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38" r:id="rId1"/>
    <p:sldMasterId id="2147487282" r:id="rId2"/>
  </p:sldMasterIdLst>
  <p:notesMasterIdLst>
    <p:notesMasterId r:id="rId71"/>
  </p:notesMasterIdLst>
  <p:sldIdLst>
    <p:sldId id="1064" r:id="rId3"/>
    <p:sldId id="1026" r:id="rId4"/>
    <p:sldId id="1027" r:id="rId5"/>
    <p:sldId id="1143" r:id="rId6"/>
    <p:sldId id="1155" r:id="rId7"/>
    <p:sldId id="1147" r:id="rId8"/>
    <p:sldId id="1151" r:id="rId9"/>
    <p:sldId id="1149" r:id="rId10"/>
    <p:sldId id="1162" r:id="rId11"/>
    <p:sldId id="1163" r:id="rId12"/>
    <p:sldId id="1165" r:id="rId13"/>
    <p:sldId id="1152" r:id="rId14"/>
    <p:sldId id="1166" r:id="rId15"/>
    <p:sldId id="1167" r:id="rId16"/>
    <p:sldId id="1178" r:id="rId17"/>
    <p:sldId id="616" r:id="rId18"/>
    <p:sldId id="914" r:id="rId19"/>
    <p:sldId id="1170" r:id="rId20"/>
    <p:sldId id="1171" r:id="rId21"/>
    <p:sldId id="966" r:id="rId22"/>
    <p:sldId id="1179" r:id="rId23"/>
    <p:sldId id="861" r:id="rId24"/>
    <p:sldId id="970" r:id="rId25"/>
    <p:sldId id="967" r:id="rId26"/>
    <p:sldId id="973" r:id="rId27"/>
    <p:sldId id="974" r:id="rId28"/>
    <p:sldId id="1070" r:id="rId29"/>
    <p:sldId id="1071" r:id="rId30"/>
    <p:sldId id="1119" r:id="rId31"/>
    <p:sldId id="1120" r:id="rId32"/>
    <p:sldId id="1121" r:id="rId33"/>
    <p:sldId id="1122" r:id="rId34"/>
    <p:sldId id="1123" r:id="rId35"/>
    <p:sldId id="1062" r:id="rId36"/>
    <p:sldId id="1172" r:id="rId37"/>
    <p:sldId id="622" r:id="rId38"/>
    <p:sldId id="1129" r:id="rId39"/>
    <p:sldId id="1100" r:id="rId40"/>
    <p:sldId id="1101" r:id="rId41"/>
    <p:sldId id="1102" r:id="rId42"/>
    <p:sldId id="1103" r:id="rId43"/>
    <p:sldId id="1104" r:id="rId44"/>
    <p:sldId id="1127" r:id="rId45"/>
    <p:sldId id="1174" r:id="rId46"/>
    <p:sldId id="989" r:id="rId47"/>
    <p:sldId id="985" r:id="rId48"/>
    <p:sldId id="988" r:id="rId49"/>
    <p:sldId id="986" r:id="rId50"/>
    <p:sldId id="987" r:id="rId51"/>
    <p:sldId id="1113" r:id="rId52"/>
    <p:sldId id="1116" r:id="rId53"/>
    <p:sldId id="1117" r:id="rId54"/>
    <p:sldId id="1114" r:id="rId55"/>
    <p:sldId id="1115" r:id="rId56"/>
    <p:sldId id="1175" r:id="rId57"/>
    <p:sldId id="1138" r:id="rId58"/>
    <p:sldId id="1075" r:id="rId59"/>
    <p:sldId id="1074" r:id="rId60"/>
    <p:sldId id="1076" r:id="rId61"/>
    <p:sldId id="1077" r:id="rId62"/>
    <p:sldId id="1078" r:id="rId63"/>
    <p:sldId id="1176" r:id="rId64"/>
    <p:sldId id="1132" r:id="rId65"/>
    <p:sldId id="1133" r:id="rId66"/>
    <p:sldId id="1177" r:id="rId67"/>
    <p:sldId id="1142" r:id="rId68"/>
    <p:sldId id="1169" r:id="rId69"/>
    <p:sldId id="1168" r:id="rId70"/>
  </p:sldIdLst>
  <p:sldSz cx="12192000" cy="6858000"/>
  <p:notesSz cx="6797675" cy="98726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Zaitune Curi" initials="AZC" lastIdx="3" clrIdx="0">
    <p:extLst/>
  </p:cmAuthor>
  <p:cmAuthor id="2" name="Gesner Oliveira" initials="GO" lastIdx="4" clrIdx="1">
    <p:extLst>
      <p:ext uri="{19B8F6BF-5375-455C-9EA6-DF929625EA0E}">
        <p15:presenceInfo xmlns:p15="http://schemas.microsoft.com/office/powerpoint/2012/main" userId="S-1-5-21-886560787-3797858072-1683161977-1133" providerId="AD"/>
      </p:ext>
    </p:extLst>
  </p:cmAuthor>
  <p:cmAuthor id="3" name="Rodrigo Cintra" initials="RC" lastIdx="5" clrIdx="2">
    <p:extLst>
      <p:ext uri="{19B8F6BF-5375-455C-9EA6-DF929625EA0E}">
        <p15:presenceInfo xmlns:p15="http://schemas.microsoft.com/office/powerpoint/2012/main" userId="S-1-5-21-886560787-3797858072-1683161977-1299" providerId="AD"/>
      </p:ext>
    </p:extLst>
  </p:cmAuthor>
  <p:cmAuthor id="4" name="Rafael Oliveira" initials="RO" lastIdx="6" clrIdx="3">
    <p:extLst>
      <p:ext uri="{19B8F6BF-5375-455C-9EA6-DF929625EA0E}">
        <p15:presenceInfo xmlns:p15="http://schemas.microsoft.com/office/powerpoint/2012/main" userId="S-1-5-21-886560787-3797858072-1683161977-1198" providerId="AD"/>
      </p:ext>
    </p:extLst>
  </p:cmAuthor>
  <p:cmAuthor id="5" name="europa@goassociados.com.br" initials="e" lastIdx="2" clrIdx="4">
    <p:extLst>
      <p:ext uri="{19B8F6BF-5375-455C-9EA6-DF929625EA0E}">
        <p15:presenceInfo xmlns:p15="http://schemas.microsoft.com/office/powerpoint/2012/main" userId="europa@goassociados.com.br" providerId="None"/>
      </p:ext>
    </p:extLst>
  </p:cmAuthor>
  <p:cmAuthor id="6" name="Artur Ferreira" initials="AF" lastIdx="3" clrIdx="5">
    <p:extLst>
      <p:ext uri="{19B8F6BF-5375-455C-9EA6-DF929625EA0E}">
        <p15:presenceInfo xmlns:p15="http://schemas.microsoft.com/office/powerpoint/2012/main" userId="Artur Ferr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2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64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1.5\GO\Atividades\Projetos\Conjuntura\Arquivos%20de%20trabalho\Graficos%20para%20Apresenta&#231;&#245;es\gr&#225;ficos%20de%20conjuntur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192.168.1.5\GO\Atividades\Projetos\Em%20andamento\AESBE\2.%20Apoio\dados%20estaduai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192.168.1.5\GO\Atividades\Projetos\Em%20andamento\AESBE\2.%20Apoio\dados%20estaduai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z.castelli\Downloads\DGS1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Palestras\2015_Palestras%20e%20Reuni&#245;es\10_28_SINDUSCON_GO\Apoio\grafico%20perda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Biblioteca\PPPs\Painel%20de%20Parceria%20P&#250;blico%20Privada\Gr&#225;ficos%204P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Projetos\Em%20andamento\Edelman\Semin&#225;rio%20Piracicaba\2.%20Apoio\tab1104%20-%20pof%20utilities%20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z.castelli\Desktop\Reserves_International_Liquidity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Projetos\Conjuntura\Arquivos%20de%20trabalho\Setor%20externo\taxas%20de%20cambio_pai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.5\go\Atividades\Projetos\Conjuntura\Arquivos%20de%20trabalho\Graficos%20para%20Apresenta&#231;&#245;es\gr&#225;ficos%20de%20conjuntura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Projetos\Conjuntura\Arquivos%20de%20trabalho\Fiscal\resumo_fisc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GO\Atividades\Projetos\Conjuntura\Arquivos%20de%20trabalho\Graficos%20para%20Apresenta&#231;&#245;es\gr&#225;ficos%20de%20conjuntura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Palestras\2016_Palestras%20e%20Reuni&#245;es\10_25%20TV%20Gazeta_Infraestrutura%20e%20Log&#237;stica\Apoio\Competitivida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GO\Atividades\Palestras\2016_Palestras%20e%20Reuni&#245;es\10_25%20TV%20Gazeta_Infraestrutura%20e%20Log&#237;stica\Apoio\Competitividad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>
                <a:lumMod val="50000"/>
              </a:srgbClr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A1F1-42DB-BAF0-A49979C07A9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E3-4CA5-922D-C46E9E1EC9A1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E3-4CA5-922D-C46E9E1EC9A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BE3-4CA5-922D-C46E9E1EC9A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BE3-4CA5-922D-C46E9E1EC9A1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BE3-4CA5-922D-C46E9E1EC9A1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BE3-4CA5-922D-C46E9E1EC9A1}"/>
              </c:ext>
            </c:extLst>
          </c:dPt>
          <c:dLbls>
            <c:dLbl>
              <c:idx val="15"/>
              <c:layout>
                <c:manualLayout>
                  <c:x val="-7.9299789073930548E-17"/>
                  <c:y val="1.066666965296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E3-4CA5-922D-C46E9E1EC9A1}"/>
                </c:ext>
              </c:extLst>
            </c:dLbl>
            <c:dLbl>
              <c:idx val="16"/>
              <c:layout>
                <c:manualLayout>
                  <c:x val="-5.5821826619587212E-5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E3-4CA5-922D-C46E9E1EC9A1}"/>
                </c:ext>
              </c:extLst>
            </c:dLbl>
            <c:dLbl>
              <c:idx val="18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1400" dirty="0"/>
                      <a:t>-3,8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BE3-4CA5-922D-C46E9E1EC9A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PIB!$A$99:$A$120</c:f>
              <c:strCach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2016P</c:v>
                </c:pt>
                <c:pt idx="20">
                  <c:v>2017P</c:v>
                </c:pt>
                <c:pt idx="21">
                  <c:v>2018P</c:v>
                </c:pt>
              </c:strCache>
            </c:strRef>
          </c:cat>
          <c:val>
            <c:numRef>
              <c:f>PIB!$B$99:$B$120</c:f>
              <c:numCache>
                <c:formatCode>0.00</c:formatCode>
                <c:ptCount val="22"/>
                <c:pt idx="0">
                  <c:v>3.3882963107936259</c:v>
                </c:pt>
                <c:pt idx="1">
                  <c:v>0.35493717611982945</c:v>
                </c:pt>
                <c:pt idx="2">
                  <c:v>0.49043880125441142</c:v>
                </c:pt>
                <c:pt idx="3">
                  <c:v>4.3830216570074354</c:v>
                </c:pt>
                <c:pt idx="4">
                  <c:v>1.279025333243422</c:v>
                </c:pt>
                <c:pt idx="5">
                  <c:v>3.0717329545454586</c:v>
                </c:pt>
                <c:pt idx="6">
                  <c:v>1.2230835486649605</c:v>
                </c:pt>
                <c:pt idx="7">
                  <c:v>5.6607385976854996</c:v>
                </c:pt>
                <c:pt idx="8">
                  <c:v>3.148845356258434</c:v>
                </c:pt>
                <c:pt idx="9">
                  <c:v>3.9993754025725359</c:v>
                </c:pt>
                <c:pt idx="10">
                  <c:v>6.005780563792662</c:v>
                </c:pt>
                <c:pt idx="11">
                  <c:v>5.0192981834920714</c:v>
                </c:pt>
                <c:pt idx="12">
                  <c:v>-0.2360200279852287</c:v>
                </c:pt>
                <c:pt idx="13">
                  <c:v>7.5721986582625078</c:v>
                </c:pt>
                <c:pt idx="14">
                  <c:v>3.9162399070030496</c:v>
                </c:pt>
                <c:pt idx="15">
                  <c:v>1.7626339737872421</c:v>
                </c:pt>
                <c:pt idx="16" formatCode="#,##0.00">
                  <c:v>3.0151571164510393</c:v>
                </c:pt>
                <c:pt idx="17" formatCode="#,##0.00">
                  <c:v>0.10335323840144905</c:v>
                </c:pt>
                <c:pt idx="18" formatCode="#,##0.00">
                  <c:v>-3.847367213490871</c:v>
                </c:pt>
                <c:pt idx="19" formatCode="#,##0.00">
                  <c:v>-3.6054560746654363</c:v>
                </c:pt>
                <c:pt idx="20" formatCode="#,##0.00">
                  <c:v>0.96681350705520863</c:v>
                </c:pt>
                <c:pt idx="21" formatCode="#,##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E3-4CA5-922D-C46E9E1E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49607024"/>
        <c:axId val="649631720"/>
      </c:barChart>
      <c:lineChart>
        <c:grouping val="standard"/>
        <c:varyColors val="0"/>
        <c:ser>
          <c:idx val="1"/>
          <c:order val="1"/>
          <c:marker>
            <c:symbol val="none"/>
          </c:marker>
          <c:dPt>
            <c:idx val="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1BE3-4CA5-922D-C46E9E1EC9A1}"/>
              </c:ext>
            </c:extLst>
          </c:dPt>
          <c:dPt>
            <c:idx val="14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1BE3-4CA5-922D-C46E9E1EC9A1}"/>
              </c:ext>
            </c:extLst>
          </c:dPt>
          <c:cat>
            <c:strRef>
              <c:f>PIB!$A$99:$A$120</c:f>
              <c:strCach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2016P</c:v>
                </c:pt>
                <c:pt idx="20">
                  <c:v>2017P</c:v>
                </c:pt>
                <c:pt idx="21">
                  <c:v>2018P</c:v>
                </c:pt>
              </c:strCache>
            </c:strRef>
          </c:cat>
          <c:val>
            <c:numRef>
              <c:f>PIB!$C$99:$C$120</c:f>
              <c:numCache>
                <c:formatCode>0.00</c:formatCode>
                <c:ptCount val="22"/>
                <c:pt idx="0">
                  <c:v>2.1612420388273637</c:v>
                </c:pt>
                <c:pt idx="1">
                  <c:v>2.1612420388273637</c:v>
                </c:pt>
                <c:pt idx="2">
                  <c:v>2.1612420388273637</c:v>
                </c:pt>
                <c:pt idx="3">
                  <c:v>2.1612420388273637</c:v>
                </c:pt>
                <c:pt idx="4">
                  <c:v>2.1612420388273637</c:v>
                </c:pt>
                <c:pt idx="5">
                  <c:v>2.1612420388273637</c:v>
                </c:pt>
                <c:pt idx="6" formatCode="General">
                  <c:v>3.99</c:v>
                </c:pt>
                <c:pt idx="7" formatCode="General">
                  <c:v>3.99</c:v>
                </c:pt>
                <c:pt idx="8" formatCode="General">
                  <c:v>3.99</c:v>
                </c:pt>
                <c:pt idx="9" formatCode="General">
                  <c:v>3.99</c:v>
                </c:pt>
                <c:pt idx="10" formatCode="General">
                  <c:v>3.99</c:v>
                </c:pt>
                <c:pt idx="11" formatCode="General">
                  <c:v>3.99</c:v>
                </c:pt>
                <c:pt idx="12" formatCode="General">
                  <c:v>3.99</c:v>
                </c:pt>
                <c:pt idx="13" formatCode="General">
                  <c:v>3.99</c:v>
                </c:pt>
                <c:pt idx="14">
                  <c:v>0.53892180681771018</c:v>
                </c:pt>
                <c:pt idx="15">
                  <c:v>0.53892180681771018</c:v>
                </c:pt>
                <c:pt idx="16">
                  <c:v>0.53892180681771018</c:v>
                </c:pt>
                <c:pt idx="17">
                  <c:v>0.53892180681771018</c:v>
                </c:pt>
                <c:pt idx="18">
                  <c:v>0.53892180681771018</c:v>
                </c:pt>
                <c:pt idx="19">
                  <c:v>0.53892180681771018</c:v>
                </c:pt>
                <c:pt idx="20">
                  <c:v>0.53892180681771018</c:v>
                </c:pt>
                <c:pt idx="21">
                  <c:v>0.53892180681771018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BE3-4CA5-922D-C46E9E1E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607024"/>
        <c:axId val="649631720"/>
      </c:lineChart>
      <c:catAx>
        <c:axId val="64960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649631720"/>
        <c:crosses val="autoZero"/>
        <c:auto val="1"/>
        <c:lblAlgn val="ctr"/>
        <c:lblOffset val="100"/>
        <c:noMultiLvlLbl val="0"/>
      </c:catAx>
      <c:valAx>
        <c:axId val="64963172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4960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Situação atual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Atend c/ rede Água Total</c:v>
                </c:pt>
                <c:pt idx="1">
                  <c:v>Atend c/ rede Esgotos Total</c:v>
                </c:pt>
                <c:pt idx="2">
                  <c:v>Tratamento </c:v>
                </c:pt>
                <c:pt idx="3">
                  <c:v>Perdas de Água na Distribuição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0.83</c:v>
                </c:pt>
                <c:pt idx="1">
                  <c:v>0.498</c:v>
                </c:pt>
                <c:pt idx="2">
                  <c:v>0.40799999999999997</c:v>
                </c:pt>
                <c:pt idx="3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9-4D19-8BE3-F0611A21015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PLANSAB (2033)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Atend c/ rede Água Total</c:v>
                </c:pt>
                <c:pt idx="1">
                  <c:v>Atend c/ rede Esgotos Total</c:v>
                </c:pt>
                <c:pt idx="2">
                  <c:v>Tratamento </c:v>
                </c:pt>
                <c:pt idx="3">
                  <c:v>Perdas de Água na Distribuição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0.99</c:v>
                </c:pt>
                <c:pt idx="1">
                  <c:v>0.92</c:v>
                </c:pt>
                <c:pt idx="2">
                  <c:v>0.86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9-4D19-8BE3-F0611A2101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7751256"/>
        <c:axId val="567756744"/>
      </c:barChart>
      <c:catAx>
        <c:axId val="567751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7756744"/>
        <c:crosses val="autoZero"/>
        <c:auto val="1"/>
        <c:lblAlgn val="ctr"/>
        <c:lblOffset val="100"/>
        <c:noMultiLvlLbl val="0"/>
      </c:catAx>
      <c:valAx>
        <c:axId val="56775674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775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'Atendimento Total'!$J$1</c:f>
              <c:strCache>
                <c:ptCount val="1"/>
                <c:pt idx="0">
                  <c:v>Atendimento Total Esgoto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11111111111111E-2"/>
                  <c:y val="6.4814814814814811E-2"/>
                </c:manualLayout>
              </c:layout>
              <c:tx>
                <c:rich>
                  <a:bodyPr/>
                  <a:lstStyle/>
                  <a:p>
                    <a:fld id="{1F798574-3F00-42FE-BBF6-2D0A3F47AC86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D05-4085-BA36-A3C0919783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E52B9C-BDBB-47E9-83AC-CF27044E418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B1D-4263-9CC1-823CEC7379CE}"/>
                </c:ext>
              </c:extLst>
            </c:dLbl>
            <c:dLbl>
              <c:idx val="2"/>
              <c:layout>
                <c:manualLayout>
                  <c:x val="-6.6666666666666666E-2"/>
                  <c:y val="7.4074074074074028E-2"/>
                </c:manualLayout>
              </c:layout>
              <c:tx>
                <c:rich>
                  <a:bodyPr/>
                  <a:lstStyle/>
                  <a:p>
                    <a:fld id="{96338821-8CBA-45D7-8075-804AEAC08FBF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D05-4085-BA36-A3C09197835E}"/>
                </c:ext>
              </c:extLst>
            </c:dLbl>
            <c:dLbl>
              <c:idx val="3"/>
              <c:layout>
                <c:manualLayout>
                  <c:x val="-9.4444444444444497E-2"/>
                  <c:y val="-5.0925925925925923E-2"/>
                </c:manualLayout>
              </c:layout>
              <c:tx>
                <c:rich>
                  <a:bodyPr/>
                  <a:lstStyle/>
                  <a:p>
                    <a:fld id="{BD370FCD-D0B6-4499-9F06-40234F0B2D1E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D05-4085-BA36-A3C09197835E}"/>
                </c:ext>
              </c:extLst>
            </c:dLbl>
            <c:dLbl>
              <c:idx val="4"/>
              <c:layout>
                <c:manualLayout>
                  <c:x val="-0.125"/>
                  <c:y val="-5.0925925925925923E-2"/>
                </c:manualLayout>
              </c:layout>
              <c:tx>
                <c:rich>
                  <a:bodyPr/>
                  <a:lstStyle/>
                  <a:p>
                    <a:fld id="{371F51EA-3DBB-4923-ACE4-6E27EF34A29D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D05-4085-BA36-A3C09197835E}"/>
                </c:ext>
              </c:extLst>
            </c:dLbl>
            <c:dLbl>
              <c:idx val="5"/>
              <c:layout>
                <c:manualLayout>
                  <c:x val="3.3333333333333284E-2"/>
                  <c:y val="1.3888888888888931E-2"/>
                </c:manualLayout>
              </c:layout>
              <c:tx>
                <c:rich>
                  <a:bodyPr/>
                  <a:lstStyle/>
                  <a:p>
                    <a:fld id="{AD011A70-B2AE-44C6-8B84-7BA99E8B9DD2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D05-4085-BA36-A3C09197835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445FC22-8AA5-422D-9F35-7A2058E5B48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1D-4263-9CC1-823CEC7379C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FD5CD2-0908-4241-BC67-D2E43905540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1D-4263-9CC1-823CEC7379C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EEF84C5-59C3-44F3-AFDC-F8685FEB39D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1D-4263-9CC1-823CEC7379CE}"/>
                </c:ext>
              </c:extLst>
            </c:dLbl>
            <c:dLbl>
              <c:idx val="9"/>
              <c:layout>
                <c:manualLayout>
                  <c:x val="-9.4444444444444442E-2"/>
                  <c:y val="-5.5555555555555552E-2"/>
                </c:manualLayout>
              </c:layout>
              <c:tx>
                <c:rich>
                  <a:bodyPr/>
                  <a:lstStyle/>
                  <a:p>
                    <a:fld id="{4570C217-F95F-41D8-897A-AC818FDCDEE8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D05-4085-BA36-A3C09197835E}"/>
                </c:ext>
              </c:extLst>
            </c:dLbl>
            <c:dLbl>
              <c:idx val="10"/>
              <c:layout>
                <c:manualLayout>
                  <c:x val="6.4412238325281803E-3"/>
                  <c:y val="4.201312331182503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5AAA23-682A-4A96-9AC2-1FC27A0A656E}" type="CELLRANGE">
                      <a:rPr lang="en-US" dirty="0"/>
                      <a:pPr>
                        <a:defRPr>
                          <a:solidFill>
                            <a:sysClr val="window" lastClr="FFFFFF"/>
                          </a:solidFill>
                        </a:defRPr>
                      </a:pPr>
                      <a:t>[CELLRANGE]</a:t>
                    </a:fld>
                    <a:endParaRPr lang="pt-BR"/>
                  </a:p>
                </c:rich>
              </c:tx>
              <c:spPr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E03-4546-9DA5-AF3C466DE62A}"/>
                </c:ext>
              </c:extLst>
            </c:dLbl>
            <c:dLbl>
              <c:idx val="11"/>
              <c:layout>
                <c:manualLayout>
                  <c:x val="-0.10555555555555556"/>
                  <c:y val="-4.6296296296296294E-2"/>
                </c:manualLayout>
              </c:layout>
              <c:tx>
                <c:rich>
                  <a:bodyPr/>
                  <a:lstStyle/>
                  <a:p>
                    <a:fld id="{E22241AA-86D5-4F22-8681-6CE02500A779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D05-4085-BA36-A3C09197835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B492639-CAF2-4650-88C9-CE2FBDD6D9A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B1D-4263-9CC1-823CEC7379CE}"/>
                </c:ext>
              </c:extLst>
            </c:dLbl>
            <c:dLbl>
              <c:idx val="13"/>
              <c:layout>
                <c:manualLayout>
                  <c:x val="-2.5000000000000001E-2"/>
                  <c:y val="8.3333333333333329E-2"/>
                </c:manualLayout>
              </c:layout>
              <c:tx>
                <c:rich>
                  <a:bodyPr/>
                  <a:lstStyle/>
                  <a:p>
                    <a:fld id="{96C92F1F-34BB-4B57-927A-78E4C1B88251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D05-4085-BA36-A3C09197835E}"/>
                </c:ext>
              </c:extLst>
            </c:dLbl>
            <c:dLbl>
              <c:idx val="14"/>
              <c:layout>
                <c:manualLayout>
                  <c:x val="4.7222222222222172E-2"/>
                  <c:y val="5.092592592592584E-2"/>
                </c:manualLayout>
              </c:layout>
              <c:tx>
                <c:rich>
                  <a:bodyPr/>
                  <a:lstStyle/>
                  <a:p>
                    <a:fld id="{8D454171-4BF2-40F5-81C3-7E173ACF6B94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D05-4085-BA36-A3C09197835E}"/>
                </c:ext>
              </c:extLst>
            </c:dLbl>
            <c:dLbl>
              <c:idx val="15"/>
              <c:layout>
                <c:manualLayout>
                  <c:x val="-7.7777777777777793E-2"/>
                  <c:y val="-5.5555555555555552E-2"/>
                </c:manualLayout>
              </c:layout>
              <c:tx>
                <c:rich>
                  <a:bodyPr/>
                  <a:lstStyle/>
                  <a:p>
                    <a:fld id="{54D86647-C236-4B18-AED6-5968C1FC6ABA}" type="CELLRANGE">
                      <a:rPr lang="en-US" dirty="0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D05-4085-BA36-A3C09197835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A97A66E-7AD5-4E34-B57C-9DC75E717B0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B1D-4263-9CC1-823CEC7379C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'Atendimento Total'!$K$2:$K$18</c:f>
              <c:numCache>
                <c:formatCode>_(* #,##0.00_);_(* \(#,##0.00\);_(* "-"??_);_(@_)</c:formatCode>
                <c:ptCount val="17"/>
                <c:pt idx="0">
                  <c:v>12771.595036110702</c:v>
                </c:pt>
                <c:pt idx="1">
                  <c:v>14528.325811267299</c:v>
                </c:pt>
                <c:pt idx="2">
                  <c:v>10325.646065875926</c:v>
                </c:pt>
                <c:pt idx="3">
                  <c:v>7903.9257731164707</c:v>
                </c:pt>
                <c:pt idx="4">
                  <c:v>6345.8407250594801</c:v>
                </c:pt>
                <c:pt idx="5">
                  <c:v>6541.0305636067733</c:v>
                </c:pt>
                <c:pt idx="6">
                  <c:v>12509.53111806149</c:v>
                </c:pt>
                <c:pt idx="7">
                  <c:v>16806.773267143901</c:v>
                </c:pt>
                <c:pt idx="8">
                  <c:v>3124.0807621235276</c:v>
                </c:pt>
                <c:pt idx="9">
                  <c:v>10415.444381721831</c:v>
                </c:pt>
                <c:pt idx="10">
                  <c:v>11384.415009505541</c:v>
                </c:pt>
                <c:pt idx="11">
                  <c:v>2434.8271619067636</c:v>
                </c:pt>
                <c:pt idx="12">
                  <c:v>4119.9920231916858</c:v>
                </c:pt>
                <c:pt idx="13">
                  <c:v>3673.1358425126655</c:v>
                </c:pt>
                <c:pt idx="14">
                  <c:v>6163.575856651616</c:v>
                </c:pt>
                <c:pt idx="15">
                  <c:v>1963.0548840336348</c:v>
                </c:pt>
                <c:pt idx="16">
                  <c:v>4712.8233115125267</c:v>
                </c:pt>
              </c:numCache>
            </c:numRef>
          </c:xVal>
          <c:yVal>
            <c:numRef>
              <c:f>'Atendimento Total'!$J$2:$J$18</c:f>
              <c:numCache>
                <c:formatCode>General</c:formatCode>
                <c:ptCount val="17"/>
                <c:pt idx="0">
                  <c:v>94.1</c:v>
                </c:pt>
                <c:pt idx="1">
                  <c:v>93.6</c:v>
                </c:pt>
                <c:pt idx="2">
                  <c:v>88.4</c:v>
                </c:pt>
                <c:pt idx="3">
                  <c:v>87.2</c:v>
                </c:pt>
                <c:pt idx="4">
                  <c:v>75.8</c:v>
                </c:pt>
                <c:pt idx="5">
                  <c:v>74.900000000000006</c:v>
                </c:pt>
                <c:pt idx="6">
                  <c:v>69</c:v>
                </c:pt>
                <c:pt idx="7">
                  <c:v>65.900000000000006</c:v>
                </c:pt>
                <c:pt idx="8">
                  <c:v>63.1</c:v>
                </c:pt>
                <c:pt idx="9">
                  <c:v>50.7</c:v>
                </c:pt>
                <c:pt idx="10">
                  <c:v>62.6</c:v>
                </c:pt>
                <c:pt idx="11">
                  <c:v>45.3</c:v>
                </c:pt>
                <c:pt idx="12">
                  <c:v>45</c:v>
                </c:pt>
                <c:pt idx="13">
                  <c:v>43.9</c:v>
                </c:pt>
                <c:pt idx="14">
                  <c:v>40.1</c:v>
                </c:pt>
                <c:pt idx="15">
                  <c:v>23.3</c:v>
                </c:pt>
                <c:pt idx="16">
                  <c:v>22.7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'Atendimento Total'!$I$2:$I$18</c15:f>
                <c15:dlblRangeCache>
                  <c:ptCount val="17"/>
                  <c:pt idx="0">
                    <c:v>Venezuela*</c:v>
                  </c:pt>
                  <c:pt idx="1">
                    <c:v>Chile</c:v>
                  </c:pt>
                  <c:pt idx="2">
                    <c:v>México</c:v>
                  </c:pt>
                  <c:pt idx="3">
                    <c:v>Colômbia</c:v>
                  </c:pt>
                  <c:pt idx="4">
                    <c:v>Equador</c:v>
                  </c:pt>
                  <c:pt idx="5">
                    <c:v>Peru</c:v>
                  </c:pt>
                  <c:pt idx="6">
                    <c:v>Argentina**</c:v>
                  </c:pt>
                  <c:pt idx="7">
                    <c:v>Uruguai</c:v>
                  </c:pt>
                  <c:pt idx="8">
                    <c:v>Bolívia</c:v>
                  </c:pt>
                  <c:pt idx="9">
                    <c:v>Costa Rica</c:v>
                  </c:pt>
                  <c:pt idx="10">
                    <c:v>Brasil</c:v>
                  </c:pt>
                  <c:pt idx="11">
                    <c:v>Honduras</c:v>
                  </c:pt>
                  <c:pt idx="12">
                    <c:v>El Salvador</c:v>
                  </c:pt>
                  <c:pt idx="13">
                    <c:v>Guatemala</c:v>
                  </c:pt>
                  <c:pt idx="14">
                    <c:v>República Dominicana</c:v>
                  </c:pt>
                  <c:pt idx="15">
                    <c:v>Nicarágua</c:v>
                  </c:pt>
                  <c:pt idx="16">
                    <c:v>Paraguai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D05-4085-BA36-A3C091978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488696"/>
        <c:axId val="570489088"/>
      </c:scatterChart>
      <c:valAx>
        <c:axId val="570488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/>
                  <a:t>PIB per capita (US$)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489088"/>
        <c:crosses val="autoZero"/>
        <c:crossBetween val="midCat"/>
      </c:valAx>
      <c:valAx>
        <c:axId val="57048908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/>
                  <a:t>Atendimento total esgoto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488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Índice de coleta total de esgoto (%)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8039215686274508E-3"/>
                  <c:y val="5.8372849914210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54-4D8B-BB9D-E97C135607BD}"/>
                </c:ext>
              </c:extLst>
            </c:dLbl>
            <c:dLbl>
              <c:idx val="2"/>
              <c:layout>
                <c:manualLayout>
                  <c:x val="-1.71568627450981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54-4D8B-BB9D-E97C135607BD}"/>
                </c:ext>
              </c:extLst>
            </c:dLbl>
            <c:dLbl>
              <c:idx val="3"/>
              <c:layout>
                <c:manualLayout>
                  <c:x val="-2.9411764705882443E-2"/>
                  <c:y val="-2.91864249571051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54-4D8B-BB9D-E97C13560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Sudeste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7.9</c:v>
                </c:pt>
                <c:pt idx="1">
                  <c:v>23.8</c:v>
                </c:pt>
                <c:pt idx="2">
                  <c:v>38.1</c:v>
                </c:pt>
                <c:pt idx="3">
                  <c:v>46.9</c:v>
                </c:pt>
                <c:pt idx="4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A-4C8C-96C9-C1C363172A0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Índice de esgoto tratado referido à água consumida (%)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Sudeste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14.4</c:v>
                </c:pt>
                <c:pt idx="1">
                  <c:v>31.4</c:v>
                </c:pt>
                <c:pt idx="2">
                  <c:v>36.9</c:v>
                </c:pt>
                <c:pt idx="3">
                  <c:v>46.4</c:v>
                </c:pt>
                <c:pt idx="4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A-4C8C-96C9-C1C363172A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8558304"/>
        <c:axId val="488558696"/>
      </c:barChart>
      <c:catAx>
        <c:axId val="4885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8558696"/>
        <c:crosses val="autoZero"/>
        <c:auto val="1"/>
        <c:lblAlgn val="ctr"/>
        <c:lblOffset val="100"/>
        <c:noMultiLvlLbl val="0"/>
      </c:catAx>
      <c:valAx>
        <c:axId val="48855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85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194847365394139E-2"/>
          <c:y val="6.5113640025820846E-2"/>
          <c:w val="0.94860851331236673"/>
          <c:h val="0.67253381172856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SNIS 95-14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18-4FF6-89EE-116F98371BC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18-4FF6-89EE-116F98371BC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A18-4FF6-89EE-116F98371B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2015-E</c:v>
                </c:pt>
                <c:pt idx="21">
                  <c:v>2016-2033*</c:v>
                </c:pt>
              </c:strCache>
            </c:strRef>
          </c:cat>
          <c:val>
            <c:numRef>
              <c:f>Plan1!$B$2:$B$26</c:f>
              <c:numCache>
                <c:formatCode>0.0</c:formatCode>
                <c:ptCount val="22"/>
                <c:pt idx="0">
                  <c:v>3.9510000000000001</c:v>
                </c:pt>
                <c:pt idx="1">
                  <c:v>6.1870000000000003</c:v>
                </c:pt>
                <c:pt idx="2">
                  <c:v>9.4320000000000004</c:v>
                </c:pt>
                <c:pt idx="3">
                  <c:v>10.555</c:v>
                </c:pt>
                <c:pt idx="4">
                  <c:v>6.3719999999999999</c:v>
                </c:pt>
                <c:pt idx="5">
                  <c:v>6.0679999999999996</c:v>
                </c:pt>
                <c:pt idx="6">
                  <c:v>6.7089999999999996</c:v>
                </c:pt>
                <c:pt idx="7">
                  <c:v>6.4779999999999998</c:v>
                </c:pt>
                <c:pt idx="8">
                  <c:v>6.3659999999999997</c:v>
                </c:pt>
                <c:pt idx="9">
                  <c:v>6.032</c:v>
                </c:pt>
                <c:pt idx="10">
                  <c:v>6.4619999999999997</c:v>
                </c:pt>
                <c:pt idx="11">
                  <c:v>7.9169999999999998</c:v>
                </c:pt>
                <c:pt idx="12">
                  <c:v>7.1260000000000003</c:v>
                </c:pt>
                <c:pt idx="13">
                  <c:v>8.9860000000000007</c:v>
                </c:pt>
                <c:pt idx="14">
                  <c:v>11.930999999999999</c:v>
                </c:pt>
                <c:pt idx="15">
                  <c:v>12.972</c:v>
                </c:pt>
                <c:pt idx="16">
                  <c:v>11.452</c:v>
                </c:pt>
                <c:pt idx="17">
                  <c:v>12.521000000000001</c:v>
                </c:pt>
                <c:pt idx="18">
                  <c:v>12.712</c:v>
                </c:pt>
                <c:pt idx="19">
                  <c:v>13.942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18-4FF6-89EE-116F98371BC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Estimativa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Plan1!$A$2:$A$26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2015-E</c:v>
                </c:pt>
                <c:pt idx="21">
                  <c:v>2016-2033*</c:v>
                </c:pt>
              </c:strCache>
            </c:strRef>
          </c:cat>
          <c:val>
            <c:numRef>
              <c:f>Plan1!$C$2:$C$26</c:f>
              <c:numCache>
                <c:formatCode>General</c:formatCode>
                <c:ptCount val="22"/>
                <c:pt idx="20" formatCode="0.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18-4FF6-89EE-116F98371BC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Projeção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2015-E</c:v>
                </c:pt>
                <c:pt idx="21">
                  <c:v>2016-2033*</c:v>
                </c:pt>
              </c:strCache>
            </c:strRef>
          </c:cat>
          <c:val>
            <c:numRef>
              <c:f>Plan1!$D$2:$D$26</c:f>
              <c:numCache>
                <c:formatCode>General</c:formatCode>
                <c:ptCount val="22"/>
                <c:pt idx="21" formatCode="0.0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18-4FF6-89EE-116F98371BC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PLANSAB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Plan1!$A$2:$A$26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2015-E</c:v>
                </c:pt>
                <c:pt idx="21">
                  <c:v>2016-2033*</c:v>
                </c:pt>
              </c:strCache>
            </c:strRef>
          </c:cat>
          <c:val>
            <c:numRef>
              <c:f>Plan1!$E$2:$E$26</c:f>
            </c:numRef>
          </c:val>
          <c:extLst>
            <c:ext xmlns:c16="http://schemas.microsoft.com/office/drawing/2014/chart" uri="{C3380CC4-5D6E-409C-BE32-E72D297353CC}">
              <c16:uniqueId val="{00000006-EA18-4FF6-89EE-116F9837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217200"/>
        <c:axId val="566214456"/>
      </c:barChart>
      <c:catAx>
        <c:axId val="56621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6214456"/>
        <c:crosses val="autoZero"/>
        <c:auto val="1"/>
        <c:lblAlgn val="ctr"/>
        <c:lblOffset val="100"/>
        <c:noMultiLvlLbl val="0"/>
      </c:catAx>
      <c:valAx>
        <c:axId val="566214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621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'[Investimento x Plansab.xlsx]Plan1'!$A$2</c:f>
              <c:strCache>
                <c:ptCount val="1"/>
                <c:pt idx="0">
                  <c:v>PLANSAB</c:v>
                </c:pt>
              </c:strCache>
            </c:strRef>
          </c:tx>
          <c:spPr>
            <a:ln w="38100" cap="rnd" cmpd="sng" algn="ctr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'[Investimento x Plansab.xlsx]Plan1'!$B$1:$AN$1</c:f>
              <c:numCache>
                <c:formatCode>General</c:formatCode>
                <c:ptCount val="3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  <c:pt idx="37">
                  <c:v>2051</c:v>
                </c:pt>
                <c:pt idx="38">
                  <c:v>2052</c:v>
                </c:pt>
              </c:numCache>
            </c:numRef>
          </c:cat>
          <c:val>
            <c:numRef>
              <c:f>'[Investimento x Plansab.xlsx]Plan1'!$B$2:$AN$2</c:f>
              <c:numCache>
                <c:formatCode>General</c:formatCode>
                <c:ptCount val="39"/>
                <c:pt idx="0">
                  <c:v>15.2</c:v>
                </c:pt>
                <c:pt idx="1">
                  <c:v>30.4</c:v>
                </c:pt>
                <c:pt idx="2">
                  <c:v>45.599999999999994</c:v>
                </c:pt>
                <c:pt idx="3">
                  <c:v>60.8</c:v>
                </c:pt>
                <c:pt idx="4">
                  <c:v>76</c:v>
                </c:pt>
                <c:pt idx="5">
                  <c:v>91.2</c:v>
                </c:pt>
                <c:pt idx="6">
                  <c:v>106.4</c:v>
                </c:pt>
                <c:pt idx="7">
                  <c:v>121.60000000000001</c:v>
                </c:pt>
                <c:pt idx="8">
                  <c:v>136.80000000000001</c:v>
                </c:pt>
                <c:pt idx="9">
                  <c:v>152</c:v>
                </c:pt>
                <c:pt idx="10">
                  <c:v>167.2</c:v>
                </c:pt>
                <c:pt idx="11">
                  <c:v>182.39999999999998</c:v>
                </c:pt>
                <c:pt idx="12">
                  <c:v>197.59999999999997</c:v>
                </c:pt>
                <c:pt idx="13">
                  <c:v>212.79999999999995</c:v>
                </c:pt>
                <c:pt idx="14">
                  <c:v>227.99999999999994</c:v>
                </c:pt>
                <c:pt idx="15">
                  <c:v>243.19999999999993</c:v>
                </c:pt>
                <c:pt idx="16">
                  <c:v>258.39999999999992</c:v>
                </c:pt>
                <c:pt idx="17">
                  <c:v>273.59999999999991</c:v>
                </c:pt>
                <c:pt idx="18">
                  <c:v>288.7999999999999</c:v>
                </c:pt>
                <c:pt idx="19">
                  <c:v>303.99999999999989</c:v>
                </c:pt>
                <c:pt idx="20">
                  <c:v>308.49999999999989</c:v>
                </c:pt>
                <c:pt idx="21">
                  <c:v>312.99999999999989</c:v>
                </c:pt>
                <c:pt idx="22">
                  <c:v>317.49999999999989</c:v>
                </c:pt>
                <c:pt idx="23">
                  <c:v>321.99999999999989</c:v>
                </c:pt>
                <c:pt idx="24">
                  <c:v>326.49999999999989</c:v>
                </c:pt>
                <c:pt idx="25">
                  <c:v>330.99999999999989</c:v>
                </c:pt>
                <c:pt idx="26">
                  <c:v>335.49999999999989</c:v>
                </c:pt>
                <c:pt idx="27">
                  <c:v>339.99999999999989</c:v>
                </c:pt>
                <c:pt idx="28">
                  <c:v>344.49999999999989</c:v>
                </c:pt>
                <c:pt idx="29">
                  <c:v>348.99999999999989</c:v>
                </c:pt>
                <c:pt idx="30">
                  <c:v>353.49999999999989</c:v>
                </c:pt>
                <c:pt idx="31">
                  <c:v>357.99999999999989</c:v>
                </c:pt>
                <c:pt idx="32">
                  <c:v>362.49999999999989</c:v>
                </c:pt>
                <c:pt idx="33">
                  <c:v>366.99999999999989</c:v>
                </c:pt>
                <c:pt idx="34">
                  <c:v>371.49999999999989</c:v>
                </c:pt>
                <c:pt idx="35">
                  <c:v>375.99999999999989</c:v>
                </c:pt>
                <c:pt idx="36">
                  <c:v>380.49999999999989</c:v>
                </c:pt>
                <c:pt idx="37">
                  <c:v>384.99999999999989</c:v>
                </c:pt>
                <c:pt idx="38" formatCode="0">
                  <c:v>389.49999999999989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A-4DB2-BB5D-C5E89790BEF0}"/>
            </c:ext>
          </c:extLst>
        </c:ser>
        <c:ser>
          <c:idx val="1"/>
          <c:order val="1"/>
          <c:tx>
            <c:strRef>
              <c:f>'[Investimento x Plansab.xlsx]Plan1'!$A$3</c:f>
              <c:strCache>
                <c:ptCount val="1"/>
                <c:pt idx="0">
                  <c:v>Current Investment</c:v>
                </c:pt>
              </c:strCache>
            </c:strRef>
          </c:tx>
          <c:spPr>
            <a:ln w="3810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'[Investimento x Plansab.xlsx]Plan1'!$B$1:$AN$1</c:f>
              <c:numCache>
                <c:formatCode>General</c:formatCode>
                <c:ptCount val="3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  <c:pt idx="37">
                  <c:v>2051</c:v>
                </c:pt>
                <c:pt idx="38">
                  <c:v>2052</c:v>
                </c:pt>
              </c:numCache>
            </c:numRef>
          </c:cat>
          <c:val>
            <c:numRef>
              <c:f>'[Investimento x Plansab.xlsx]Plan1'!$B$3:$AN$3</c:f>
              <c:numCache>
                <c:formatCode>General</c:formatCode>
                <c:ptCount val="3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2A-4DB2-BB5D-C5E89790B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1035920"/>
        <c:axId val="571036312"/>
      </c:lineChart>
      <c:catAx>
        <c:axId val="57103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1036312"/>
        <c:crosses val="autoZero"/>
        <c:auto val="1"/>
        <c:lblAlgn val="ctr"/>
        <c:lblOffset val="100"/>
        <c:noMultiLvlLbl val="0"/>
      </c:catAx>
      <c:valAx>
        <c:axId val="571036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Bilhões (R$)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10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+mn-lt"/>
        </a:defRPr>
      </a:pPr>
      <a:endParaRPr lang="pt-B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Relação dívida/EBITDA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Plan2!$A$2</c:f>
              <c:strCache>
                <c:ptCount val="1"/>
                <c:pt idx="0">
                  <c:v>Sabesp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D3-4605-979F-1BC0BC7D9C6F}"/>
                </c:ext>
              </c:extLst>
            </c:dLbl>
            <c:dLbl>
              <c:idx val="15"/>
              <c:layout>
                <c:manualLayout>
                  <c:x val="-9.1848301570999283E-3"/>
                  <c:y val="-2.23264660203372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D3-4605-979F-1BC0BC7D9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Plan2!$B$1:$Q$1</c:f>
              <c:strCache>
                <c:ptCount val="16"/>
                <c:pt idx="0">
                  <c:v> 4T12</c:v>
                </c:pt>
                <c:pt idx="1">
                  <c:v> 1T13</c:v>
                </c:pt>
                <c:pt idx="2">
                  <c:v> 2T13</c:v>
                </c:pt>
                <c:pt idx="3">
                  <c:v> 3T13</c:v>
                </c:pt>
                <c:pt idx="4">
                  <c:v> 4T13</c:v>
                </c:pt>
                <c:pt idx="5">
                  <c:v> 1T14</c:v>
                </c:pt>
                <c:pt idx="6">
                  <c:v> 2T14</c:v>
                </c:pt>
                <c:pt idx="7">
                  <c:v> 3T14</c:v>
                </c:pt>
                <c:pt idx="8">
                  <c:v> 4T14</c:v>
                </c:pt>
                <c:pt idx="9">
                  <c:v> 1T15</c:v>
                </c:pt>
                <c:pt idx="10">
                  <c:v> 2T15</c:v>
                </c:pt>
                <c:pt idx="11">
                  <c:v> 3T15</c:v>
                </c:pt>
                <c:pt idx="12">
                  <c:v> 4T15</c:v>
                </c:pt>
                <c:pt idx="13">
                  <c:v> 1T16</c:v>
                </c:pt>
                <c:pt idx="14">
                  <c:v> 2T16</c:v>
                </c:pt>
                <c:pt idx="15">
                  <c:v>3T16</c:v>
                </c:pt>
              </c:strCache>
            </c:strRef>
          </c:cat>
          <c:val>
            <c:numRef>
              <c:f>Plan2!$B$2:$Q$2</c:f>
              <c:numCache>
                <c:formatCode>General</c:formatCode>
                <c:ptCount val="16"/>
                <c:pt idx="0">
                  <c:v>2.5</c:v>
                </c:pt>
                <c:pt idx="1">
                  <c:v>2.4</c:v>
                </c:pt>
                <c:pt idx="2">
                  <c:v>2</c:v>
                </c:pt>
                <c:pt idx="3">
                  <c:v>1.9</c:v>
                </c:pt>
                <c:pt idx="4">
                  <c:v>2.4</c:v>
                </c:pt>
                <c:pt idx="5">
                  <c:v>1.9</c:v>
                </c:pt>
                <c:pt idx="6">
                  <c:v>2.1</c:v>
                </c:pt>
                <c:pt idx="7">
                  <c:v>2.4</c:v>
                </c:pt>
                <c:pt idx="8">
                  <c:v>3.7</c:v>
                </c:pt>
                <c:pt idx="9">
                  <c:v>3.1</c:v>
                </c:pt>
                <c:pt idx="10">
                  <c:v>3.1</c:v>
                </c:pt>
                <c:pt idx="11">
                  <c:v>3.3</c:v>
                </c:pt>
                <c:pt idx="12">
                  <c:v>2.9</c:v>
                </c:pt>
                <c:pt idx="13">
                  <c:v>3.1</c:v>
                </c:pt>
                <c:pt idx="14">
                  <c:v>2.7</c:v>
                </c:pt>
                <c:pt idx="15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D3-4605-979F-1BC0BC7D9C6F}"/>
            </c:ext>
          </c:extLst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Copasa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D3-4605-979F-1BC0BC7D9C6F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D3-4605-979F-1BC0BC7D9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Plan2!$B$1:$Q$1</c:f>
              <c:strCache>
                <c:ptCount val="16"/>
                <c:pt idx="0">
                  <c:v> 4T12</c:v>
                </c:pt>
                <c:pt idx="1">
                  <c:v> 1T13</c:v>
                </c:pt>
                <c:pt idx="2">
                  <c:v> 2T13</c:v>
                </c:pt>
                <c:pt idx="3">
                  <c:v> 3T13</c:v>
                </c:pt>
                <c:pt idx="4">
                  <c:v> 4T13</c:v>
                </c:pt>
                <c:pt idx="5">
                  <c:v> 1T14</c:v>
                </c:pt>
                <c:pt idx="6">
                  <c:v> 2T14</c:v>
                </c:pt>
                <c:pt idx="7">
                  <c:v> 3T14</c:v>
                </c:pt>
                <c:pt idx="8">
                  <c:v> 4T14</c:v>
                </c:pt>
                <c:pt idx="9">
                  <c:v> 1T15</c:v>
                </c:pt>
                <c:pt idx="10">
                  <c:v> 2T15</c:v>
                </c:pt>
                <c:pt idx="11">
                  <c:v> 3T15</c:v>
                </c:pt>
                <c:pt idx="12">
                  <c:v> 4T15</c:v>
                </c:pt>
                <c:pt idx="13">
                  <c:v> 1T16</c:v>
                </c:pt>
                <c:pt idx="14">
                  <c:v> 2T16</c:v>
                </c:pt>
                <c:pt idx="15">
                  <c:v>3T16</c:v>
                </c:pt>
              </c:strCache>
            </c:strRef>
          </c:cat>
          <c:val>
            <c:numRef>
              <c:f>Plan2!$B$3:$Q$3</c:f>
              <c:numCache>
                <c:formatCode>General</c:formatCode>
                <c:ptCount val="16"/>
                <c:pt idx="0">
                  <c:v>2.4</c:v>
                </c:pt>
                <c:pt idx="1">
                  <c:v>2.2999999999999998</c:v>
                </c:pt>
                <c:pt idx="2">
                  <c:v>2.5</c:v>
                </c:pt>
                <c:pt idx="3">
                  <c:v>2.5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2.7</c:v>
                </c:pt>
                <c:pt idx="8">
                  <c:v>2.9</c:v>
                </c:pt>
                <c:pt idx="9">
                  <c:v>3.1</c:v>
                </c:pt>
                <c:pt idx="10">
                  <c:v>3.3</c:v>
                </c:pt>
                <c:pt idx="11">
                  <c:v>3.4</c:v>
                </c:pt>
                <c:pt idx="12">
                  <c:v>3.6</c:v>
                </c:pt>
                <c:pt idx="13">
                  <c:v>3.4</c:v>
                </c:pt>
                <c:pt idx="14">
                  <c:v>2.8</c:v>
                </c:pt>
                <c:pt idx="15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D3-4605-979F-1BC0BC7D9C6F}"/>
            </c:ext>
          </c:extLst>
        </c:ser>
        <c:ser>
          <c:idx val="2"/>
          <c:order val="2"/>
          <c:tx>
            <c:strRef>
              <c:f>Plan2!$A$4</c:f>
              <c:strCache>
                <c:ptCount val="1"/>
                <c:pt idx="0">
                  <c:v>Sanepar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D3-4605-979F-1BC0BC7D9C6F}"/>
                </c:ext>
              </c:extLst>
            </c:dLbl>
            <c:dLbl>
              <c:idx val="15"/>
              <c:layout>
                <c:manualLayout>
                  <c:x val="-1.1600289094297994E-2"/>
                  <c:y val="-2.2663144072007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D3-4605-979F-1BC0BC7D9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Plan2!$B$1:$Q$1</c:f>
              <c:strCache>
                <c:ptCount val="16"/>
                <c:pt idx="0">
                  <c:v> 4T12</c:v>
                </c:pt>
                <c:pt idx="1">
                  <c:v> 1T13</c:v>
                </c:pt>
                <c:pt idx="2">
                  <c:v> 2T13</c:v>
                </c:pt>
                <c:pt idx="3">
                  <c:v> 3T13</c:v>
                </c:pt>
                <c:pt idx="4">
                  <c:v> 4T13</c:v>
                </c:pt>
                <c:pt idx="5">
                  <c:v> 1T14</c:v>
                </c:pt>
                <c:pt idx="6">
                  <c:v> 2T14</c:v>
                </c:pt>
                <c:pt idx="7">
                  <c:v> 3T14</c:v>
                </c:pt>
                <c:pt idx="8">
                  <c:v> 4T14</c:v>
                </c:pt>
                <c:pt idx="9">
                  <c:v> 1T15</c:v>
                </c:pt>
                <c:pt idx="10">
                  <c:v> 2T15</c:v>
                </c:pt>
                <c:pt idx="11">
                  <c:v> 3T15</c:v>
                </c:pt>
                <c:pt idx="12">
                  <c:v> 4T15</c:v>
                </c:pt>
                <c:pt idx="13">
                  <c:v> 1T16</c:v>
                </c:pt>
                <c:pt idx="14">
                  <c:v> 2T16</c:v>
                </c:pt>
                <c:pt idx="15">
                  <c:v>3T16</c:v>
                </c:pt>
              </c:strCache>
            </c:strRef>
          </c:cat>
          <c:val>
            <c:numRef>
              <c:f>Plan2!$B$4:$Q$4</c:f>
              <c:numCache>
                <c:formatCode>0.0</c:formatCode>
                <c:ptCount val="16"/>
                <c:pt idx="0">
                  <c:v>1.1071009382983912</c:v>
                </c:pt>
                <c:pt idx="1">
                  <c:v>1.9</c:v>
                </c:pt>
                <c:pt idx="2">
                  <c:v>2.1</c:v>
                </c:pt>
                <c:pt idx="3">
                  <c:v>1.3</c:v>
                </c:pt>
                <c:pt idx="4">
                  <c:v>1.5217340943051902</c:v>
                </c:pt>
                <c:pt idx="5">
                  <c:v>1.4</c:v>
                </c:pt>
                <c:pt idx="6">
                  <c:v>1.6</c:v>
                </c:pt>
                <c:pt idx="7">
                  <c:v>1.7</c:v>
                </c:pt>
                <c:pt idx="8">
                  <c:v>1.6137832946808115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2.5</c:v>
                </c:pt>
                <c:pt idx="12">
                  <c:v>2.5924545268497785</c:v>
                </c:pt>
                <c:pt idx="13">
                  <c:v>2.1</c:v>
                </c:pt>
                <c:pt idx="14">
                  <c:v>2.4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8D3-4605-979F-1BC0BC7D9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053712"/>
        <c:axId val="362054104"/>
      </c:lineChart>
      <c:catAx>
        <c:axId val="36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54104"/>
        <c:crosses val="autoZero"/>
        <c:auto val="1"/>
        <c:lblAlgn val="ctr"/>
        <c:lblOffset val="100"/>
        <c:noMultiLvlLbl val="0"/>
      </c:catAx>
      <c:valAx>
        <c:axId val="36205410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950059718184201E-2"/>
          <c:y val="4.3939446142103301E-2"/>
          <c:w val="0.91060432775231603"/>
          <c:h val="0.62407047654889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Novos acordos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Plan1!$B$2:$B$22</c:f>
              <c:numCache>
                <c:formatCode>0.0</c:formatCode>
                <c:ptCount val="21"/>
                <c:pt idx="0">
                  <c:v>0.28899999999999998</c:v>
                </c:pt>
                <c:pt idx="1">
                  <c:v>2.5419999999999998</c:v>
                </c:pt>
                <c:pt idx="2">
                  <c:v>1.7929999999999999</c:v>
                </c:pt>
                <c:pt idx="3">
                  <c:v>4.218</c:v>
                </c:pt>
                <c:pt idx="4">
                  <c:v>6.0000000000000001E-3</c:v>
                </c:pt>
                <c:pt idx="5">
                  <c:v>4.7E-2</c:v>
                </c:pt>
                <c:pt idx="6">
                  <c:v>0</c:v>
                </c:pt>
                <c:pt idx="7">
                  <c:v>0.41699999999999998</c:v>
                </c:pt>
                <c:pt idx="8">
                  <c:v>3.028</c:v>
                </c:pt>
                <c:pt idx="9">
                  <c:v>2.9860000000000002</c:v>
                </c:pt>
                <c:pt idx="10">
                  <c:v>3.1E-2</c:v>
                </c:pt>
                <c:pt idx="11">
                  <c:v>1.8080000000000001</c:v>
                </c:pt>
                <c:pt idx="12">
                  <c:v>5.3179999999999996</c:v>
                </c:pt>
                <c:pt idx="13">
                  <c:v>5.8440000000000003</c:v>
                </c:pt>
                <c:pt idx="14">
                  <c:v>2.5009999999999999</c:v>
                </c:pt>
                <c:pt idx="15">
                  <c:v>4.5880000000000001</c:v>
                </c:pt>
                <c:pt idx="16">
                  <c:v>1.43</c:v>
                </c:pt>
                <c:pt idx="17">
                  <c:v>3.8420000000000001</c:v>
                </c:pt>
                <c:pt idx="18">
                  <c:v>5.0919999999999996</c:v>
                </c:pt>
                <c:pt idx="19">
                  <c:v>5.4139999999999997</c:v>
                </c:pt>
                <c:pt idx="20">
                  <c:v>1.794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0-44B0-9E29-3A63B4DD06F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Desembolsos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Plan1!$C$2:$C$22</c:f>
              <c:numCache>
                <c:formatCode>0.0</c:formatCode>
                <c:ptCount val="21"/>
                <c:pt idx="0">
                  <c:v>0.02</c:v>
                </c:pt>
                <c:pt idx="1">
                  <c:v>0.45900000000000002</c:v>
                </c:pt>
                <c:pt idx="2">
                  <c:v>1.3680000000000001</c:v>
                </c:pt>
                <c:pt idx="3">
                  <c:v>2.8170000000000002</c:v>
                </c:pt>
                <c:pt idx="4">
                  <c:v>1.4390000000000001</c:v>
                </c:pt>
                <c:pt idx="5">
                  <c:v>0.74199999999999999</c:v>
                </c:pt>
                <c:pt idx="6">
                  <c:v>0.28599999999999998</c:v>
                </c:pt>
                <c:pt idx="7">
                  <c:v>0.29499999999999998</c:v>
                </c:pt>
                <c:pt idx="8">
                  <c:v>0.19400000000000001</c:v>
                </c:pt>
                <c:pt idx="9">
                  <c:v>0.49399999999999999</c:v>
                </c:pt>
                <c:pt idx="10">
                  <c:v>0.88600000000000001</c:v>
                </c:pt>
                <c:pt idx="11">
                  <c:v>1.258</c:v>
                </c:pt>
                <c:pt idx="12">
                  <c:v>1.18</c:v>
                </c:pt>
                <c:pt idx="13">
                  <c:v>2.17</c:v>
                </c:pt>
                <c:pt idx="14">
                  <c:v>2.5710000000000002</c:v>
                </c:pt>
                <c:pt idx="15">
                  <c:v>2.0960000000000001</c:v>
                </c:pt>
                <c:pt idx="16">
                  <c:v>2.0760000000000001</c:v>
                </c:pt>
                <c:pt idx="17">
                  <c:v>1.792</c:v>
                </c:pt>
                <c:pt idx="18">
                  <c:v>2.3980000000000001</c:v>
                </c:pt>
                <c:pt idx="19">
                  <c:v>1.915</c:v>
                </c:pt>
                <c:pt idx="20">
                  <c:v>2.1120000000000001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0-44B0-9E29-3A63B4DD0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1038272"/>
        <c:axId val="571038664"/>
      </c:barChart>
      <c:catAx>
        <c:axId val="571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1038664"/>
        <c:crosses val="autoZero"/>
        <c:auto val="1"/>
        <c:lblAlgn val="ctr"/>
        <c:lblOffset val="100"/>
        <c:noMultiLvlLbl val="0"/>
      </c:catAx>
      <c:valAx>
        <c:axId val="571038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71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Investimentos Totais 2005-14</a:t>
            </a:r>
          </a:p>
          <a:p>
            <a:pPr>
              <a:defRPr/>
            </a:pPr>
            <a:r>
              <a:rPr lang="pt-BR" dirty="0"/>
              <a:t>(R$, bilhões de 2015)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'Investimentos corrigidos'!$O$4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2"/>
              <c:layout>
                <c:manualLayout>
                  <c:x val="-2.3008338439252001E-3"/>
                  <c:y val="-2.770562015049389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F0-4756-9B1B-C3688B1ECB53}"/>
                </c:ext>
              </c:extLst>
            </c:dLbl>
            <c:dLbl>
              <c:idx val="23"/>
              <c:layout>
                <c:manualLayout>
                  <c:x val="6.9025015317754302E-3"/>
                  <c:y val="-3.11688226693057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F0-4756-9B1B-C3688B1ECB53}"/>
                </c:ext>
              </c:extLst>
            </c:dLbl>
            <c:dLbl>
              <c:idx val="24"/>
              <c:layout>
                <c:manualLayout>
                  <c:x val="1.38050030635512E-2"/>
                  <c:y val="6.9264050376234704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F0-4756-9B1B-C3688B1ECB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'Investimentos corrigidos'!$AA$6:$AA$30</c:f>
              <c:strCache>
                <c:ptCount val="25"/>
                <c:pt idx="0">
                  <c:v>SABESP</c:v>
                </c:pt>
                <c:pt idx="1">
                  <c:v>COPASA</c:v>
                </c:pt>
                <c:pt idx="2">
                  <c:v>SANEPAR</c:v>
                </c:pt>
                <c:pt idx="3">
                  <c:v>EMBASA</c:v>
                </c:pt>
                <c:pt idx="4">
                  <c:v>COMPESA</c:v>
                </c:pt>
                <c:pt idx="5">
                  <c:v>SANEAGO</c:v>
                </c:pt>
                <c:pt idx="6">
                  <c:v>CESAN</c:v>
                </c:pt>
                <c:pt idx="7">
                  <c:v>CORSAN</c:v>
                </c:pt>
                <c:pt idx="8">
                  <c:v>CAESB</c:v>
                </c:pt>
                <c:pt idx="9">
                  <c:v>CAGECE</c:v>
                </c:pt>
                <c:pt idx="10">
                  <c:v>CEDAE</c:v>
                </c:pt>
                <c:pt idx="11">
                  <c:v>CASAN</c:v>
                </c:pt>
                <c:pt idx="12">
                  <c:v>DESO</c:v>
                </c:pt>
                <c:pt idx="13">
                  <c:v>CAERN</c:v>
                </c:pt>
                <c:pt idx="14">
                  <c:v>CAGEPA</c:v>
                </c:pt>
                <c:pt idx="15">
                  <c:v>AGESPISA</c:v>
                </c:pt>
                <c:pt idx="16">
                  <c:v>SANEATINS</c:v>
                </c:pt>
                <c:pt idx="17">
                  <c:v>SANESUL</c:v>
                </c:pt>
                <c:pt idx="18">
                  <c:v>CAEMA</c:v>
                </c:pt>
                <c:pt idx="19">
                  <c:v>COSANPA</c:v>
                </c:pt>
                <c:pt idx="20">
                  <c:v>CASAL</c:v>
                </c:pt>
                <c:pt idx="21">
                  <c:v>CAER</c:v>
                </c:pt>
                <c:pt idx="22">
                  <c:v>DEPASA</c:v>
                </c:pt>
                <c:pt idx="23">
                  <c:v>CAERD</c:v>
                </c:pt>
                <c:pt idx="24">
                  <c:v>CAESA</c:v>
                </c:pt>
              </c:strCache>
            </c:strRef>
          </c:cat>
          <c:val>
            <c:numRef>
              <c:f>'Investimentos corrigidos'!$AB$6:$AB$30</c:f>
              <c:numCache>
                <c:formatCode>0</c:formatCode>
                <c:ptCount val="25"/>
                <c:pt idx="0">
                  <c:v>24804526314.217003</c:v>
                </c:pt>
                <c:pt idx="1">
                  <c:v>8925346784.9358711</c:v>
                </c:pt>
                <c:pt idx="2">
                  <c:v>6449309238.1572628</c:v>
                </c:pt>
                <c:pt idx="3">
                  <c:v>5159453367.6229696</c:v>
                </c:pt>
                <c:pt idx="4">
                  <c:v>4749562156.7579355</c:v>
                </c:pt>
                <c:pt idx="5">
                  <c:v>3862460969.9268498</c:v>
                </c:pt>
                <c:pt idx="6">
                  <c:v>2418644601.2068167</c:v>
                </c:pt>
                <c:pt idx="7">
                  <c:v>2367612419.7845502</c:v>
                </c:pt>
                <c:pt idx="8">
                  <c:v>2291872377.7179193</c:v>
                </c:pt>
                <c:pt idx="9">
                  <c:v>2252699158.5042496</c:v>
                </c:pt>
                <c:pt idx="10">
                  <c:v>2008434370.1012657</c:v>
                </c:pt>
                <c:pt idx="11">
                  <c:v>1304676079.5377779</c:v>
                </c:pt>
                <c:pt idx="12">
                  <c:v>1247049575.0393252</c:v>
                </c:pt>
                <c:pt idx="13">
                  <c:v>1050300945.5284148</c:v>
                </c:pt>
                <c:pt idx="14">
                  <c:v>846948821.50542378</c:v>
                </c:pt>
                <c:pt idx="15">
                  <c:v>812468832.83157384</c:v>
                </c:pt>
                <c:pt idx="16">
                  <c:v>679867328.50367939</c:v>
                </c:pt>
                <c:pt idx="17">
                  <c:v>621607583.81369722</c:v>
                </c:pt>
                <c:pt idx="18">
                  <c:v>417498365.22462088</c:v>
                </c:pt>
                <c:pt idx="19">
                  <c:v>273951992.94089013</c:v>
                </c:pt>
                <c:pt idx="20">
                  <c:v>185496028.14655355</c:v>
                </c:pt>
                <c:pt idx="21">
                  <c:v>51346107.80946362</c:v>
                </c:pt>
                <c:pt idx="22">
                  <c:v>48905856.66829998</c:v>
                </c:pt>
                <c:pt idx="23">
                  <c:v>42906076.361542277</c:v>
                </c:pt>
                <c:pt idx="24">
                  <c:v>25714218.709431913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F0-4756-9B1B-C3688B1EC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55672"/>
        <c:axId val="362056064"/>
      </c:barChart>
      <c:catAx>
        <c:axId val="36205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56064"/>
        <c:crosses val="autoZero"/>
        <c:auto val="1"/>
        <c:lblAlgn val="ctr"/>
        <c:lblOffset val="100"/>
        <c:noMultiLvlLbl val="0"/>
      </c:catAx>
      <c:valAx>
        <c:axId val="36205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36205567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3008338439251999E-2"/>
                <c:y val="0.1999653134361900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Média 2005-14 - Investimentos por domicílio </a:t>
            </a:r>
          </a:p>
          <a:p>
            <a:pPr>
              <a:defRPr/>
            </a:pPr>
            <a:r>
              <a:rPr lang="pt-BR" dirty="0"/>
              <a:t>(R$ de 2015)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'invest-dom'!$P$4</c:f>
              <c:strCache>
                <c:ptCount val="1"/>
                <c:pt idx="0">
                  <c:v>Média 2005-14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'invest-dom'!$O$5:$O$29</c:f>
              <c:strCache>
                <c:ptCount val="25"/>
                <c:pt idx="0">
                  <c:v>CESAN</c:v>
                </c:pt>
                <c:pt idx="1">
                  <c:v>CAESB</c:v>
                </c:pt>
                <c:pt idx="2">
                  <c:v>SABESP</c:v>
                </c:pt>
                <c:pt idx="3">
                  <c:v>DESO</c:v>
                </c:pt>
                <c:pt idx="4">
                  <c:v>COMPESA</c:v>
                </c:pt>
                <c:pt idx="5">
                  <c:v>SANEAGO</c:v>
                </c:pt>
                <c:pt idx="6">
                  <c:v>COPASA</c:v>
                </c:pt>
                <c:pt idx="7">
                  <c:v>SANEPAR</c:v>
                </c:pt>
                <c:pt idx="8">
                  <c:v>SANEATINS</c:v>
                </c:pt>
                <c:pt idx="9">
                  <c:v>EMBASA</c:v>
                </c:pt>
                <c:pt idx="10">
                  <c:v>CAERN</c:v>
                </c:pt>
                <c:pt idx="11">
                  <c:v>CAGECE</c:v>
                </c:pt>
                <c:pt idx="12">
                  <c:v>DEPASA</c:v>
                </c:pt>
                <c:pt idx="13">
                  <c:v>SANESUL</c:v>
                </c:pt>
                <c:pt idx="14">
                  <c:v>AGESPISA</c:v>
                </c:pt>
                <c:pt idx="15">
                  <c:v>CASAN</c:v>
                </c:pt>
                <c:pt idx="16">
                  <c:v>CAGEPA</c:v>
                </c:pt>
                <c:pt idx="17">
                  <c:v>CORSAN</c:v>
                </c:pt>
                <c:pt idx="18">
                  <c:v>CAEMA</c:v>
                </c:pt>
                <c:pt idx="19">
                  <c:v>COSANPA</c:v>
                </c:pt>
                <c:pt idx="20">
                  <c:v>CEDAE</c:v>
                </c:pt>
                <c:pt idx="21">
                  <c:v>CAER</c:v>
                </c:pt>
                <c:pt idx="22">
                  <c:v>CASAL</c:v>
                </c:pt>
                <c:pt idx="23">
                  <c:v>CAESA</c:v>
                </c:pt>
                <c:pt idx="24">
                  <c:v>CAERD</c:v>
                </c:pt>
              </c:strCache>
            </c:strRef>
          </c:cat>
          <c:val>
            <c:numRef>
              <c:f>'invest-dom'!$P$5:$P$29</c:f>
              <c:numCache>
                <c:formatCode>General</c:formatCode>
                <c:ptCount val="25"/>
                <c:pt idx="0">
                  <c:v>311.72398891008453</c:v>
                </c:pt>
                <c:pt idx="1">
                  <c:v>281.82160077732902</c:v>
                </c:pt>
                <c:pt idx="2">
                  <c:v>271.20868329891613</c:v>
                </c:pt>
                <c:pt idx="3">
                  <c:v>264.85060627280973</c:v>
                </c:pt>
                <c:pt idx="4">
                  <c:v>259.70904296489118</c:v>
                </c:pt>
                <c:pt idx="5">
                  <c:v>229.35766235624797</c:v>
                </c:pt>
                <c:pt idx="6">
                  <c:v>217.02681637926645</c:v>
                </c:pt>
                <c:pt idx="7">
                  <c:v>209.36957842834914</c:v>
                </c:pt>
                <c:pt idx="8">
                  <c:v>208.17928670961405</c:v>
                </c:pt>
                <c:pt idx="9">
                  <c:v>174.10172271932066</c:v>
                </c:pt>
                <c:pt idx="10">
                  <c:v>155.02641973505197</c:v>
                </c:pt>
                <c:pt idx="11">
                  <c:v>151.12981197880251</c:v>
                </c:pt>
                <c:pt idx="12">
                  <c:v>146.5931095649396</c:v>
                </c:pt>
                <c:pt idx="13">
                  <c:v>146.20830358099732</c:v>
                </c:pt>
                <c:pt idx="14">
                  <c:v>144.1210233981447</c:v>
                </c:pt>
                <c:pt idx="15">
                  <c:v>141.96457897787622</c:v>
                </c:pt>
                <c:pt idx="16">
                  <c:v>112.6807431925547</c:v>
                </c:pt>
                <c:pt idx="17">
                  <c:v>108.2139624315117</c:v>
                </c:pt>
                <c:pt idx="18">
                  <c:v>68.739040364825513</c:v>
                </c:pt>
                <c:pt idx="19">
                  <c:v>60.489071668600616</c:v>
                </c:pt>
                <c:pt idx="20">
                  <c:v>59.771804398015888</c:v>
                </c:pt>
                <c:pt idx="21">
                  <c:v>58.200966578015937</c:v>
                </c:pt>
                <c:pt idx="22">
                  <c:v>48.602099146668905</c:v>
                </c:pt>
                <c:pt idx="23">
                  <c:v>38.701604169016832</c:v>
                </c:pt>
                <c:pt idx="24">
                  <c:v>32.597318031980265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8-42CB-BA2E-82A5E13E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248112"/>
        <c:axId val="362248504"/>
      </c:barChart>
      <c:catAx>
        <c:axId val="36224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248504"/>
        <c:crosses val="autoZero"/>
        <c:auto val="1"/>
        <c:lblAlgn val="ctr"/>
        <c:lblOffset val="100"/>
        <c:noMultiLvlLbl val="0"/>
      </c:catAx>
      <c:valAx>
        <c:axId val="36224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24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de </a:t>
            </a:r>
            <a:r>
              <a:rPr lang="en-US" sz="1800" dirty="0" err="1"/>
              <a:t>Perdas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distribuição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Planilha1!$C$7</c:f>
              <c:strCache>
                <c:ptCount val="1"/>
                <c:pt idx="0">
                  <c:v>Perdas na distribuição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shade val="76000"/>
                </a:schemeClr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238888888888889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6A-4BBE-A038-53E97C79591C}"/>
                </c:ext>
              </c:extLst>
            </c:dLbl>
            <c:dLbl>
              <c:idx val="1"/>
              <c:layout>
                <c:manualLayout>
                  <c:x val="-6.238888888888889E-2"/>
                  <c:y val="7.407407407407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6A-4BBE-A038-53E97C79591C}"/>
                </c:ext>
              </c:extLst>
            </c:dLbl>
            <c:dLbl>
              <c:idx val="2"/>
              <c:layout>
                <c:manualLayout>
                  <c:x val="-6.2388888888888841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6A-4BBE-A038-53E97C79591C}"/>
                </c:ext>
              </c:extLst>
            </c:dLbl>
            <c:dLbl>
              <c:idx val="3"/>
              <c:layout>
                <c:manualLayout>
                  <c:x val="-5.9611111111111108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6A-4BBE-A038-53E97C79591C}"/>
                </c:ext>
              </c:extLst>
            </c:dLbl>
            <c:dLbl>
              <c:idx val="4"/>
              <c:layout>
                <c:manualLayout>
                  <c:x val="-6.238888888888889E-2"/>
                  <c:y val="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6A-4BBE-A038-53E97C79591C}"/>
                </c:ext>
              </c:extLst>
            </c:dLbl>
            <c:dLbl>
              <c:idx val="5"/>
              <c:layout>
                <c:manualLayout>
                  <c:x val="-4.6604330708661421E-2"/>
                  <c:y val="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6A-4BBE-A038-53E97C795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Planilha1!$D$8:$I$8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Planilha1!$D$7:$I$7</c:f>
              <c:numCache>
                <c:formatCode>0.00%</c:formatCode>
                <c:ptCount val="6"/>
                <c:pt idx="0">
                  <c:v>0.41099999999999998</c:v>
                </c:pt>
                <c:pt idx="1">
                  <c:v>0.41599999999999998</c:v>
                </c:pt>
                <c:pt idx="2">
                  <c:v>0.38800000000000001</c:v>
                </c:pt>
                <c:pt idx="3">
                  <c:v>0.38800000000000001</c:v>
                </c:pt>
                <c:pt idx="4">
                  <c:v>0.36899999999999999</c:v>
                </c:pt>
                <c:pt idx="5" formatCode="0%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6A-4BBE-A038-53E97C7959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2249288"/>
        <c:axId val="362249680"/>
      </c:lineChart>
      <c:catAx>
        <c:axId val="362249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249680"/>
        <c:crosses val="autoZero"/>
        <c:auto val="1"/>
        <c:lblAlgn val="ctr"/>
        <c:lblOffset val="100"/>
        <c:noMultiLvlLbl val="0"/>
      </c:catAx>
      <c:valAx>
        <c:axId val="3622496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6224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69635404787437E-2"/>
          <c:y val="4.474508422260793E-2"/>
          <c:w val="0.85699564560607133"/>
          <c:h val="0.71150325412899362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302"/>
              <c:layout>
                <c:manualLayout>
                  <c:x val="-8.4166402145928656E-3"/>
                  <c:y val="-5.122100880270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A3-45C8-B685-2537A3515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'[DGS10.xls]FRED Graph'!$A$12:$A$1316</c:f>
              <c:numCache>
                <c:formatCode>yyyy\-mm\-dd</c:formatCode>
                <c:ptCount val="1305"/>
                <c:pt idx="0">
                  <c:v>40875</c:v>
                </c:pt>
                <c:pt idx="1">
                  <c:v>40876</c:v>
                </c:pt>
                <c:pt idx="2">
                  <c:v>40877</c:v>
                </c:pt>
                <c:pt idx="3">
                  <c:v>40878</c:v>
                </c:pt>
                <c:pt idx="4">
                  <c:v>40879</c:v>
                </c:pt>
                <c:pt idx="5">
                  <c:v>40882</c:v>
                </c:pt>
                <c:pt idx="6">
                  <c:v>40883</c:v>
                </c:pt>
                <c:pt idx="7">
                  <c:v>40884</c:v>
                </c:pt>
                <c:pt idx="8">
                  <c:v>40885</c:v>
                </c:pt>
                <c:pt idx="9">
                  <c:v>40886</c:v>
                </c:pt>
                <c:pt idx="10">
                  <c:v>40889</c:v>
                </c:pt>
                <c:pt idx="11">
                  <c:v>40890</c:v>
                </c:pt>
                <c:pt idx="12">
                  <c:v>40891</c:v>
                </c:pt>
                <c:pt idx="13">
                  <c:v>40892</c:v>
                </c:pt>
                <c:pt idx="14">
                  <c:v>40893</c:v>
                </c:pt>
                <c:pt idx="15">
                  <c:v>40896</c:v>
                </c:pt>
                <c:pt idx="16">
                  <c:v>40897</c:v>
                </c:pt>
                <c:pt idx="17">
                  <c:v>40898</c:v>
                </c:pt>
                <c:pt idx="18">
                  <c:v>40899</c:v>
                </c:pt>
                <c:pt idx="19">
                  <c:v>40900</c:v>
                </c:pt>
                <c:pt idx="20">
                  <c:v>40903</c:v>
                </c:pt>
                <c:pt idx="21">
                  <c:v>40904</c:v>
                </c:pt>
                <c:pt idx="22">
                  <c:v>40905</c:v>
                </c:pt>
                <c:pt idx="23">
                  <c:v>40906</c:v>
                </c:pt>
                <c:pt idx="24">
                  <c:v>40907</c:v>
                </c:pt>
                <c:pt idx="25">
                  <c:v>40910</c:v>
                </c:pt>
                <c:pt idx="26">
                  <c:v>40911</c:v>
                </c:pt>
                <c:pt idx="27">
                  <c:v>40912</c:v>
                </c:pt>
                <c:pt idx="28">
                  <c:v>40913</c:v>
                </c:pt>
                <c:pt idx="29">
                  <c:v>40914</c:v>
                </c:pt>
                <c:pt idx="30">
                  <c:v>40917</c:v>
                </c:pt>
                <c:pt idx="31">
                  <c:v>40918</c:v>
                </c:pt>
                <c:pt idx="32">
                  <c:v>40919</c:v>
                </c:pt>
                <c:pt idx="33">
                  <c:v>40920</c:v>
                </c:pt>
                <c:pt idx="34">
                  <c:v>40921</c:v>
                </c:pt>
                <c:pt idx="35">
                  <c:v>40924</c:v>
                </c:pt>
                <c:pt idx="36">
                  <c:v>40925</c:v>
                </c:pt>
                <c:pt idx="37">
                  <c:v>40926</c:v>
                </c:pt>
                <c:pt idx="38">
                  <c:v>40927</c:v>
                </c:pt>
                <c:pt idx="39">
                  <c:v>40928</c:v>
                </c:pt>
                <c:pt idx="40">
                  <c:v>40931</c:v>
                </c:pt>
                <c:pt idx="41">
                  <c:v>40932</c:v>
                </c:pt>
                <c:pt idx="42">
                  <c:v>40933</c:v>
                </c:pt>
                <c:pt idx="43">
                  <c:v>40934</c:v>
                </c:pt>
                <c:pt idx="44">
                  <c:v>40935</c:v>
                </c:pt>
                <c:pt idx="45">
                  <c:v>40938</c:v>
                </c:pt>
                <c:pt idx="46">
                  <c:v>40939</c:v>
                </c:pt>
                <c:pt idx="47">
                  <c:v>40940</c:v>
                </c:pt>
                <c:pt idx="48">
                  <c:v>40941</c:v>
                </c:pt>
                <c:pt idx="49">
                  <c:v>40942</c:v>
                </c:pt>
                <c:pt idx="50">
                  <c:v>40945</c:v>
                </c:pt>
                <c:pt idx="51">
                  <c:v>40946</c:v>
                </c:pt>
                <c:pt idx="52">
                  <c:v>40947</c:v>
                </c:pt>
                <c:pt idx="53">
                  <c:v>40948</c:v>
                </c:pt>
                <c:pt idx="54">
                  <c:v>40949</c:v>
                </c:pt>
                <c:pt idx="55">
                  <c:v>40952</c:v>
                </c:pt>
                <c:pt idx="56">
                  <c:v>40953</c:v>
                </c:pt>
                <c:pt idx="57">
                  <c:v>40954</c:v>
                </c:pt>
                <c:pt idx="58">
                  <c:v>40955</c:v>
                </c:pt>
                <c:pt idx="59">
                  <c:v>40956</c:v>
                </c:pt>
                <c:pt idx="60">
                  <c:v>40959</c:v>
                </c:pt>
                <c:pt idx="61">
                  <c:v>40960</c:v>
                </c:pt>
                <c:pt idx="62">
                  <c:v>40961</c:v>
                </c:pt>
                <c:pt idx="63">
                  <c:v>40962</c:v>
                </c:pt>
                <c:pt idx="64">
                  <c:v>40963</c:v>
                </c:pt>
                <c:pt idx="65">
                  <c:v>40966</c:v>
                </c:pt>
                <c:pt idx="66">
                  <c:v>40967</c:v>
                </c:pt>
                <c:pt idx="67">
                  <c:v>40968</c:v>
                </c:pt>
                <c:pt idx="68">
                  <c:v>40969</c:v>
                </c:pt>
                <c:pt idx="69">
                  <c:v>40970</c:v>
                </c:pt>
                <c:pt idx="70">
                  <c:v>40973</c:v>
                </c:pt>
                <c:pt idx="71">
                  <c:v>40974</c:v>
                </c:pt>
                <c:pt idx="72">
                  <c:v>40975</c:v>
                </c:pt>
                <c:pt idx="73">
                  <c:v>40976</c:v>
                </c:pt>
                <c:pt idx="74">
                  <c:v>40977</c:v>
                </c:pt>
                <c:pt idx="75">
                  <c:v>40980</c:v>
                </c:pt>
                <c:pt idx="76">
                  <c:v>40981</c:v>
                </c:pt>
                <c:pt idx="77">
                  <c:v>40982</c:v>
                </c:pt>
                <c:pt idx="78">
                  <c:v>40983</c:v>
                </c:pt>
                <c:pt idx="79">
                  <c:v>40984</c:v>
                </c:pt>
                <c:pt idx="80">
                  <c:v>40987</c:v>
                </c:pt>
                <c:pt idx="81">
                  <c:v>40988</c:v>
                </c:pt>
                <c:pt idx="82">
                  <c:v>40989</c:v>
                </c:pt>
                <c:pt idx="83">
                  <c:v>40990</c:v>
                </c:pt>
                <c:pt idx="84">
                  <c:v>40991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41001</c:v>
                </c:pt>
                <c:pt idx="91">
                  <c:v>41002</c:v>
                </c:pt>
                <c:pt idx="92">
                  <c:v>41003</c:v>
                </c:pt>
                <c:pt idx="93">
                  <c:v>41004</c:v>
                </c:pt>
                <c:pt idx="94">
                  <c:v>41005</c:v>
                </c:pt>
                <c:pt idx="95">
                  <c:v>41008</c:v>
                </c:pt>
                <c:pt idx="96">
                  <c:v>41009</c:v>
                </c:pt>
                <c:pt idx="97">
                  <c:v>41010</c:v>
                </c:pt>
                <c:pt idx="98">
                  <c:v>41011</c:v>
                </c:pt>
                <c:pt idx="99">
                  <c:v>41012</c:v>
                </c:pt>
                <c:pt idx="100">
                  <c:v>41015</c:v>
                </c:pt>
                <c:pt idx="101">
                  <c:v>41016</c:v>
                </c:pt>
                <c:pt idx="102">
                  <c:v>41017</c:v>
                </c:pt>
                <c:pt idx="103">
                  <c:v>41018</c:v>
                </c:pt>
                <c:pt idx="104">
                  <c:v>41019</c:v>
                </c:pt>
                <c:pt idx="105">
                  <c:v>41022</c:v>
                </c:pt>
                <c:pt idx="106">
                  <c:v>41023</c:v>
                </c:pt>
                <c:pt idx="107">
                  <c:v>41024</c:v>
                </c:pt>
                <c:pt idx="108">
                  <c:v>41025</c:v>
                </c:pt>
                <c:pt idx="109">
                  <c:v>41026</c:v>
                </c:pt>
                <c:pt idx="110">
                  <c:v>41029</c:v>
                </c:pt>
                <c:pt idx="111">
                  <c:v>41030</c:v>
                </c:pt>
                <c:pt idx="112">
                  <c:v>41031</c:v>
                </c:pt>
                <c:pt idx="113">
                  <c:v>41032</c:v>
                </c:pt>
                <c:pt idx="114">
                  <c:v>41033</c:v>
                </c:pt>
                <c:pt idx="115">
                  <c:v>41036</c:v>
                </c:pt>
                <c:pt idx="116">
                  <c:v>41037</c:v>
                </c:pt>
                <c:pt idx="117">
                  <c:v>41038</c:v>
                </c:pt>
                <c:pt idx="118">
                  <c:v>41039</c:v>
                </c:pt>
                <c:pt idx="119">
                  <c:v>41040</c:v>
                </c:pt>
                <c:pt idx="120">
                  <c:v>41043</c:v>
                </c:pt>
                <c:pt idx="121">
                  <c:v>41044</c:v>
                </c:pt>
                <c:pt idx="122">
                  <c:v>41045</c:v>
                </c:pt>
                <c:pt idx="123">
                  <c:v>41046</c:v>
                </c:pt>
                <c:pt idx="124">
                  <c:v>41047</c:v>
                </c:pt>
                <c:pt idx="125">
                  <c:v>41050</c:v>
                </c:pt>
                <c:pt idx="126">
                  <c:v>41051</c:v>
                </c:pt>
                <c:pt idx="127">
                  <c:v>41052</c:v>
                </c:pt>
                <c:pt idx="128">
                  <c:v>41053</c:v>
                </c:pt>
                <c:pt idx="129">
                  <c:v>41054</c:v>
                </c:pt>
                <c:pt idx="130">
                  <c:v>41057</c:v>
                </c:pt>
                <c:pt idx="131">
                  <c:v>41058</c:v>
                </c:pt>
                <c:pt idx="132">
                  <c:v>41059</c:v>
                </c:pt>
                <c:pt idx="133">
                  <c:v>41060</c:v>
                </c:pt>
                <c:pt idx="134">
                  <c:v>41061</c:v>
                </c:pt>
                <c:pt idx="135">
                  <c:v>41064</c:v>
                </c:pt>
                <c:pt idx="136">
                  <c:v>41065</c:v>
                </c:pt>
                <c:pt idx="137">
                  <c:v>41066</c:v>
                </c:pt>
                <c:pt idx="138">
                  <c:v>41067</c:v>
                </c:pt>
                <c:pt idx="139">
                  <c:v>41068</c:v>
                </c:pt>
                <c:pt idx="140">
                  <c:v>41071</c:v>
                </c:pt>
                <c:pt idx="141">
                  <c:v>41072</c:v>
                </c:pt>
                <c:pt idx="142">
                  <c:v>41073</c:v>
                </c:pt>
                <c:pt idx="143">
                  <c:v>41074</c:v>
                </c:pt>
                <c:pt idx="144">
                  <c:v>41075</c:v>
                </c:pt>
                <c:pt idx="145">
                  <c:v>41078</c:v>
                </c:pt>
                <c:pt idx="146">
                  <c:v>41079</c:v>
                </c:pt>
                <c:pt idx="147">
                  <c:v>41080</c:v>
                </c:pt>
                <c:pt idx="148">
                  <c:v>41081</c:v>
                </c:pt>
                <c:pt idx="149">
                  <c:v>41082</c:v>
                </c:pt>
                <c:pt idx="150">
                  <c:v>41085</c:v>
                </c:pt>
                <c:pt idx="151">
                  <c:v>41086</c:v>
                </c:pt>
                <c:pt idx="152">
                  <c:v>41087</c:v>
                </c:pt>
                <c:pt idx="153">
                  <c:v>41088</c:v>
                </c:pt>
                <c:pt idx="154">
                  <c:v>41089</c:v>
                </c:pt>
                <c:pt idx="155">
                  <c:v>41092</c:v>
                </c:pt>
                <c:pt idx="156">
                  <c:v>41093</c:v>
                </c:pt>
                <c:pt idx="157">
                  <c:v>41094</c:v>
                </c:pt>
                <c:pt idx="158">
                  <c:v>41095</c:v>
                </c:pt>
                <c:pt idx="159">
                  <c:v>41096</c:v>
                </c:pt>
                <c:pt idx="160">
                  <c:v>41099</c:v>
                </c:pt>
                <c:pt idx="161">
                  <c:v>41100</c:v>
                </c:pt>
                <c:pt idx="162">
                  <c:v>41101</c:v>
                </c:pt>
                <c:pt idx="163">
                  <c:v>41102</c:v>
                </c:pt>
                <c:pt idx="164">
                  <c:v>41103</c:v>
                </c:pt>
                <c:pt idx="165">
                  <c:v>41106</c:v>
                </c:pt>
                <c:pt idx="166">
                  <c:v>41107</c:v>
                </c:pt>
                <c:pt idx="167">
                  <c:v>41108</c:v>
                </c:pt>
                <c:pt idx="168">
                  <c:v>41109</c:v>
                </c:pt>
                <c:pt idx="169">
                  <c:v>41110</c:v>
                </c:pt>
                <c:pt idx="170">
                  <c:v>41113</c:v>
                </c:pt>
                <c:pt idx="171">
                  <c:v>41114</c:v>
                </c:pt>
                <c:pt idx="172">
                  <c:v>41115</c:v>
                </c:pt>
                <c:pt idx="173">
                  <c:v>41116</c:v>
                </c:pt>
                <c:pt idx="174">
                  <c:v>41117</c:v>
                </c:pt>
                <c:pt idx="175">
                  <c:v>41120</c:v>
                </c:pt>
                <c:pt idx="176">
                  <c:v>41121</c:v>
                </c:pt>
                <c:pt idx="177">
                  <c:v>41122</c:v>
                </c:pt>
                <c:pt idx="178">
                  <c:v>41123</c:v>
                </c:pt>
                <c:pt idx="179">
                  <c:v>41124</c:v>
                </c:pt>
                <c:pt idx="180">
                  <c:v>41127</c:v>
                </c:pt>
                <c:pt idx="181">
                  <c:v>41128</c:v>
                </c:pt>
                <c:pt idx="182">
                  <c:v>41129</c:v>
                </c:pt>
                <c:pt idx="183">
                  <c:v>41130</c:v>
                </c:pt>
                <c:pt idx="184">
                  <c:v>41131</c:v>
                </c:pt>
                <c:pt idx="185">
                  <c:v>41134</c:v>
                </c:pt>
                <c:pt idx="186">
                  <c:v>41135</c:v>
                </c:pt>
                <c:pt idx="187">
                  <c:v>41136</c:v>
                </c:pt>
                <c:pt idx="188">
                  <c:v>41137</c:v>
                </c:pt>
                <c:pt idx="189">
                  <c:v>41138</c:v>
                </c:pt>
                <c:pt idx="190">
                  <c:v>41141</c:v>
                </c:pt>
                <c:pt idx="191">
                  <c:v>41142</c:v>
                </c:pt>
                <c:pt idx="192">
                  <c:v>41143</c:v>
                </c:pt>
                <c:pt idx="193">
                  <c:v>41144</c:v>
                </c:pt>
                <c:pt idx="194">
                  <c:v>41145</c:v>
                </c:pt>
                <c:pt idx="195">
                  <c:v>41148</c:v>
                </c:pt>
                <c:pt idx="196">
                  <c:v>41149</c:v>
                </c:pt>
                <c:pt idx="197">
                  <c:v>41150</c:v>
                </c:pt>
                <c:pt idx="198">
                  <c:v>41151</c:v>
                </c:pt>
                <c:pt idx="199">
                  <c:v>41152</c:v>
                </c:pt>
                <c:pt idx="200">
                  <c:v>41155</c:v>
                </c:pt>
                <c:pt idx="201">
                  <c:v>41156</c:v>
                </c:pt>
                <c:pt idx="202">
                  <c:v>41157</c:v>
                </c:pt>
                <c:pt idx="203">
                  <c:v>41158</c:v>
                </c:pt>
                <c:pt idx="204">
                  <c:v>41159</c:v>
                </c:pt>
                <c:pt idx="205">
                  <c:v>41162</c:v>
                </c:pt>
                <c:pt idx="206">
                  <c:v>41163</c:v>
                </c:pt>
                <c:pt idx="207">
                  <c:v>41164</c:v>
                </c:pt>
                <c:pt idx="208">
                  <c:v>41165</c:v>
                </c:pt>
                <c:pt idx="209">
                  <c:v>41166</c:v>
                </c:pt>
                <c:pt idx="210">
                  <c:v>41169</c:v>
                </c:pt>
                <c:pt idx="211">
                  <c:v>41170</c:v>
                </c:pt>
                <c:pt idx="212">
                  <c:v>41171</c:v>
                </c:pt>
                <c:pt idx="213">
                  <c:v>41172</c:v>
                </c:pt>
                <c:pt idx="214">
                  <c:v>41173</c:v>
                </c:pt>
                <c:pt idx="215">
                  <c:v>41176</c:v>
                </c:pt>
                <c:pt idx="216">
                  <c:v>41177</c:v>
                </c:pt>
                <c:pt idx="217">
                  <c:v>41178</c:v>
                </c:pt>
                <c:pt idx="218">
                  <c:v>41179</c:v>
                </c:pt>
                <c:pt idx="219">
                  <c:v>41180</c:v>
                </c:pt>
                <c:pt idx="220">
                  <c:v>41183</c:v>
                </c:pt>
                <c:pt idx="221">
                  <c:v>41184</c:v>
                </c:pt>
                <c:pt idx="222">
                  <c:v>41185</c:v>
                </c:pt>
                <c:pt idx="223">
                  <c:v>41186</c:v>
                </c:pt>
                <c:pt idx="224">
                  <c:v>41187</c:v>
                </c:pt>
                <c:pt idx="225">
                  <c:v>41190</c:v>
                </c:pt>
                <c:pt idx="226">
                  <c:v>41191</c:v>
                </c:pt>
                <c:pt idx="227">
                  <c:v>41192</c:v>
                </c:pt>
                <c:pt idx="228">
                  <c:v>41193</c:v>
                </c:pt>
                <c:pt idx="229">
                  <c:v>41194</c:v>
                </c:pt>
                <c:pt idx="230">
                  <c:v>41197</c:v>
                </c:pt>
                <c:pt idx="231">
                  <c:v>41198</c:v>
                </c:pt>
                <c:pt idx="232">
                  <c:v>41199</c:v>
                </c:pt>
                <c:pt idx="233">
                  <c:v>41200</c:v>
                </c:pt>
                <c:pt idx="234">
                  <c:v>41201</c:v>
                </c:pt>
                <c:pt idx="235">
                  <c:v>41204</c:v>
                </c:pt>
                <c:pt idx="236">
                  <c:v>41205</c:v>
                </c:pt>
                <c:pt idx="237">
                  <c:v>41206</c:v>
                </c:pt>
                <c:pt idx="238">
                  <c:v>41207</c:v>
                </c:pt>
                <c:pt idx="239">
                  <c:v>41208</c:v>
                </c:pt>
                <c:pt idx="240">
                  <c:v>41211</c:v>
                </c:pt>
                <c:pt idx="241">
                  <c:v>41212</c:v>
                </c:pt>
                <c:pt idx="242">
                  <c:v>41213</c:v>
                </c:pt>
                <c:pt idx="243">
                  <c:v>41214</c:v>
                </c:pt>
                <c:pt idx="244">
                  <c:v>41215</c:v>
                </c:pt>
                <c:pt idx="245">
                  <c:v>41218</c:v>
                </c:pt>
                <c:pt idx="246">
                  <c:v>41219</c:v>
                </c:pt>
                <c:pt idx="247">
                  <c:v>41220</c:v>
                </c:pt>
                <c:pt idx="248">
                  <c:v>41221</c:v>
                </c:pt>
                <c:pt idx="249">
                  <c:v>41222</c:v>
                </c:pt>
                <c:pt idx="250">
                  <c:v>41225</c:v>
                </c:pt>
                <c:pt idx="251">
                  <c:v>41226</c:v>
                </c:pt>
                <c:pt idx="252">
                  <c:v>41227</c:v>
                </c:pt>
                <c:pt idx="253">
                  <c:v>41228</c:v>
                </c:pt>
                <c:pt idx="254">
                  <c:v>41229</c:v>
                </c:pt>
                <c:pt idx="255">
                  <c:v>41232</c:v>
                </c:pt>
                <c:pt idx="256">
                  <c:v>41233</c:v>
                </c:pt>
                <c:pt idx="257">
                  <c:v>41234</c:v>
                </c:pt>
                <c:pt idx="258">
                  <c:v>41235</c:v>
                </c:pt>
                <c:pt idx="259">
                  <c:v>41236</c:v>
                </c:pt>
                <c:pt idx="260">
                  <c:v>41239</c:v>
                </c:pt>
                <c:pt idx="261">
                  <c:v>41240</c:v>
                </c:pt>
                <c:pt idx="262">
                  <c:v>41241</c:v>
                </c:pt>
                <c:pt idx="263">
                  <c:v>41242</c:v>
                </c:pt>
                <c:pt idx="264">
                  <c:v>41243</c:v>
                </c:pt>
                <c:pt idx="265">
                  <c:v>41246</c:v>
                </c:pt>
                <c:pt idx="266">
                  <c:v>41247</c:v>
                </c:pt>
                <c:pt idx="267">
                  <c:v>41248</c:v>
                </c:pt>
                <c:pt idx="268">
                  <c:v>41249</c:v>
                </c:pt>
                <c:pt idx="269">
                  <c:v>41250</c:v>
                </c:pt>
                <c:pt idx="270">
                  <c:v>41253</c:v>
                </c:pt>
                <c:pt idx="271">
                  <c:v>41254</c:v>
                </c:pt>
                <c:pt idx="272">
                  <c:v>41255</c:v>
                </c:pt>
                <c:pt idx="273">
                  <c:v>41256</c:v>
                </c:pt>
                <c:pt idx="274">
                  <c:v>41257</c:v>
                </c:pt>
                <c:pt idx="275">
                  <c:v>41260</c:v>
                </c:pt>
                <c:pt idx="276">
                  <c:v>41261</c:v>
                </c:pt>
                <c:pt idx="277">
                  <c:v>41262</c:v>
                </c:pt>
                <c:pt idx="278">
                  <c:v>41263</c:v>
                </c:pt>
                <c:pt idx="279">
                  <c:v>41264</c:v>
                </c:pt>
                <c:pt idx="280">
                  <c:v>41267</c:v>
                </c:pt>
                <c:pt idx="281">
                  <c:v>41268</c:v>
                </c:pt>
                <c:pt idx="282">
                  <c:v>41269</c:v>
                </c:pt>
                <c:pt idx="283">
                  <c:v>41270</c:v>
                </c:pt>
                <c:pt idx="284">
                  <c:v>41271</c:v>
                </c:pt>
                <c:pt idx="285">
                  <c:v>41274</c:v>
                </c:pt>
                <c:pt idx="286">
                  <c:v>41275</c:v>
                </c:pt>
                <c:pt idx="287">
                  <c:v>41276</c:v>
                </c:pt>
                <c:pt idx="288">
                  <c:v>41277</c:v>
                </c:pt>
                <c:pt idx="289">
                  <c:v>41278</c:v>
                </c:pt>
                <c:pt idx="290">
                  <c:v>41281</c:v>
                </c:pt>
                <c:pt idx="291">
                  <c:v>41282</c:v>
                </c:pt>
                <c:pt idx="292">
                  <c:v>41283</c:v>
                </c:pt>
                <c:pt idx="293">
                  <c:v>41284</c:v>
                </c:pt>
                <c:pt idx="294">
                  <c:v>41285</c:v>
                </c:pt>
                <c:pt idx="295">
                  <c:v>41288</c:v>
                </c:pt>
                <c:pt idx="296">
                  <c:v>41289</c:v>
                </c:pt>
                <c:pt idx="297">
                  <c:v>41290</c:v>
                </c:pt>
                <c:pt idx="298">
                  <c:v>41291</c:v>
                </c:pt>
                <c:pt idx="299">
                  <c:v>41292</c:v>
                </c:pt>
                <c:pt idx="300">
                  <c:v>41295</c:v>
                </c:pt>
                <c:pt idx="301">
                  <c:v>41296</c:v>
                </c:pt>
                <c:pt idx="302">
                  <c:v>41297</c:v>
                </c:pt>
                <c:pt idx="303">
                  <c:v>41298</c:v>
                </c:pt>
                <c:pt idx="304">
                  <c:v>41299</c:v>
                </c:pt>
                <c:pt idx="305">
                  <c:v>41302</c:v>
                </c:pt>
                <c:pt idx="306">
                  <c:v>41303</c:v>
                </c:pt>
                <c:pt idx="307">
                  <c:v>41304</c:v>
                </c:pt>
                <c:pt idx="308">
                  <c:v>41305</c:v>
                </c:pt>
                <c:pt idx="309">
                  <c:v>41306</c:v>
                </c:pt>
                <c:pt idx="310">
                  <c:v>41309</c:v>
                </c:pt>
                <c:pt idx="311">
                  <c:v>41310</c:v>
                </c:pt>
                <c:pt idx="312">
                  <c:v>41311</c:v>
                </c:pt>
                <c:pt idx="313">
                  <c:v>41312</c:v>
                </c:pt>
                <c:pt idx="314">
                  <c:v>41313</c:v>
                </c:pt>
                <c:pt idx="315">
                  <c:v>41316</c:v>
                </c:pt>
                <c:pt idx="316">
                  <c:v>41317</c:v>
                </c:pt>
                <c:pt idx="317">
                  <c:v>41318</c:v>
                </c:pt>
                <c:pt idx="318">
                  <c:v>41319</c:v>
                </c:pt>
                <c:pt idx="319">
                  <c:v>41320</c:v>
                </c:pt>
                <c:pt idx="320">
                  <c:v>41323</c:v>
                </c:pt>
                <c:pt idx="321">
                  <c:v>41324</c:v>
                </c:pt>
                <c:pt idx="322">
                  <c:v>41325</c:v>
                </c:pt>
                <c:pt idx="323">
                  <c:v>41326</c:v>
                </c:pt>
                <c:pt idx="324">
                  <c:v>41327</c:v>
                </c:pt>
                <c:pt idx="325">
                  <c:v>41330</c:v>
                </c:pt>
                <c:pt idx="326">
                  <c:v>41331</c:v>
                </c:pt>
                <c:pt idx="327">
                  <c:v>41332</c:v>
                </c:pt>
                <c:pt idx="328">
                  <c:v>41333</c:v>
                </c:pt>
                <c:pt idx="329">
                  <c:v>41334</c:v>
                </c:pt>
                <c:pt idx="330">
                  <c:v>41337</c:v>
                </c:pt>
                <c:pt idx="331">
                  <c:v>41338</c:v>
                </c:pt>
                <c:pt idx="332">
                  <c:v>41339</c:v>
                </c:pt>
                <c:pt idx="333">
                  <c:v>41340</c:v>
                </c:pt>
                <c:pt idx="334">
                  <c:v>41341</c:v>
                </c:pt>
                <c:pt idx="335">
                  <c:v>41344</c:v>
                </c:pt>
                <c:pt idx="336">
                  <c:v>41345</c:v>
                </c:pt>
                <c:pt idx="337">
                  <c:v>41346</c:v>
                </c:pt>
                <c:pt idx="338">
                  <c:v>41347</c:v>
                </c:pt>
                <c:pt idx="339">
                  <c:v>41348</c:v>
                </c:pt>
                <c:pt idx="340">
                  <c:v>41351</c:v>
                </c:pt>
                <c:pt idx="341">
                  <c:v>41352</c:v>
                </c:pt>
                <c:pt idx="342">
                  <c:v>41353</c:v>
                </c:pt>
                <c:pt idx="343">
                  <c:v>41354</c:v>
                </c:pt>
                <c:pt idx="344">
                  <c:v>41355</c:v>
                </c:pt>
                <c:pt idx="345">
                  <c:v>41358</c:v>
                </c:pt>
                <c:pt idx="346">
                  <c:v>41359</c:v>
                </c:pt>
                <c:pt idx="347">
                  <c:v>41360</c:v>
                </c:pt>
                <c:pt idx="348">
                  <c:v>41361</c:v>
                </c:pt>
                <c:pt idx="349">
                  <c:v>41362</c:v>
                </c:pt>
                <c:pt idx="350">
                  <c:v>41365</c:v>
                </c:pt>
                <c:pt idx="351">
                  <c:v>41366</c:v>
                </c:pt>
                <c:pt idx="352">
                  <c:v>41367</c:v>
                </c:pt>
                <c:pt idx="353">
                  <c:v>41368</c:v>
                </c:pt>
                <c:pt idx="354">
                  <c:v>41369</c:v>
                </c:pt>
                <c:pt idx="355">
                  <c:v>41372</c:v>
                </c:pt>
                <c:pt idx="356">
                  <c:v>41373</c:v>
                </c:pt>
                <c:pt idx="357">
                  <c:v>41374</c:v>
                </c:pt>
                <c:pt idx="358">
                  <c:v>41375</c:v>
                </c:pt>
                <c:pt idx="359">
                  <c:v>41376</c:v>
                </c:pt>
                <c:pt idx="360">
                  <c:v>41379</c:v>
                </c:pt>
                <c:pt idx="361">
                  <c:v>41380</c:v>
                </c:pt>
                <c:pt idx="362">
                  <c:v>41381</c:v>
                </c:pt>
                <c:pt idx="363">
                  <c:v>41382</c:v>
                </c:pt>
                <c:pt idx="364">
                  <c:v>41383</c:v>
                </c:pt>
                <c:pt idx="365">
                  <c:v>41386</c:v>
                </c:pt>
                <c:pt idx="366">
                  <c:v>41387</c:v>
                </c:pt>
                <c:pt idx="367">
                  <c:v>41388</c:v>
                </c:pt>
                <c:pt idx="368">
                  <c:v>41389</c:v>
                </c:pt>
                <c:pt idx="369">
                  <c:v>41390</c:v>
                </c:pt>
                <c:pt idx="370">
                  <c:v>41393</c:v>
                </c:pt>
                <c:pt idx="371">
                  <c:v>41394</c:v>
                </c:pt>
                <c:pt idx="372">
                  <c:v>41395</c:v>
                </c:pt>
                <c:pt idx="373">
                  <c:v>41396</c:v>
                </c:pt>
                <c:pt idx="374">
                  <c:v>41397</c:v>
                </c:pt>
                <c:pt idx="375">
                  <c:v>41400</c:v>
                </c:pt>
                <c:pt idx="376">
                  <c:v>41401</c:v>
                </c:pt>
                <c:pt idx="377">
                  <c:v>41402</c:v>
                </c:pt>
                <c:pt idx="378">
                  <c:v>41403</c:v>
                </c:pt>
                <c:pt idx="379">
                  <c:v>41404</c:v>
                </c:pt>
                <c:pt idx="380">
                  <c:v>41407</c:v>
                </c:pt>
                <c:pt idx="381">
                  <c:v>41408</c:v>
                </c:pt>
                <c:pt idx="382">
                  <c:v>41409</c:v>
                </c:pt>
                <c:pt idx="383">
                  <c:v>41410</c:v>
                </c:pt>
                <c:pt idx="384">
                  <c:v>41411</c:v>
                </c:pt>
                <c:pt idx="385">
                  <c:v>41414</c:v>
                </c:pt>
                <c:pt idx="386">
                  <c:v>41415</c:v>
                </c:pt>
                <c:pt idx="387">
                  <c:v>41416</c:v>
                </c:pt>
                <c:pt idx="388">
                  <c:v>41417</c:v>
                </c:pt>
                <c:pt idx="389">
                  <c:v>41418</c:v>
                </c:pt>
                <c:pt idx="390">
                  <c:v>41421</c:v>
                </c:pt>
                <c:pt idx="391">
                  <c:v>41422</c:v>
                </c:pt>
                <c:pt idx="392">
                  <c:v>41423</c:v>
                </c:pt>
                <c:pt idx="393">
                  <c:v>41424</c:v>
                </c:pt>
                <c:pt idx="394">
                  <c:v>41425</c:v>
                </c:pt>
                <c:pt idx="395">
                  <c:v>41428</c:v>
                </c:pt>
                <c:pt idx="396">
                  <c:v>41429</c:v>
                </c:pt>
                <c:pt idx="397">
                  <c:v>41430</c:v>
                </c:pt>
                <c:pt idx="398">
                  <c:v>41431</c:v>
                </c:pt>
                <c:pt idx="399">
                  <c:v>41432</c:v>
                </c:pt>
                <c:pt idx="400">
                  <c:v>41435</c:v>
                </c:pt>
                <c:pt idx="401">
                  <c:v>41436</c:v>
                </c:pt>
                <c:pt idx="402">
                  <c:v>41437</c:v>
                </c:pt>
                <c:pt idx="403">
                  <c:v>41438</c:v>
                </c:pt>
                <c:pt idx="404">
                  <c:v>41439</c:v>
                </c:pt>
                <c:pt idx="405">
                  <c:v>41442</c:v>
                </c:pt>
                <c:pt idx="406">
                  <c:v>41443</c:v>
                </c:pt>
                <c:pt idx="407">
                  <c:v>41444</c:v>
                </c:pt>
                <c:pt idx="408">
                  <c:v>41445</c:v>
                </c:pt>
                <c:pt idx="409">
                  <c:v>41446</c:v>
                </c:pt>
                <c:pt idx="410">
                  <c:v>41449</c:v>
                </c:pt>
                <c:pt idx="411">
                  <c:v>41450</c:v>
                </c:pt>
                <c:pt idx="412">
                  <c:v>41451</c:v>
                </c:pt>
                <c:pt idx="413">
                  <c:v>41452</c:v>
                </c:pt>
                <c:pt idx="414">
                  <c:v>41453</c:v>
                </c:pt>
                <c:pt idx="415">
                  <c:v>41456</c:v>
                </c:pt>
                <c:pt idx="416">
                  <c:v>41457</c:v>
                </c:pt>
                <c:pt idx="417">
                  <c:v>41458</c:v>
                </c:pt>
                <c:pt idx="418">
                  <c:v>41459</c:v>
                </c:pt>
                <c:pt idx="419">
                  <c:v>41460</c:v>
                </c:pt>
                <c:pt idx="420">
                  <c:v>41463</c:v>
                </c:pt>
                <c:pt idx="421">
                  <c:v>41464</c:v>
                </c:pt>
                <c:pt idx="422">
                  <c:v>41465</c:v>
                </c:pt>
                <c:pt idx="423">
                  <c:v>41466</c:v>
                </c:pt>
                <c:pt idx="424">
                  <c:v>41467</c:v>
                </c:pt>
                <c:pt idx="425">
                  <c:v>41470</c:v>
                </c:pt>
                <c:pt idx="426">
                  <c:v>41471</c:v>
                </c:pt>
                <c:pt idx="427">
                  <c:v>41472</c:v>
                </c:pt>
                <c:pt idx="428">
                  <c:v>41473</c:v>
                </c:pt>
                <c:pt idx="429">
                  <c:v>41474</c:v>
                </c:pt>
                <c:pt idx="430">
                  <c:v>41477</c:v>
                </c:pt>
                <c:pt idx="431">
                  <c:v>41478</c:v>
                </c:pt>
                <c:pt idx="432">
                  <c:v>41479</c:v>
                </c:pt>
                <c:pt idx="433">
                  <c:v>41480</c:v>
                </c:pt>
                <c:pt idx="434">
                  <c:v>41481</c:v>
                </c:pt>
                <c:pt idx="435">
                  <c:v>41484</c:v>
                </c:pt>
                <c:pt idx="436">
                  <c:v>41485</c:v>
                </c:pt>
                <c:pt idx="437">
                  <c:v>41486</c:v>
                </c:pt>
                <c:pt idx="438">
                  <c:v>41487</c:v>
                </c:pt>
                <c:pt idx="439">
                  <c:v>41488</c:v>
                </c:pt>
                <c:pt idx="440">
                  <c:v>41491</c:v>
                </c:pt>
                <c:pt idx="441">
                  <c:v>41492</c:v>
                </c:pt>
                <c:pt idx="442">
                  <c:v>41493</c:v>
                </c:pt>
                <c:pt idx="443">
                  <c:v>41494</c:v>
                </c:pt>
                <c:pt idx="444">
                  <c:v>41495</c:v>
                </c:pt>
                <c:pt idx="445">
                  <c:v>41498</c:v>
                </c:pt>
                <c:pt idx="446">
                  <c:v>41499</c:v>
                </c:pt>
                <c:pt idx="447">
                  <c:v>41500</c:v>
                </c:pt>
                <c:pt idx="448">
                  <c:v>41501</c:v>
                </c:pt>
                <c:pt idx="449">
                  <c:v>41502</c:v>
                </c:pt>
                <c:pt idx="450">
                  <c:v>41505</c:v>
                </c:pt>
                <c:pt idx="451">
                  <c:v>41506</c:v>
                </c:pt>
                <c:pt idx="452">
                  <c:v>41507</c:v>
                </c:pt>
                <c:pt idx="453">
                  <c:v>41508</c:v>
                </c:pt>
                <c:pt idx="454">
                  <c:v>41509</c:v>
                </c:pt>
                <c:pt idx="455">
                  <c:v>41512</c:v>
                </c:pt>
                <c:pt idx="456">
                  <c:v>41513</c:v>
                </c:pt>
                <c:pt idx="457">
                  <c:v>41514</c:v>
                </c:pt>
                <c:pt idx="458">
                  <c:v>41515</c:v>
                </c:pt>
                <c:pt idx="459">
                  <c:v>41516</c:v>
                </c:pt>
                <c:pt idx="460">
                  <c:v>41519</c:v>
                </c:pt>
                <c:pt idx="461">
                  <c:v>41520</c:v>
                </c:pt>
                <c:pt idx="462">
                  <c:v>41521</c:v>
                </c:pt>
                <c:pt idx="463">
                  <c:v>41522</c:v>
                </c:pt>
                <c:pt idx="464">
                  <c:v>41523</c:v>
                </c:pt>
                <c:pt idx="465">
                  <c:v>41526</c:v>
                </c:pt>
                <c:pt idx="466">
                  <c:v>41527</c:v>
                </c:pt>
                <c:pt idx="467">
                  <c:v>41528</c:v>
                </c:pt>
                <c:pt idx="468">
                  <c:v>41529</c:v>
                </c:pt>
                <c:pt idx="469">
                  <c:v>41530</c:v>
                </c:pt>
                <c:pt idx="470">
                  <c:v>41533</c:v>
                </c:pt>
                <c:pt idx="471">
                  <c:v>41534</c:v>
                </c:pt>
                <c:pt idx="472">
                  <c:v>41535</c:v>
                </c:pt>
                <c:pt idx="473">
                  <c:v>41536</c:v>
                </c:pt>
                <c:pt idx="474">
                  <c:v>41537</c:v>
                </c:pt>
                <c:pt idx="475">
                  <c:v>41540</c:v>
                </c:pt>
                <c:pt idx="476">
                  <c:v>41541</c:v>
                </c:pt>
                <c:pt idx="477">
                  <c:v>41542</c:v>
                </c:pt>
                <c:pt idx="478">
                  <c:v>41543</c:v>
                </c:pt>
                <c:pt idx="479">
                  <c:v>41544</c:v>
                </c:pt>
                <c:pt idx="480">
                  <c:v>41547</c:v>
                </c:pt>
                <c:pt idx="481">
                  <c:v>41548</c:v>
                </c:pt>
                <c:pt idx="482">
                  <c:v>41549</c:v>
                </c:pt>
                <c:pt idx="483">
                  <c:v>41550</c:v>
                </c:pt>
                <c:pt idx="484">
                  <c:v>41551</c:v>
                </c:pt>
                <c:pt idx="485">
                  <c:v>41554</c:v>
                </c:pt>
                <c:pt idx="486">
                  <c:v>41555</c:v>
                </c:pt>
                <c:pt idx="487">
                  <c:v>41556</c:v>
                </c:pt>
                <c:pt idx="488">
                  <c:v>41557</c:v>
                </c:pt>
                <c:pt idx="489">
                  <c:v>41558</c:v>
                </c:pt>
                <c:pt idx="490">
                  <c:v>41561</c:v>
                </c:pt>
                <c:pt idx="491">
                  <c:v>41562</c:v>
                </c:pt>
                <c:pt idx="492">
                  <c:v>41563</c:v>
                </c:pt>
                <c:pt idx="493">
                  <c:v>41564</c:v>
                </c:pt>
                <c:pt idx="494">
                  <c:v>41565</c:v>
                </c:pt>
                <c:pt idx="495">
                  <c:v>41568</c:v>
                </c:pt>
                <c:pt idx="496">
                  <c:v>41569</c:v>
                </c:pt>
                <c:pt idx="497">
                  <c:v>41570</c:v>
                </c:pt>
                <c:pt idx="498">
                  <c:v>41571</c:v>
                </c:pt>
                <c:pt idx="499">
                  <c:v>41572</c:v>
                </c:pt>
                <c:pt idx="500">
                  <c:v>41575</c:v>
                </c:pt>
                <c:pt idx="501">
                  <c:v>41576</c:v>
                </c:pt>
                <c:pt idx="502">
                  <c:v>41577</c:v>
                </c:pt>
                <c:pt idx="503">
                  <c:v>41578</c:v>
                </c:pt>
                <c:pt idx="504">
                  <c:v>41579</c:v>
                </c:pt>
                <c:pt idx="505">
                  <c:v>41582</c:v>
                </c:pt>
                <c:pt idx="506">
                  <c:v>41583</c:v>
                </c:pt>
                <c:pt idx="507">
                  <c:v>41584</c:v>
                </c:pt>
                <c:pt idx="508">
                  <c:v>41585</c:v>
                </c:pt>
                <c:pt idx="509">
                  <c:v>41586</c:v>
                </c:pt>
                <c:pt idx="510">
                  <c:v>41589</c:v>
                </c:pt>
                <c:pt idx="511">
                  <c:v>41590</c:v>
                </c:pt>
                <c:pt idx="512">
                  <c:v>41591</c:v>
                </c:pt>
                <c:pt idx="513">
                  <c:v>41592</c:v>
                </c:pt>
                <c:pt idx="514">
                  <c:v>41593</c:v>
                </c:pt>
                <c:pt idx="515">
                  <c:v>41596</c:v>
                </c:pt>
                <c:pt idx="516">
                  <c:v>41597</c:v>
                </c:pt>
                <c:pt idx="517">
                  <c:v>41598</c:v>
                </c:pt>
                <c:pt idx="518">
                  <c:v>41599</c:v>
                </c:pt>
                <c:pt idx="519">
                  <c:v>41600</c:v>
                </c:pt>
                <c:pt idx="520">
                  <c:v>41603</c:v>
                </c:pt>
                <c:pt idx="521">
                  <c:v>41604</c:v>
                </c:pt>
                <c:pt idx="522">
                  <c:v>41605</c:v>
                </c:pt>
                <c:pt idx="523">
                  <c:v>41606</c:v>
                </c:pt>
                <c:pt idx="524">
                  <c:v>41607</c:v>
                </c:pt>
                <c:pt idx="525">
                  <c:v>41610</c:v>
                </c:pt>
                <c:pt idx="526">
                  <c:v>41611</c:v>
                </c:pt>
                <c:pt idx="527">
                  <c:v>41612</c:v>
                </c:pt>
                <c:pt idx="528">
                  <c:v>41613</c:v>
                </c:pt>
                <c:pt idx="529">
                  <c:v>41614</c:v>
                </c:pt>
                <c:pt idx="530">
                  <c:v>41617</c:v>
                </c:pt>
                <c:pt idx="531">
                  <c:v>41618</c:v>
                </c:pt>
                <c:pt idx="532">
                  <c:v>41619</c:v>
                </c:pt>
                <c:pt idx="533">
                  <c:v>41620</c:v>
                </c:pt>
                <c:pt idx="534">
                  <c:v>41621</c:v>
                </c:pt>
                <c:pt idx="535">
                  <c:v>41624</c:v>
                </c:pt>
                <c:pt idx="536">
                  <c:v>41625</c:v>
                </c:pt>
                <c:pt idx="537">
                  <c:v>41626</c:v>
                </c:pt>
                <c:pt idx="538">
                  <c:v>41627</c:v>
                </c:pt>
                <c:pt idx="539">
                  <c:v>41628</c:v>
                </c:pt>
                <c:pt idx="540">
                  <c:v>41631</c:v>
                </c:pt>
                <c:pt idx="541">
                  <c:v>41632</c:v>
                </c:pt>
                <c:pt idx="542">
                  <c:v>41633</c:v>
                </c:pt>
                <c:pt idx="543">
                  <c:v>41634</c:v>
                </c:pt>
                <c:pt idx="544">
                  <c:v>41635</c:v>
                </c:pt>
                <c:pt idx="545">
                  <c:v>41638</c:v>
                </c:pt>
                <c:pt idx="546">
                  <c:v>41639</c:v>
                </c:pt>
                <c:pt idx="547">
                  <c:v>41640</c:v>
                </c:pt>
                <c:pt idx="548">
                  <c:v>41641</c:v>
                </c:pt>
                <c:pt idx="549">
                  <c:v>41642</c:v>
                </c:pt>
                <c:pt idx="550">
                  <c:v>41645</c:v>
                </c:pt>
                <c:pt idx="551">
                  <c:v>41646</c:v>
                </c:pt>
                <c:pt idx="552">
                  <c:v>41647</c:v>
                </c:pt>
                <c:pt idx="553">
                  <c:v>41648</c:v>
                </c:pt>
                <c:pt idx="554">
                  <c:v>41649</c:v>
                </c:pt>
                <c:pt idx="555">
                  <c:v>41652</c:v>
                </c:pt>
                <c:pt idx="556">
                  <c:v>41653</c:v>
                </c:pt>
                <c:pt idx="557">
                  <c:v>41654</c:v>
                </c:pt>
                <c:pt idx="558">
                  <c:v>41655</c:v>
                </c:pt>
                <c:pt idx="559">
                  <c:v>41656</c:v>
                </c:pt>
                <c:pt idx="560">
                  <c:v>41659</c:v>
                </c:pt>
                <c:pt idx="561">
                  <c:v>41660</c:v>
                </c:pt>
                <c:pt idx="562">
                  <c:v>41661</c:v>
                </c:pt>
                <c:pt idx="563">
                  <c:v>41662</c:v>
                </c:pt>
                <c:pt idx="564">
                  <c:v>41663</c:v>
                </c:pt>
                <c:pt idx="565">
                  <c:v>41666</c:v>
                </c:pt>
                <c:pt idx="566">
                  <c:v>41667</c:v>
                </c:pt>
                <c:pt idx="567">
                  <c:v>41668</c:v>
                </c:pt>
                <c:pt idx="568">
                  <c:v>41669</c:v>
                </c:pt>
                <c:pt idx="569">
                  <c:v>41670</c:v>
                </c:pt>
                <c:pt idx="570">
                  <c:v>41673</c:v>
                </c:pt>
                <c:pt idx="571">
                  <c:v>41674</c:v>
                </c:pt>
                <c:pt idx="572">
                  <c:v>41675</c:v>
                </c:pt>
                <c:pt idx="573">
                  <c:v>41676</c:v>
                </c:pt>
                <c:pt idx="574">
                  <c:v>41677</c:v>
                </c:pt>
                <c:pt idx="575">
                  <c:v>41680</c:v>
                </c:pt>
                <c:pt idx="576">
                  <c:v>41681</c:v>
                </c:pt>
                <c:pt idx="577">
                  <c:v>41682</c:v>
                </c:pt>
                <c:pt idx="578">
                  <c:v>41683</c:v>
                </c:pt>
                <c:pt idx="579">
                  <c:v>41684</c:v>
                </c:pt>
                <c:pt idx="580">
                  <c:v>41687</c:v>
                </c:pt>
                <c:pt idx="581">
                  <c:v>41688</c:v>
                </c:pt>
                <c:pt idx="582">
                  <c:v>41689</c:v>
                </c:pt>
                <c:pt idx="583">
                  <c:v>41690</c:v>
                </c:pt>
                <c:pt idx="584">
                  <c:v>41691</c:v>
                </c:pt>
                <c:pt idx="585">
                  <c:v>41694</c:v>
                </c:pt>
                <c:pt idx="586">
                  <c:v>41695</c:v>
                </c:pt>
                <c:pt idx="587">
                  <c:v>41696</c:v>
                </c:pt>
                <c:pt idx="588">
                  <c:v>41697</c:v>
                </c:pt>
                <c:pt idx="589">
                  <c:v>41698</c:v>
                </c:pt>
                <c:pt idx="590">
                  <c:v>41701</c:v>
                </c:pt>
                <c:pt idx="591">
                  <c:v>41702</c:v>
                </c:pt>
                <c:pt idx="592">
                  <c:v>41703</c:v>
                </c:pt>
                <c:pt idx="593">
                  <c:v>41704</c:v>
                </c:pt>
                <c:pt idx="594">
                  <c:v>41705</c:v>
                </c:pt>
                <c:pt idx="595">
                  <c:v>41708</c:v>
                </c:pt>
                <c:pt idx="596">
                  <c:v>41709</c:v>
                </c:pt>
                <c:pt idx="597">
                  <c:v>41710</c:v>
                </c:pt>
                <c:pt idx="598">
                  <c:v>41711</c:v>
                </c:pt>
                <c:pt idx="599">
                  <c:v>41712</c:v>
                </c:pt>
                <c:pt idx="600">
                  <c:v>41715</c:v>
                </c:pt>
                <c:pt idx="601">
                  <c:v>41716</c:v>
                </c:pt>
                <c:pt idx="602">
                  <c:v>41717</c:v>
                </c:pt>
                <c:pt idx="603">
                  <c:v>41718</c:v>
                </c:pt>
                <c:pt idx="604">
                  <c:v>41719</c:v>
                </c:pt>
                <c:pt idx="605">
                  <c:v>41722</c:v>
                </c:pt>
                <c:pt idx="606">
                  <c:v>41723</c:v>
                </c:pt>
                <c:pt idx="607">
                  <c:v>41724</c:v>
                </c:pt>
                <c:pt idx="608">
                  <c:v>41725</c:v>
                </c:pt>
                <c:pt idx="609">
                  <c:v>41726</c:v>
                </c:pt>
                <c:pt idx="610">
                  <c:v>41729</c:v>
                </c:pt>
                <c:pt idx="611">
                  <c:v>41730</c:v>
                </c:pt>
                <c:pt idx="612">
                  <c:v>41731</c:v>
                </c:pt>
                <c:pt idx="613">
                  <c:v>41732</c:v>
                </c:pt>
                <c:pt idx="614">
                  <c:v>41733</c:v>
                </c:pt>
                <c:pt idx="615">
                  <c:v>41736</c:v>
                </c:pt>
                <c:pt idx="616">
                  <c:v>41737</c:v>
                </c:pt>
                <c:pt idx="617">
                  <c:v>41738</c:v>
                </c:pt>
                <c:pt idx="618">
                  <c:v>41739</c:v>
                </c:pt>
                <c:pt idx="619">
                  <c:v>41740</c:v>
                </c:pt>
                <c:pt idx="620">
                  <c:v>41743</c:v>
                </c:pt>
                <c:pt idx="621">
                  <c:v>41744</c:v>
                </c:pt>
                <c:pt idx="622">
                  <c:v>41745</c:v>
                </c:pt>
                <c:pt idx="623">
                  <c:v>41746</c:v>
                </c:pt>
                <c:pt idx="624">
                  <c:v>41747</c:v>
                </c:pt>
                <c:pt idx="625">
                  <c:v>41750</c:v>
                </c:pt>
                <c:pt idx="626">
                  <c:v>41751</c:v>
                </c:pt>
                <c:pt idx="627">
                  <c:v>41752</c:v>
                </c:pt>
                <c:pt idx="628">
                  <c:v>41753</c:v>
                </c:pt>
                <c:pt idx="629">
                  <c:v>41754</c:v>
                </c:pt>
                <c:pt idx="630">
                  <c:v>41757</c:v>
                </c:pt>
                <c:pt idx="631">
                  <c:v>41758</c:v>
                </c:pt>
                <c:pt idx="632">
                  <c:v>41759</c:v>
                </c:pt>
                <c:pt idx="633">
                  <c:v>41760</c:v>
                </c:pt>
                <c:pt idx="634">
                  <c:v>41761</c:v>
                </c:pt>
                <c:pt idx="635">
                  <c:v>41764</c:v>
                </c:pt>
                <c:pt idx="636">
                  <c:v>41765</c:v>
                </c:pt>
                <c:pt idx="637">
                  <c:v>41766</c:v>
                </c:pt>
                <c:pt idx="638">
                  <c:v>41767</c:v>
                </c:pt>
                <c:pt idx="639">
                  <c:v>41768</c:v>
                </c:pt>
                <c:pt idx="640">
                  <c:v>41771</c:v>
                </c:pt>
                <c:pt idx="641">
                  <c:v>41772</c:v>
                </c:pt>
                <c:pt idx="642">
                  <c:v>41773</c:v>
                </c:pt>
                <c:pt idx="643">
                  <c:v>41774</c:v>
                </c:pt>
                <c:pt idx="644">
                  <c:v>41775</c:v>
                </c:pt>
                <c:pt idx="645">
                  <c:v>41778</c:v>
                </c:pt>
                <c:pt idx="646">
                  <c:v>41779</c:v>
                </c:pt>
                <c:pt idx="647">
                  <c:v>41780</c:v>
                </c:pt>
                <c:pt idx="648">
                  <c:v>41781</c:v>
                </c:pt>
                <c:pt idx="649">
                  <c:v>41782</c:v>
                </c:pt>
                <c:pt idx="650">
                  <c:v>41785</c:v>
                </c:pt>
                <c:pt idx="651">
                  <c:v>41786</c:v>
                </c:pt>
                <c:pt idx="652">
                  <c:v>41787</c:v>
                </c:pt>
                <c:pt idx="653">
                  <c:v>41788</c:v>
                </c:pt>
                <c:pt idx="654">
                  <c:v>41789</c:v>
                </c:pt>
                <c:pt idx="655">
                  <c:v>41792</c:v>
                </c:pt>
                <c:pt idx="656">
                  <c:v>41793</c:v>
                </c:pt>
                <c:pt idx="657">
                  <c:v>41794</c:v>
                </c:pt>
                <c:pt idx="658">
                  <c:v>41795</c:v>
                </c:pt>
                <c:pt idx="659">
                  <c:v>41796</c:v>
                </c:pt>
                <c:pt idx="660">
                  <c:v>41799</c:v>
                </c:pt>
                <c:pt idx="661">
                  <c:v>41800</c:v>
                </c:pt>
                <c:pt idx="662">
                  <c:v>41801</c:v>
                </c:pt>
                <c:pt idx="663">
                  <c:v>41802</c:v>
                </c:pt>
                <c:pt idx="664">
                  <c:v>41803</c:v>
                </c:pt>
                <c:pt idx="665">
                  <c:v>41806</c:v>
                </c:pt>
                <c:pt idx="666">
                  <c:v>41807</c:v>
                </c:pt>
                <c:pt idx="667">
                  <c:v>41808</c:v>
                </c:pt>
                <c:pt idx="668">
                  <c:v>41809</c:v>
                </c:pt>
                <c:pt idx="669">
                  <c:v>41810</c:v>
                </c:pt>
                <c:pt idx="670">
                  <c:v>41813</c:v>
                </c:pt>
                <c:pt idx="671">
                  <c:v>41814</c:v>
                </c:pt>
                <c:pt idx="672">
                  <c:v>41815</c:v>
                </c:pt>
                <c:pt idx="673">
                  <c:v>41816</c:v>
                </c:pt>
                <c:pt idx="674">
                  <c:v>41817</c:v>
                </c:pt>
                <c:pt idx="675">
                  <c:v>41820</c:v>
                </c:pt>
                <c:pt idx="676">
                  <c:v>41821</c:v>
                </c:pt>
                <c:pt idx="677">
                  <c:v>41822</c:v>
                </c:pt>
                <c:pt idx="678">
                  <c:v>41823</c:v>
                </c:pt>
                <c:pt idx="679">
                  <c:v>41824</c:v>
                </c:pt>
                <c:pt idx="680">
                  <c:v>41827</c:v>
                </c:pt>
                <c:pt idx="681">
                  <c:v>41828</c:v>
                </c:pt>
                <c:pt idx="682">
                  <c:v>41829</c:v>
                </c:pt>
                <c:pt idx="683">
                  <c:v>41830</c:v>
                </c:pt>
                <c:pt idx="684">
                  <c:v>41831</c:v>
                </c:pt>
                <c:pt idx="685">
                  <c:v>41834</c:v>
                </c:pt>
                <c:pt idx="686">
                  <c:v>41835</c:v>
                </c:pt>
                <c:pt idx="687">
                  <c:v>41836</c:v>
                </c:pt>
                <c:pt idx="688">
                  <c:v>41837</c:v>
                </c:pt>
                <c:pt idx="689">
                  <c:v>41838</c:v>
                </c:pt>
                <c:pt idx="690">
                  <c:v>41841</c:v>
                </c:pt>
                <c:pt idx="691">
                  <c:v>41842</c:v>
                </c:pt>
                <c:pt idx="692">
                  <c:v>41843</c:v>
                </c:pt>
                <c:pt idx="693">
                  <c:v>41844</c:v>
                </c:pt>
                <c:pt idx="694">
                  <c:v>41845</c:v>
                </c:pt>
                <c:pt idx="695">
                  <c:v>41848</c:v>
                </c:pt>
                <c:pt idx="696">
                  <c:v>41849</c:v>
                </c:pt>
                <c:pt idx="697">
                  <c:v>41850</c:v>
                </c:pt>
                <c:pt idx="698">
                  <c:v>41851</c:v>
                </c:pt>
                <c:pt idx="699">
                  <c:v>41852</c:v>
                </c:pt>
                <c:pt idx="700">
                  <c:v>41855</c:v>
                </c:pt>
                <c:pt idx="701">
                  <c:v>41856</c:v>
                </c:pt>
                <c:pt idx="702">
                  <c:v>41857</c:v>
                </c:pt>
                <c:pt idx="703">
                  <c:v>41858</c:v>
                </c:pt>
                <c:pt idx="704">
                  <c:v>41859</c:v>
                </c:pt>
                <c:pt idx="705">
                  <c:v>41862</c:v>
                </c:pt>
                <c:pt idx="706">
                  <c:v>41863</c:v>
                </c:pt>
                <c:pt idx="707">
                  <c:v>41864</c:v>
                </c:pt>
                <c:pt idx="708">
                  <c:v>41865</c:v>
                </c:pt>
                <c:pt idx="709">
                  <c:v>41866</c:v>
                </c:pt>
                <c:pt idx="710">
                  <c:v>41869</c:v>
                </c:pt>
                <c:pt idx="711">
                  <c:v>41870</c:v>
                </c:pt>
                <c:pt idx="712">
                  <c:v>41871</c:v>
                </c:pt>
                <c:pt idx="713">
                  <c:v>41872</c:v>
                </c:pt>
                <c:pt idx="714">
                  <c:v>41873</c:v>
                </c:pt>
                <c:pt idx="715">
                  <c:v>41876</c:v>
                </c:pt>
                <c:pt idx="716">
                  <c:v>41877</c:v>
                </c:pt>
                <c:pt idx="717">
                  <c:v>41878</c:v>
                </c:pt>
                <c:pt idx="718">
                  <c:v>41879</c:v>
                </c:pt>
                <c:pt idx="719">
                  <c:v>41880</c:v>
                </c:pt>
                <c:pt idx="720">
                  <c:v>41883</c:v>
                </c:pt>
                <c:pt idx="721">
                  <c:v>41884</c:v>
                </c:pt>
                <c:pt idx="722">
                  <c:v>41885</c:v>
                </c:pt>
                <c:pt idx="723">
                  <c:v>41886</c:v>
                </c:pt>
                <c:pt idx="724">
                  <c:v>41887</c:v>
                </c:pt>
                <c:pt idx="725">
                  <c:v>41890</c:v>
                </c:pt>
                <c:pt idx="726">
                  <c:v>41891</c:v>
                </c:pt>
                <c:pt idx="727">
                  <c:v>41892</c:v>
                </c:pt>
                <c:pt idx="728">
                  <c:v>41893</c:v>
                </c:pt>
                <c:pt idx="729">
                  <c:v>41894</c:v>
                </c:pt>
                <c:pt idx="730">
                  <c:v>41897</c:v>
                </c:pt>
                <c:pt idx="731">
                  <c:v>41898</c:v>
                </c:pt>
                <c:pt idx="732">
                  <c:v>41899</c:v>
                </c:pt>
                <c:pt idx="733">
                  <c:v>41900</c:v>
                </c:pt>
                <c:pt idx="734">
                  <c:v>41901</c:v>
                </c:pt>
                <c:pt idx="735">
                  <c:v>41904</c:v>
                </c:pt>
                <c:pt idx="736">
                  <c:v>41905</c:v>
                </c:pt>
                <c:pt idx="737">
                  <c:v>41906</c:v>
                </c:pt>
                <c:pt idx="738">
                  <c:v>41907</c:v>
                </c:pt>
                <c:pt idx="739">
                  <c:v>41908</c:v>
                </c:pt>
                <c:pt idx="740">
                  <c:v>41911</c:v>
                </c:pt>
                <c:pt idx="741">
                  <c:v>41912</c:v>
                </c:pt>
                <c:pt idx="742">
                  <c:v>41913</c:v>
                </c:pt>
                <c:pt idx="743">
                  <c:v>41914</c:v>
                </c:pt>
                <c:pt idx="744">
                  <c:v>41915</c:v>
                </c:pt>
                <c:pt idx="745">
                  <c:v>41918</c:v>
                </c:pt>
                <c:pt idx="746">
                  <c:v>41919</c:v>
                </c:pt>
                <c:pt idx="747">
                  <c:v>41920</c:v>
                </c:pt>
                <c:pt idx="748">
                  <c:v>41921</c:v>
                </c:pt>
                <c:pt idx="749">
                  <c:v>41922</c:v>
                </c:pt>
                <c:pt idx="750">
                  <c:v>41925</c:v>
                </c:pt>
                <c:pt idx="751">
                  <c:v>41926</c:v>
                </c:pt>
                <c:pt idx="752">
                  <c:v>41927</c:v>
                </c:pt>
                <c:pt idx="753">
                  <c:v>41928</c:v>
                </c:pt>
                <c:pt idx="754">
                  <c:v>41929</c:v>
                </c:pt>
                <c:pt idx="755">
                  <c:v>41932</c:v>
                </c:pt>
                <c:pt idx="756">
                  <c:v>41933</c:v>
                </c:pt>
                <c:pt idx="757">
                  <c:v>41934</c:v>
                </c:pt>
                <c:pt idx="758">
                  <c:v>41935</c:v>
                </c:pt>
                <c:pt idx="759">
                  <c:v>41936</c:v>
                </c:pt>
                <c:pt idx="760">
                  <c:v>41939</c:v>
                </c:pt>
                <c:pt idx="761">
                  <c:v>41940</c:v>
                </c:pt>
                <c:pt idx="762">
                  <c:v>41941</c:v>
                </c:pt>
                <c:pt idx="763">
                  <c:v>41942</c:v>
                </c:pt>
                <c:pt idx="764">
                  <c:v>41943</c:v>
                </c:pt>
                <c:pt idx="765">
                  <c:v>41946</c:v>
                </c:pt>
                <c:pt idx="766">
                  <c:v>41947</c:v>
                </c:pt>
                <c:pt idx="767">
                  <c:v>41948</c:v>
                </c:pt>
                <c:pt idx="768">
                  <c:v>41949</c:v>
                </c:pt>
                <c:pt idx="769">
                  <c:v>41950</c:v>
                </c:pt>
                <c:pt idx="770">
                  <c:v>41953</c:v>
                </c:pt>
                <c:pt idx="771">
                  <c:v>41954</c:v>
                </c:pt>
                <c:pt idx="772">
                  <c:v>41955</c:v>
                </c:pt>
                <c:pt idx="773">
                  <c:v>41956</c:v>
                </c:pt>
                <c:pt idx="774">
                  <c:v>41957</c:v>
                </c:pt>
                <c:pt idx="775">
                  <c:v>41960</c:v>
                </c:pt>
                <c:pt idx="776">
                  <c:v>41961</c:v>
                </c:pt>
                <c:pt idx="777">
                  <c:v>41962</c:v>
                </c:pt>
                <c:pt idx="778">
                  <c:v>41963</c:v>
                </c:pt>
                <c:pt idx="779">
                  <c:v>41964</c:v>
                </c:pt>
                <c:pt idx="780">
                  <c:v>41967</c:v>
                </c:pt>
                <c:pt idx="781">
                  <c:v>41968</c:v>
                </c:pt>
                <c:pt idx="782">
                  <c:v>41969</c:v>
                </c:pt>
                <c:pt idx="783">
                  <c:v>41970</c:v>
                </c:pt>
                <c:pt idx="784">
                  <c:v>41971</c:v>
                </c:pt>
                <c:pt idx="785">
                  <c:v>41974</c:v>
                </c:pt>
                <c:pt idx="786">
                  <c:v>41975</c:v>
                </c:pt>
                <c:pt idx="787">
                  <c:v>41976</c:v>
                </c:pt>
                <c:pt idx="788">
                  <c:v>41977</c:v>
                </c:pt>
                <c:pt idx="789">
                  <c:v>41978</c:v>
                </c:pt>
                <c:pt idx="790">
                  <c:v>41981</c:v>
                </c:pt>
                <c:pt idx="791">
                  <c:v>41982</c:v>
                </c:pt>
                <c:pt idx="792">
                  <c:v>41983</c:v>
                </c:pt>
                <c:pt idx="793">
                  <c:v>41984</c:v>
                </c:pt>
                <c:pt idx="794">
                  <c:v>41985</c:v>
                </c:pt>
                <c:pt idx="795">
                  <c:v>41988</c:v>
                </c:pt>
                <c:pt idx="796">
                  <c:v>41989</c:v>
                </c:pt>
                <c:pt idx="797">
                  <c:v>41990</c:v>
                </c:pt>
                <c:pt idx="798">
                  <c:v>41991</c:v>
                </c:pt>
                <c:pt idx="799">
                  <c:v>41992</c:v>
                </c:pt>
                <c:pt idx="800">
                  <c:v>41995</c:v>
                </c:pt>
                <c:pt idx="801">
                  <c:v>41996</c:v>
                </c:pt>
                <c:pt idx="802">
                  <c:v>41997</c:v>
                </c:pt>
                <c:pt idx="803">
                  <c:v>41998</c:v>
                </c:pt>
                <c:pt idx="804">
                  <c:v>41999</c:v>
                </c:pt>
                <c:pt idx="805">
                  <c:v>42002</c:v>
                </c:pt>
                <c:pt idx="806">
                  <c:v>42003</c:v>
                </c:pt>
                <c:pt idx="807">
                  <c:v>42004</c:v>
                </c:pt>
                <c:pt idx="808">
                  <c:v>42005</c:v>
                </c:pt>
                <c:pt idx="809">
                  <c:v>42006</c:v>
                </c:pt>
                <c:pt idx="810">
                  <c:v>42009</c:v>
                </c:pt>
                <c:pt idx="811">
                  <c:v>42010</c:v>
                </c:pt>
                <c:pt idx="812">
                  <c:v>42011</c:v>
                </c:pt>
                <c:pt idx="813">
                  <c:v>42012</c:v>
                </c:pt>
                <c:pt idx="814">
                  <c:v>42013</c:v>
                </c:pt>
                <c:pt idx="815">
                  <c:v>42016</c:v>
                </c:pt>
                <c:pt idx="816">
                  <c:v>42017</c:v>
                </c:pt>
                <c:pt idx="817">
                  <c:v>42018</c:v>
                </c:pt>
                <c:pt idx="818">
                  <c:v>42019</c:v>
                </c:pt>
                <c:pt idx="819">
                  <c:v>42020</c:v>
                </c:pt>
                <c:pt idx="820">
                  <c:v>42023</c:v>
                </c:pt>
                <c:pt idx="821">
                  <c:v>42024</c:v>
                </c:pt>
                <c:pt idx="822">
                  <c:v>42025</c:v>
                </c:pt>
                <c:pt idx="823">
                  <c:v>42026</c:v>
                </c:pt>
                <c:pt idx="824">
                  <c:v>42027</c:v>
                </c:pt>
                <c:pt idx="825">
                  <c:v>42030</c:v>
                </c:pt>
                <c:pt idx="826">
                  <c:v>42031</c:v>
                </c:pt>
                <c:pt idx="827">
                  <c:v>42032</c:v>
                </c:pt>
                <c:pt idx="828">
                  <c:v>42033</c:v>
                </c:pt>
                <c:pt idx="829">
                  <c:v>42034</c:v>
                </c:pt>
                <c:pt idx="830">
                  <c:v>42037</c:v>
                </c:pt>
                <c:pt idx="831">
                  <c:v>42038</c:v>
                </c:pt>
                <c:pt idx="832">
                  <c:v>42039</c:v>
                </c:pt>
                <c:pt idx="833">
                  <c:v>42040</c:v>
                </c:pt>
                <c:pt idx="834">
                  <c:v>42041</c:v>
                </c:pt>
                <c:pt idx="835">
                  <c:v>42044</c:v>
                </c:pt>
                <c:pt idx="836">
                  <c:v>42045</c:v>
                </c:pt>
                <c:pt idx="837">
                  <c:v>42046</c:v>
                </c:pt>
                <c:pt idx="838">
                  <c:v>42047</c:v>
                </c:pt>
                <c:pt idx="839">
                  <c:v>42048</c:v>
                </c:pt>
                <c:pt idx="840">
                  <c:v>42051</c:v>
                </c:pt>
                <c:pt idx="841">
                  <c:v>42052</c:v>
                </c:pt>
                <c:pt idx="842">
                  <c:v>42053</c:v>
                </c:pt>
                <c:pt idx="843">
                  <c:v>42054</c:v>
                </c:pt>
                <c:pt idx="844">
                  <c:v>42055</c:v>
                </c:pt>
                <c:pt idx="845">
                  <c:v>42058</c:v>
                </c:pt>
                <c:pt idx="846">
                  <c:v>42059</c:v>
                </c:pt>
                <c:pt idx="847">
                  <c:v>42060</c:v>
                </c:pt>
                <c:pt idx="848">
                  <c:v>42061</c:v>
                </c:pt>
                <c:pt idx="849">
                  <c:v>42062</c:v>
                </c:pt>
                <c:pt idx="850">
                  <c:v>42065</c:v>
                </c:pt>
                <c:pt idx="851">
                  <c:v>42066</c:v>
                </c:pt>
                <c:pt idx="852">
                  <c:v>42067</c:v>
                </c:pt>
                <c:pt idx="853">
                  <c:v>42068</c:v>
                </c:pt>
                <c:pt idx="854">
                  <c:v>42069</c:v>
                </c:pt>
                <c:pt idx="855">
                  <c:v>42072</c:v>
                </c:pt>
                <c:pt idx="856">
                  <c:v>42073</c:v>
                </c:pt>
                <c:pt idx="857">
                  <c:v>42074</c:v>
                </c:pt>
                <c:pt idx="858">
                  <c:v>42075</c:v>
                </c:pt>
                <c:pt idx="859">
                  <c:v>42076</c:v>
                </c:pt>
                <c:pt idx="860">
                  <c:v>42079</c:v>
                </c:pt>
                <c:pt idx="861">
                  <c:v>42080</c:v>
                </c:pt>
                <c:pt idx="862">
                  <c:v>42081</c:v>
                </c:pt>
                <c:pt idx="863">
                  <c:v>42082</c:v>
                </c:pt>
                <c:pt idx="864">
                  <c:v>42083</c:v>
                </c:pt>
                <c:pt idx="865">
                  <c:v>42086</c:v>
                </c:pt>
                <c:pt idx="866">
                  <c:v>42087</c:v>
                </c:pt>
                <c:pt idx="867">
                  <c:v>42088</c:v>
                </c:pt>
                <c:pt idx="868">
                  <c:v>42089</c:v>
                </c:pt>
                <c:pt idx="869">
                  <c:v>42090</c:v>
                </c:pt>
                <c:pt idx="870">
                  <c:v>42093</c:v>
                </c:pt>
                <c:pt idx="871">
                  <c:v>42094</c:v>
                </c:pt>
                <c:pt idx="872">
                  <c:v>42095</c:v>
                </c:pt>
                <c:pt idx="873">
                  <c:v>42096</c:v>
                </c:pt>
                <c:pt idx="874">
                  <c:v>42097</c:v>
                </c:pt>
                <c:pt idx="875">
                  <c:v>42100</c:v>
                </c:pt>
                <c:pt idx="876">
                  <c:v>42101</c:v>
                </c:pt>
                <c:pt idx="877">
                  <c:v>42102</c:v>
                </c:pt>
                <c:pt idx="878">
                  <c:v>42103</c:v>
                </c:pt>
                <c:pt idx="879">
                  <c:v>42104</c:v>
                </c:pt>
                <c:pt idx="880">
                  <c:v>42107</c:v>
                </c:pt>
                <c:pt idx="881">
                  <c:v>42108</c:v>
                </c:pt>
                <c:pt idx="882">
                  <c:v>42109</c:v>
                </c:pt>
                <c:pt idx="883">
                  <c:v>42110</c:v>
                </c:pt>
                <c:pt idx="884">
                  <c:v>42111</c:v>
                </c:pt>
                <c:pt idx="885">
                  <c:v>42114</c:v>
                </c:pt>
                <c:pt idx="886">
                  <c:v>42115</c:v>
                </c:pt>
                <c:pt idx="887">
                  <c:v>42116</c:v>
                </c:pt>
                <c:pt idx="888">
                  <c:v>42117</c:v>
                </c:pt>
                <c:pt idx="889">
                  <c:v>42118</c:v>
                </c:pt>
                <c:pt idx="890">
                  <c:v>42121</c:v>
                </c:pt>
                <c:pt idx="891">
                  <c:v>42122</c:v>
                </c:pt>
                <c:pt idx="892">
                  <c:v>42123</c:v>
                </c:pt>
                <c:pt idx="893">
                  <c:v>42124</c:v>
                </c:pt>
                <c:pt idx="894">
                  <c:v>42125</c:v>
                </c:pt>
                <c:pt idx="895">
                  <c:v>42128</c:v>
                </c:pt>
                <c:pt idx="896">
                  <c:v>42129</c:v>
                </c:pt>
                <c:pt idx="897">
                  <c:v>42130</c:v>
                </c:pt>
                <c:pt idx="898">
                  <c:v>42131</c:v>
                </c:pt>
                <c:pt idx="899">
                  <c:v>42132</c:v>
                </c:pt>
                <c:pt idx="900">
                  <c:v>42135</c:v>
                </c:pt>
                <c:pt idx="901">
                  <c:v>42136</c:v>
                </c:pt>
                <c:pt idx="902">
                  <c:v>42137</c:v>
                </c:pt>
                <c:pt idx="903">
                  <c:v>42138</c:v>
                </c:pt>
                <c:pt idx="904">
                  <c:v>42139</c:v>
                </c:pt>
                <c:pt idx="905">
                  <c:v>42142</c:v>
                </c:pt>
                <c:pt idx="906">
                  <c:v>42143</c:v>
                </c:pt>
                <c:pt idx="907">
                  <c:v>42144</c:v>
                </c:pt>
                <c:pt idx="908">
                  <c:v>42145</c:v>
                </c:pt>
                <c:pt idx="909">
                  <c:v>42146</c:v>
                </c:pt>
                <c:pt idx="910">
                  <c:v>42149</c:v>
                </c:pt>
                <c:pt idx="911">
                  <c:v>42150</c:v>
                </c:pt>
                <c:pt idx="912">
                  <c:v>42151</c:v>
                </c:pt>
                <c:pt idx="913">
                  <c:v>42152</c:v>
                </c:pt>
                <c:pt idx="914">
                  <c:v>42153</c:v>
                </c:pt>
                <c:pt idx="915">
                  <c:v>42156</c:v>
                </c:pt>
                <c:pt idx="916">
                  <c:v>42157</c:v>
                </c:pt>
                <c:pt idx="917">
                  <c:v>42158</c:v>
                </c:pt>
                <c:pt idx="918">
                  <c:v>42159</c:v>
                </c:pt>
                <c:pt idx="919">
                  <c:v>42160</c:v>
                </c:pt>
                <c:pt idx="920">
                  <c:v>42163</c:v>
                </c:pt>
                <c:pt idx="921">
                  <c:v>42164</c:v>
                </c:pt>
                <c:pt idx="922">
                  <c:v>42165</c:v>
                </c:pt>
                <c:pt idx="923">
                  <c:v>42166</c:v>
                </c:pt>
                <c:pt idx="924">
                  <c:v>42167</c:v>
                </c:pt>
                <c:pt idx="925">
                  <c:v>42170</c:v>
                </c:pt>
                <c:pt idx="926">
                  <c:v>42171</c:v>
                </c:pt>
                <c:pt idx="927">
                  <c:v>42172</c:v>
                </c:pt>
                <c:pt idx="928">
                  <c:v>42173</c:v>
                </c:pt>
                <c:pt idx="929">
                  <c:v>42174</c:v>
                </c:pt>
                <c:pt idx="930">
                  <c:v>42177</c:v>
                </c:pt>
                <c:pt idx="931">
                  <c:v>42178</c:v>
                </c:pt>
                <c:pt idx="932">
                  <c:v>42179</c:v>
                </c:pt>
                <c:pt idx="933">
                  <c:v>42180</c:v>
                </c:pt>
                <c:pt idx="934">
                  <c:v>42181</c:v>
                </c:pt>
                <c:pt idx="935">
                  <c:v>42184</c:v>
                </c:pt>
                <c:pt idx="936">
                  <c:v>42185</c:v>
                </c:pt>
                <c:pt idx="937">
                  <c:v>42186</c:v>
                </c:pt>
                <c:pt idx="938">
                  <c:v>42187</c:v>
                </c:pt>
                <c:pt idx="939">
                  <c:v>42188</c:v>
                </c:pt>
                <c:pt idx="940">
                  <c:v>42191</c:v>
                </c:pt>
                <c:pt idx="941">
                  <c:v>42192</c:v>
                </c:pt>
                <c:pt idx="942">
                  <c:v>42193</c:v>
                </c:pt>
                <c:pt idx="943">
                  <c:v>42194</c:v>
                </c:pt>
                <c:pt idx="944">
                  <c:v>42195</c:v>
                </c:pt>
                <c:pt idx="945">
                  <c:v>42198</c:v>
                </c:pt>
                <c:pt idx="946">
                  <c:v>42199</c:v>
                </c:pt>
                <c:pt idx="947">
                  <c:v>42200</c:v>
                </c:pt>
                <c:pt idx="948">
                  <c:v>42201</c:v>
                </c:pt>
                <c:pt idx="949">
                  <c:v>42202</c:v>
                </c:pt>
                <c:pt idx="950">
                  <c:v>42205</c:v>
                </c:pt>
                <c:pt idx="951">
                  <c:v>42206</c:v>
                </c:pt>
                <c:pt idx="952">
                  <c:v>42207</c:v>
                </c:pt>
                <c:pt idx="953">
                  <c:v>42208</c:v>
                </c:pt>
                <c:pt idx="954">
                  <c:v>42209</c:v>
                </c:pt>
                <c:pt idx="955">
                  <c:v>42212</c:v>
                </c:pt>
                <c:pt idx="956">
                  <c:v>42213</c:v>
                </c:pt>
                <c:pt idx="957">
                  <c:v>42214</c:v>
                </c:pt>
                <c:pt idx="958">
                  <c:v>42215</c:v>
                </c:pt>
                <c:pt idx="959">
                  <c:v>42216</c:v>
                </c:pt>
                <c:pt idx="960">
                  <c:v>42219</c:v>
                </c:pt>
                <c:pt idx="961">
                  <c:v>42220</c:v>
                </c:pt>
                <c:pt idx="962">
                  <c:v>42221</c:v>
                </c:pt>
                <c:pt idx="963">
                  <c:v>42222</c:v>
                </c:pt>
                <c:pt idx="964">
                  <c:v>42223</c:v>
                </c:pt>
                <c:pt idx="965">
                  <c:v>42226</c:v>
                </c:pt>
                <c:pt idx="966">
                  <c:v>42227</c:v>
                </c:pt>
                <c:pt idx="967">
                  <c:v>42228</c:v>
                </c:pt>
                <c:pt idx="968">
                  <c:v>42229</c:v>
                </c:pt>
                <c:pt idx="969">
                  <c:v>42230</c:v>
                </c:pt>
                <c:pt idx="970">
                  <c:v>42233</c:v>
                </c:pt>
                <c:pt idx="971">
                  <c:v>42234</c:v>
                </c:pt>
                <c:pt idx="972">
                  <c:v>42235</c:v>
                </c:pt>
                <c:pt idx="973">
                  <c:v>42236</c:v>
                </c:pt>
                <c:pt idx="974">
                  <c:v>42237</c:v>
                </c:pt>
                <c:pt idx="975">
                  <c:v>42240</c:v>
                </c:pt>
                <c:pt idx="976">
                  <c:v>42241</c:v>
                </c:pt>
                <c:pt idx="977">
                  <c:v>42242</c:v>
                </c:pt>
                <c:pt idx="978">
                  <c:v>42243</c:v>
                </c:pt>
                <c:pt idx="979">
                  <c:v>42244</c:v>
                </c:pt>
                <c:pt idx="980">
                  <c:v>42247</c:v>
                </c:pt>
                <c:pt idx="981">
                  <c:v>42248</c:v>
                </c:pt>
                <c:pt idx="982">
                  <c:v>42249</c:v>
                </c:pt>
                <c:pt idx="983">
                  <c:v>42250</c:v>
                </c:pt>
                <c:pt idx="984">
                  <c:v>42251</c:v>
                </c:pt>
                <c:pt idx="985">
                  <c:v>42254</c:v>
                </c:pt>
                <c:pt idx="986">
                  <c:v>42255</c:v>
                </c:pt>
                <c:pt idx="987">
                  <c:v>42256</c:v>
                </c:pt>
                <c:pt idx="988">
                  <c:v>42257</c:v>
                </c:pt>
                <c:pt idx="989">
                  <c:v>42258</c:v>
                </c:pt>
                <c:pt idx="990">
                  <c:v>42261</c:v>
                </c:pt>
                <c:pt idx="991">
                  <c:v>42262</c:v>
                </c:pt>
                <c:pt idx="992">
                  <c:v>42263</c:v>
                </c:pt>
                <c:pt idx="993">
                  <c:v>42264</c:v>
                </c:pt>
                <c:pt idx="994">
                  <c:v>42265</c:v>
                </c:pt>
                <c:pt idx="995">
                  <c:v>42268</c:v>
                </c:pt>
                <c:pt idx="996">
                  <c:v>42269</c:v>
                </c:pt>
                <c:pt idx="997">
                  <c:v>42270</c:v>
                </c:pt>
                <c:pt idx="998">
                  <c:v>42271</c:v>
                </c:pt>
                <c:pt idx="999">
                  <c:v>42272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42282</c:v>
                </c:pt>
                <c:pt idx="1006">
                  <c:v>42283</c:v>
                </c:pt>
                <c:pt idx="1007">
                  <c:v>42284</c:v>
                </c:pt>
                <c:pt idx="1008">
                  <c:v>42285</c:v>
                </c:pt>
                <c:pt idx="1009">
                  <c:v>42286</c:v>
                </c:pt>
                <c:pt idx="1010">
                  <c:v>42289</c:v>
                </c:pt>
                <c:pt idx="1011">
                  <c:v>42290</c:v>
                </c:pt>
                <c:pt idx="1012">
                  <c:v>42291</c:v>
                </c:pt>
                <c:pt idx="1013">
                  <c:v>42292</c:v>
                </c:pt>
                <c:pt idx="1014">
                  <c:v>42293</c:v>
                </c:pt>
                <c:pt idx="1015">
                  <c:v>42296</c:v>
                </c:pt>
                <c:pt idx="1016">
                  <c:v>42297</c:v>
                </c:pt>
                <c:pt idx="1017">
                  <c:v>42298</c:v>
                </c:pt>
                <c:pt idx="1018">
                  <c:v>42299</c:v>
                </c:pt>
                <c:pt idx="1019">
                  <c:v>42300</c:v>
                </c:pt>
                <c:pt idx="1020">
                  <c:v>42303</c:v>
                </c:pt>
                <c:pt idx="1021">
                  <c:v>42304</c:v>
                </c:pt>
                <c:pt idx="1022">
                  <c:v>42305</c:v>
                </c:pt>
                <c:pt idx="1023">
                  <c:v>42306</c:v>
                </c:pt>
                <c:pt idx="1024">
                  <c:v>42307</c:v>
                </c:pt>
                <c:pt idx="1025">
                  <c:v>42310</c:v>
                </c:pt>
                <c:pt idx="1026">
                  <c:v>42311</c:v>
                </c:pt>
                <c:pt idx="1027">
                  <c:v>42312</c:v>
                </c:pt>
                <c:pt idx="1028">
                  <c:v>42313</c:v>
                </c:pt>
                <c:pt idx="1029">
                  <c:v>42314</c:v>
                </c:pt>
                <c:pt idx="1030">
                  <c:v>42317</c:v>
                </c:pt>
                <c:pt idx="1031">
                  <c:v>42318</c:v>
                </c:pt>
                <c:pt idx="1032">
                  <c:v>42319</c:v>
                </c:pt>
                <c:pt idx="1033">
                  <c:v>42320</c:v>
                </c:pt>
                <c:pt idx="1034">
                  <c:v>42321</c:v>
                </c:pt>
                <c:pt idx="1035">
                  <c:v>42324</c:v>
                </c:pt>
                <c:pt idx="1036">
                  <c:v>42325</c:v>
                </c:pt>
                <c:pt idx="1037">
                  <c:v>42326</c:v>
                </c:pt>
                <c:pt idx="1038">
                  <c:v>42327</c:v>
                </c:pt>
                <c:pt idx="1039">
                  <c:v>42328</c:v>
                </c:pt>
                <c:pt idx="1040">
                  <c:v>42331</c:v>
                </c:pt>
                <c:pt idx="1041">
                  <c:v>42332</c:v>
                </c:pt>
                <c:pt idx="1042">
                  <c:v>42333</c:v>
                </c:pt>
                <c:pt idx="1043">
                  <c:v>42334</c:v>
                </c:pt>
                <c:pt idx="1044">
                  <c:v>42335</c:v>
                </c:pt>
                <c:pt idx="1045">
                  <c:v>42338</c:v>
                </c:pt>
                <c:pt idx="1046">
                  <c:v>42339</c:v>
                </c:pt>
                <c:pt idx="1047">
                  <c:v>42340</c:v>
                </c:pt>
                <c:pt idx="1048">
                  <c:v>42341</c:v>
                </c:pt>
                <c:pt idx="1049">
                  <c:v>42342</c:v>
                </c:pt>
                <c:pt idx="1050">
                  <c:v>42345</c:v>
                </c:pt>
                <c:pt idx="1051">
                  <c:v>42346</c:v>
                </c:pt>
                <c:pt idx="1052">
                  <c:v>42347</c:v>
                </c:pt>
                <c:pt idx="1053">
                  <c:v>42348</c:v>
                </c:pt>
                <c:pt idx="1054">
                  <c:v>42349</c:v>
                </c:pt>
                <c:pt idx="1055">
                  <c:v>42352</c:v>
                </c:pt>
                <c:pt idx="1056">
                  <c:v>42353</c:v>
                </c:pt>
                <c:pt idx="1057">
                  <c:v>42354</c:v>
                </c:pt>
                <c:pt idx="1058">
                  <c:v>42355</c:v>
                </c:pt>
                <c:pt idx="1059">
                  <c:v>42356</c:v>
                </c:pt>
                <c:pt idx="1060">
                  <c:v>42359</c:v>
                </c:pt>
                <c:pt idx="1061">
                  <c:v>42360</c:v>
                </c:pt>
                <c:pt idx="1062">
                  <c:v>42361</c:v>
                </c:pt>
                <c:pt idx="1063">
                  <c:v>42362</c:v>
                </c:pt>
                <c:pt idx="1064">
                  <c:v>42363</c:v>
                </c:pt>
                <c:pt idx="1065">
                  <c:v>42366</c:v>
                </c:pt>
                <c:pt idx="1066">
                  <c:v>42367</c:v>
                </c:pt>
                <c:pt idx="1067">
                  <c:v>42368</c:v>
                </c:pt>
                <c:pt idx="1068">
                  <c:v>42369</c:v>
                </c:pt>
                <c:pt idx="1069">
                  <c:v>42370</c:v>
                </c:pt>
                <c:pt idx="1070">
                  <c:v>42373</c:v>
                </c:pt>
                <c:pt idx="1071">
                  <c:v>42374</c:v>
                </c:pt>
                <c:pt idx="1072">
                  <c:v>42375</c:v>
                </c:pt>
                <c:pt idx="1073">
                  <c:v>42376</c:v>
                </c:pt>
                <c:pt idx="1074">
                  <c:v>42377</c:v>
                </c:pt>
                <c:pt idx="1075">
                  <c:v>42380</c:v>
                </c:pt>
                <c:pt idx="1076">
                  <c:v>42381</c:v>
                </c:pt>
                <c:pt idx="1077">
                  <c:v>42382</c:v>
                </c:pt>
                <c:pt idx="1078">
                  <c:v>42383</c:v>
                </c:pt>
                <c:pt idx="1079">
                  <c:v>42384</c:v>
                </c:pt>
                <c:pt idx="1080">
                  <c:v>42387</c:v>
                </c:pt>
                <c:pt idx="1081">
                  <c:v>42388</c:v>
                </c:pt>
                <c:pt idx="1082">
                  <c:v>42389</c:v>
                </c:pt>
                <c:pt idx="1083">
                  <c:v>42390</c:v>
                </c:pt>
                <c:pt idx="1084">
                  <c:v>42391</c:v>
                </c:pt>
                <c:pt idx="1085">
                  <c:v>42394</c:v>
                </c:pt>
                <c:pt idx="1086">
                  <c:v>42395</c:v>
                </c:pt>
                <c:pt idx="1087">
                  <c:v>42396</c:v>
                </c:pt>
                <c:pt idx="1088">
                  <c:v>42397</c:v>
                </c:pt>
                <c:pt idx="1089">
                  <c:v>42398</c:v>
                </c:pt>
                <c:pt idx="1090">
                  <c:v>42401</c:v>
                </c:pt>
                <c:pt idx="1091">
                  <c:v>42402</c:v>
                </c:pt>
                <c:pt idx="1092">
                  <c:v>42403</c:v>
                </c:pt>
                <c:pt idx="1093">
                  <c:v>42404</c:v>
                </c:pt>
                <c:pt idx="1094">
                  <c:v>42405</c:v>
                </c:pt>
                <c:pt idx="1095">
                  <c:v>42408</c:v>
                </c:pt>
                <c:pt idx="1096">
                  <c:v>42409</c:v>
                </c:pt>
                <c:pt idx="1097">
                  <c:v>42410</c:v>
                </c:pt>
                <c:pt idx="1098">
                  <c:v>42411</c:v>
                </c:pt>
                <c:pt idx="1099">
                  <c:v>42412</c:v>
                </c:pt>
                <c:pt idx="1100">
                  <c:v>42415</c:v>
                </c:pt>
                <c:pt idx="1101">
                  <c:v>42416</c:v>
                </c:pt>
                <c:pt idx="1102">
                  <c:v>42417</c:v>
                </c:pt>
                <c:pt idx="1103">
                  <c:v>42418</c:v>
                </c:pt>
                <c:pt idx="1104">
                  <c:v>42419</c:v>
                </c:pt>
                <c:pt idx="1105">
                  <c:v>42422</c:v>
                </c:pt>
                <c:pt idx="1106">
                  <c:v>42423</c:v>
                </c:pt>
                <c:pt idx="1107">
                  <c:v>42424</c:v>
                </c:pt>
                <c:pt idx="1108">
                  <c:v>42425</c:v>
                </c:pt>
                <c:pt idx="1109">
                  <c:v>42426</c:v>
                </c:pt>
                <c:pt idx="1110">
                  <c:v>42429</c:v>
                </c:pt>
                <c:pt idx="1111">
                  <c:v>42430</c:v>
                </c:pt>
                <c:pt idx="1112">
                  <c:v>42431</c:v>
                </c:pt>
                <c:pt idx="1113">
                  <c:v>42432</c:v>
                </c:pt>
                <c:pt idx="1114">
                  <c:v>42433</c:v>
                </c:pt>
                <c:pt idx="1115">
                  <c:v>42436</c:v>
                </c:pt>
                <c:pt idx="1116">
                  <c:v>42437</c:v>
                </c:pt>
                <c:pt idx="1117">
                  <c:v>42438</c:v>
                </c:pt>
                <c:pt idx="1118">
                  <c:v>42439</c:v>
                </c:pt>
                <c:pt idx="1119">
                  <c:v>42440</c:v>
                </c:pt>
                <c:pt idx="1120">
                  <c:v>42443</c:v>
                </c:pt>
                <c:pt idx="1121">
                  <c:v>42444</c:v>
                </c:pt>
                <c:pt idx="1122">
                  <c:v>42445</c:v>
                </c:pt>
                <c:pt idx="1123">
                  <c:v>42446</c:v>
                </c:pt>
                <c:pt idx="1124">
                  <c:v>42447</c:v>
                </c:pt>
                <c:pt idx="1125">
                  <c:v>42450</c:v>
                </c:pt>
                <c:pt idx="1126">
                  <c:v>42451</c:v>
                </c:pt>
                <c:pt idx="1127">
                  <c:v>42452</c:v>
                </c:pt>
                <c:pt idx="1128">
                  <c:v>42453</c:v>
                </c:pt>
                <c:pt idx="1129">
                  <c:v>42454</c:v>
                </c:pt>
                <c:pt idx="1130">
                  <c:v>42457</c:v>
                </c:pt>
                <c:pt idx="1131">
                  <c:v>42458</c:v>
                </c:pt>
                <c:pt idx="1132">
                  <c:v>42459</c:v>
                </c:pt>
                <c:pt idx="1133">
                  <c:v>42460</c:v>
                </c:pt>
                <c:pt idx="1134">
                  <c:v>42461</c:v>
                </c:pt>
                <c:pt idx="1135">
                  <c:v>42464</c:v>
                </c:pt>
                <c:pt idx="1136">
                  <c:v>42465</c:v>
                </c:pt>
                <c:pt idx="1137">
                  <c:v>42466</c:v>
                </c:pt>
                <c:pt idx="1138">
                  <c:v>42467</c:v>
                </c:pt>
                <c:pt idx="1139">
                  <c:v>42468</c:v>
                </c:pt>
                <c:pt idx="1140">
                  <c:v>42471</c:v>
                </c:pt>
                <c:pt idx="1141">
                  <c:v>42472</c:v>
                </c:pt>
                <c:pt idx="1142">
                  <c:v>42473</c:v>
                </c:pt>
                <c:pt idx="1143">
                  <c:v>42474</c:v>
                </c:pt>
                <c:pt idx="1144">
                  <c:v>42475</c:v>
                </c:pt>
                <c:pt idx="1145">
                  <c:v>42478</c:v>
                </c:pt>
                <c:pt idx="1146">
                  <c:v>42479</c:v>
                </c:pt>
                <c:pt idx="1147">
                  <c:v>42480</c:v>
                </c:pt>
                <c:pt idx="1148">
                  <c:v>42481</c:v>
                </c:pt>
                <c:pt idx="1149">
                  <c:v>42482</c:v>
                </c:pt>
                <c:pt idx="1150">
                  <c:v>42485</c:v>
                </c:pt>
                <c:pt idx="1151">
                  <c:v>42486</c:v>
                </c:pt>
                <c:pt idx="1152">
                  <c:v>42487</c:v>
                </c:pt>
                <c:pt idx="1153">
                  <c:v>42488</c:v>
                </c:pt>
                <c:pt idx="1154">
                  <c:v>42489</c:v>
                </c:pt>
                <c:pt idx="1155">
                  <c:v>42492</c:v>
                </c:pt>
                <c:pt idx="1156">
                  <c:v>42493</c:v>
                </c:pt>
                <c:pt idx="1157">
                  <c:v>42494</c:v>
                </c:pt>
                <c:pt idx="1158">
                  <c:v>42495</c:v>
                </c:pt>
                <c:pt idx="1159">
                  <c:v>42496</c:v>
                </c:pt>
                <c:pt idx="1160">
                  <c:v>42499</c:v>
                </c:pt>
                <c:pt idx="1161">
                  <c:v>42500</c:v>
                </c:pt>
                <c:pt idx="1162">
                  <c:v>42501</c:v>
                </c:pt>
                <c:pt idx="1163">
                  <c:v>42502</c:v>
                </c:pt>
                <c:pt idx="1164">
                  <c:v>42503</c:v>
                </c:pt>
                <c:pt idx="1165">
                  <c:v>42506</c:v>
                </c:pt>
                <c:pt idx="1166">
                  <c:v>42507</c:v>
                </c:pt>
                <c:pt idx="1167">
                  <c:v>42508</c:v>
                </c:pt>
                <c:pt idx="1168">
                  <c:v>42509</c:v>
                </c:pt>
                <c:pt idx="1169">
                  <c:v>42510</c:v>
                </c:pt>
                <c:pt idx="1170">
                  <c:v>42513</c:v>
                </c:pt>
                <c:pt idx="1171">
                  <c:v>42514</c:v>
                </c:pt>
                <c:pt idx="1172">
                  <c:v>42515</c:v>
                </c:pt>
                <c:pt idx="1173">
                  <c:v>42516</c:v>
                </c:pt>
                <c:pt idx="1174">
                  <c:v>42517</c:v>
                </c:pt>
                <c:pt idx="1175">
                  <c:v>42520</c:v>
                </c:pt>
                <c:pt idx="1176">
                  <c:v>42521</c:v>
                </c:pt>
                <c:pt idx="1177">
                  <c:v>42522</c:v>
                </c:pt>
                <c:pt idx="1178">
                  <c:v>42523</c:v>
                </c:pt>
                <c:pt idx="1179">
                  <c:v>42524</c:v>
                </c:pt>
                <c:pt idx="1180">
                  <c:v>42527</c:v>
                </c:pt>
                <c:pt idx="1181">
                  <c:v>42528</c:v>
                </c:pt>
                <c:pt idx="1182">
                  <c:v>42529</c:v>
                </c:pt>
                <c:pt idx="1183">
                  <c:v>42530</c:v>
                </c:pt>
                <c:pt idx="1184">
                  <c:v>42531</c:v>
                </c:pt>
                <c:pt idx="1185">
                  <c:v>42534</c:v>
                </c:pt>
                <c:pt idx="1186">
                  <c:v>42535</c:v>
                </c:pt>
                <c:pt idx="1187">
                  <c:v>42536</c:v>
                </c:pt>
                <c:pt idx="1188">
                  <c:v>42537</c:v>
                </c:pt>
                <c:pt idx="1189">
                  <c:v>42538</c:v>
                </c:pt>
                <c:pt idx="1190">
                  <c:v>42541</c:v>
                </c:pt>
                <c:pt idx="1191">
                  <c:v>42542</c:v>
                </c:pt>
                <c:pt idx="1192">
                  <c:v>42543</c:v>
                </c:pt>
                <c:pt idx="1193">
                  <c:v>42544</c:v>
                </c:pt>
                <c:pt idx="1194">
                  <c:v>42545</c:v>
                </c:pt>
                <c:pt idx="1195">
                  <c:v>42548</c:v>
                </c:pt>
                <c:pt idx="1196">
                  <c:v>42549</c:v>
                </c:pt>
                <c:pt idx="1197">
                  <c:v>42550</c:v>
                </c:pt>
                <c:pt idx="1198">
                  <c:v>42551</c:v>
                </c:pt>
                <c:pt idx="1199">
                  <c:v>42552</c:v>
                </c:pt>
                <c:pt idx="1200">
                  <c:v>42555</c:v>
                </c:pt>
                <c:pt idx="1201">
                  <c:v>42556</c:v>
                </c:pt>
                <c:pt idx="1202">
                  <c:v>42557</c:v>
                </c:pt>
                <c:pt idx="1203">
                  <c:v>42558</c:v>
                </c:pt>
                <c:pt idx="1204">
                  <c:v>42559</c:v>
                </c:pt>
                <c:pt idx="1205">
                  <c:v>42562</c:v>
                </c:pt>
                <c:pt idx="1206">
                  <c:v>42563</c:v>
                </c:pt>
                <c:pt idx="1207">
                  <c:v>42564</c:v>
                </c:pt>
                <c:pt idx="1208">
                  <c:v>42565</c:v>
                </c:pt>
                <c:pt idx="1209">
                  <c:v>42566</c:v>
                </c:pt>
                <c:pt idx="1210">
                  <c:v>42569</c:v>
                </c:pt>
                <c:pt idx="1211">
                  <c:v>42570</c:v>
                </c:pt>
                <c:pt idx="1212">
                  <c:v>42571</c:v>
                </c:pt>
                <c:pt idx="1213">
                  <c:v>42572</c:v>
                </c:pt>
                <c:pt idx="1214">
                  <c:v>42573</c:v>
                </c:pt>
                <c:pt idx="1215">
                  <c:v>42576</c:v>
                </c:pt>
                <c:pt idx="1216">
                  <c:v>42577</c:v>
                </c:pt>
                <c:pt idx="1217">
                  <c:v>42578</c:v>
                </c:pt>
                <c:pt idx="1218">
                  <c:v>42579</c:v>
                </c:pt>
                <c:pt idx="1219">
                  <c:v>42580</c:v>
                </c:pt>
                <c:pt idx="1220">
                  <c:v>42583</c:v>
                </c:pt>
                <c:pt idx="1221">
                  <c:v>42584</c:v>
                </c:pt>
                <c:pt idx="1222">
                  <c:v>42585</c:v>
                </c:pt>
                <c:pt idx="1223">
                  <c:v>42586</c:v>
                </c:pt>
                <c:pt idx="1224">
                  <c:v>42587</c:v>
                </c:pt>
                <c:pt idx="1225">
                  <c:v>42590</c:v>
                </c:pt>
                <c:pt idx="1226">
                  <c:v>42591</c:v>
                </c:pt>
                <c:pt idx="1227">
                  <c:v>42592</c:v>
                </c:pt>
                <c:pt idx="1228">
                  <c:v>42593</c:v>
                </c:pt>
                <c:pt idx="1229">
                  <c:v>42594</c:v>
                </c:pt>
                <c:pt idx="1230">
                  <c:v>42597</c:v>
                </c:pt>
                <c:pt idx="1231">
                  <c:v>42598</c:v>
                </c:pt>
                <c:pt idx="1232">
                  <c:v>42599</c:v>
                </c:pt>
                <c:pt idx="1233">
                  <c:v>42600</c:v>
                </c:pt>
                <c:pt idx="1234">
                  <c:v>42601</c:v>
                </c:pt>
                <c:pt idx="1235">
                  <c:v>42604</c:v>
                </c:pt>
                <c:pt idx="1236">
                  <c:v>42605</c:v>
                </c:pt>
                <c:pt idx="1237">
                  <c:v>42606</c:v>
                </c:pt>
                <c:pt idx="1238">
                  <c:v>42607</c:v>
                </c:pt>
                <c:pt idx="1239">
                  <c:v>42608</c:v>
                </c:pt>
                <c:pt idx="1240">
                  <c:v>42611</c:v>
                </c:pt>
                <c:pt idx="1241">
                  <c:v>42612</c:v>
                </c:pt>
                <c:pt idx="1242">
                  <c:v>42613</c:v>
                </c:pt>
                <c:pt idx="1243">
                  <c:v>42614</c:v>
                </c:pt>
                <c:pt idx="1244">
                  <c:v>42615</c:v>
                </c:pt>
                <c:pt idx="1245">
                  <c:v>42618</c:v>
                </c:pt>
                <c:pt idx="1246">
                  <c:v>42619</c:v>
                </c:pt>
                <c:pt idx="1247">
                  <c:v>42620</c:v>
                </c:pt>
                <c:pt idx="1248">
                  <c:v>42621</c:v>
                </c:pt>
                <c:pt idx="1249">
                  <c:v>42622</c:v>
                </c:pt>
                <c:pt idx="1250">
                  <c:v>42625</c:v>
                </c:pt>
                <c:pt idx="1251">
                  <c:v>42626</c:v>
                </c:pt>
                <c:pt idx="1252">
                  <c:v>42627</c:v>
                </c:pt>
                <c:pt idx="1253">
                  <c:v>42628</c:v>
                </c:pt>
                <c:pt idx="1254">
                  <c:v>42629</c:v>
                </c:pt>
                <c:pt idx="1255">
                  <c:v>42632</c:v>
                </c:pt>
                <c:pt idx="1256">
                  <c:v>42633</c:v>
                </c:pt>
                <c:pt idx="1257">
                  <c:v>42634</c:v>
                </c:pt>
                <c:pt idx="1258">
                  <c:v>42635</c:v>
                </c:pt>
                <c:pt idx="1259">
                  <c:v>42636</c:v>
                </c:pt>
                <c:pt idx="1260">
                  <c:v>42639</c:v>
                </c:pt>
                <c:pt idx="1261">
                  <c:v>42640</c:v>
                </c:pt>
                <c:pt idx="1262">
                  <c:v>42641</c:v>
                </c:pt>
                <c:pt idx="1263">
                  <c:v>42642</c:v>
                </c:pt>
                <c:pt idx="1264">
                  <c:v>42643</c:v>
                </c:pt>
                <c:pt idx="1265">
                  <c:v>42646</c:v>
                </c:pt>
                <c:pt idx="1266">
                  <c:v>42647</c:v>
                </c:pt>
                <c:pt idx="1267">
                  <c:v>42648</c:v>
                </c:pt>
                <c:pt idx="1268">
                  <c:v>42649</c:v>
                </c:pt>
                <c:pt idx="1269">
                  <c:v>42650</c:v>
                </c:pt>
                <c:pt idx="1270">
                  <c:v>42653</c:v>
                </c:pt>
                <c:pt idx="1271">
                  <c:v>42654</c:v>
                </c:pt>
                <c:pt idx="1272">
                  <c:v>42655</c:v>
                </c:pt>
                <c:pt idx="1273">
                  <c:v>42656</c:v>
                </c:pt>
                <c:pt idx="1274">
                  <c:v>42657</c:v>
                </c:pt>
                <c:pt idx="1275">
                  <c:v>42660</c:v>
                </c:pt>
                <c:pt idx="1276">
                  <c:v>42661</c:v>
                </c:pt>
                <c:pt idx="1277">
                  <c:v>42662</c:v>
                </c:pt>
                <c:pt idx="1278">
                  <c:v>42663</c:v>
                </c:pt>
                <c:pt idx="1279">
                  <c:v>42664</c:v>
                </c:pt>
                <c:pt idx="1280">
                  <c:v>42667</c:v>
                </c:pt>
                <c:pt idx="1281">
                  <c:v>42668</c:v>
                </c:pt>
                <c:pt idx="1282">
                  <c:v>42669</c:v>
                </c:pt>
                <c:pt idx="1283">
                  <c:v>42670</c:v>
                </c:pt>
                <c:pt idx="1284">
                  <c:v>42671</c:v>
                </c:pt>
                <c:pt idx="1285">
                  <c:v>42674</c:v>
                </c:pt>
                <c:pt idx="1286">
                  <c:v>42675</c:v>
                </c:pt>
                <c:pt idx="1287">
                  <c:v>42676</c:v>
                </c:pt>
                <c:pt idx="1288">
                  <c:v>42677</c:v>
                </c:pt>
                <c:pt idx="1289">
                  <c:v>42678</c:v>
                </c:pt>
                <c:pt idx="1290">
                  <c:v>42681</c:v>
                </c:pt>
                <c:pt idx="1291">
                  <c:v>42682</c:v>
                </c:pt>
                <c:pt idx="1292">
                  <c:v>42683</c:v>
                </c:pt>
                <c:pt idx="1293">
                  <c:v>42684</c:v>
                </c:pt>
                <c:pt idx="1294">
                  <c:v>42685</c:v>
                </c:pt>
                <c:pt idx="1295">
                  <c:v>42688</c:v>
                </c:pt>
                <c:pt idx="1296">
                  <c:v>42689</c:v>
                </c:pt>
                <c:pt idx="1297">
                  <c:v>42690</c:v>
                </c:pt>
                <c:pt idx="1298">
                  <c:v>42691</c:v>
                </c:pt>
                <c:pt idx="1299">
                  <c:v>42692</c:v>
                </c:pt>
                <c:pt idx="1300">
                  <c:v>42695</c:v>
                </c:pt>
                <c:pt idx="1301">
                  <c:v>42696</c:v>
                </c:pt>
                <c:pt idx="1302">
                  <c:v>42697</c:v>
                </c:pt>
                <c:pt idx="1303">
                  <c:v>42698</c:v>
                </c:pt>
                <c:pt idx="1304">
                  <c:v>42699</c:v>
                </c:pt>
              </c:numCache>
            </c:numRef>
          </c:cat>
          <c:val>
            <c:numRef>
              <c:f>'[DGS10.xls]FRED Graph'!$C$12:$C$1316</c:f>
              <c:numCache>
                <c:formatCode>0.0%</c:formatCode>
                <c:ptCount val="1305"/>
                <c:pt idx="0">
                  <c:v>1.9699999999999999E-2</c:v>
                </c:pt>
                <c:pt idx="1">
                  <c:v>0.02</c:v>
                </c:pt>
                <c:pt idx="2">
                  <c:v>2.0799999999999999E-2</c:v>
                </c:pt>
                <c:pt idx="3">
                  <c:v>2.1099999999999997E-2</c:v>
                </c:pt>
                <c:pt idx="4">
                  <c:v>2.0499999999999997E-2</c:v>
                </c:pt>
                <c:pt idx="5">
                  <c:v>2.0400000000000001E-2</c:v>
                </c:pt>
                <c:pt idx="6">
                  <c:v>2.0799999999999999E-2</c:v>
                </c:pt>
                <c:pt idx="7">
                  <c:v>2.0199999999999999E-2</c:v>
                </c:pt>
                <c:pt idx="8">
                  <c:v>1.9900000000000001E-2</c:v>
                </c:pt>
                <c:pt idx="9">
                  <c:v>2.07E-2</c:v>
                </c:pt>
                <c:pt idx="10">
                  <c:v>2.0299999999999999E-2</c:v>
                </c:pt>
                <c:pt idx="11">
                  <c:v>1.9599999999999999E-2</c:v>
                </c:pt>
                <c:pt idx="12">
                  <c:v>1.9199999999999998E-2</c:v>
                </c:pt>
                <c:pt idx="13">
                  <c:v>1.9199999999999998E-2</c:v>
                </c:pt>
                <c:pt idx="14">
                  <c:v>1.8600000000000002E-2</c:v>
                </c:pt>
                <c:pt idx="15">
                  <c:v>1.8200000000000001E-2</c:v>
                </c:pt>
                <c:pt idx="16">
                  <c:v>1.9400000000000001E-2</c:v>
                </c:pt>
                <c:pt idx="17">
                  <c:v>1.9799999999999998E-2</c:v>
                </c:pt>
                <c:pt idx="18">
                  <c:v>1.9699999999999999E-2</c:v>
                </c:pt>
                <c:pt idx="19">
                  <c:v>2.0299999999999999E-2</c:v>
                </c:pt>
                <c:pt idx="20">
                  <c:v>#N/A</c:v>
                </c:pt>
                <c:pt idx="21">
                  <c:v>2.0199999999999999E-2</c:v>
                </c:pt>
                <c:pt idx="22">
                  <c:v>1.9299999999999998E-2</c:v>
                </c:pt>
                <c:pt idx="23">
                  <c:v>1.9099999999999999E-2</c:v>
                </c:pt>
                <c:pt idx="24">
                  <c:v>1.89E-2</c:v>
                </c:pt>
                <c:pt idx="25">
                  <c:v>#N/A</c:v>
                </c:pt>
                <c:pt idx="26">
                  <c:v>1.9699999999999999E-2</c:v>
                </c:pt>
                <c:pt idx="27">
                  <c:v>0.02</c:v>
                </c:pt>
                <c:pt idx="28">
                  <c:v>2.0199999999999999E-2</c:v>
                </c:pt>
                <c:pt idx="29">
                  <c:v>1.9799999999999998E-2</c:v>
                </c:pt>
                <c:pt idx="30">
                  <c:v>1.9799999999999998E-2</c:v>
                </c:pt>
                <c:pt idx="31">
                  <c:v>0.02</c:v>
                </c:pt>
                <c:pt idx="32">
                  <c:v>1.9299999999999998E-2</c:v>
                </c:pt>
                <c:pt idx="33">
                  <c:v>1.9400000000000001E-2</c:v>
                </c:pt>
                <c:pt idx="34">
                  <c:v>1.89E-2</c:v>
                </c:pt>
                <c:pt idx="35">
                  <c:v>#N/A</c:v>
                </c:pt>
                <c:pt idx="36">
                  <c:v>1.8700000000000001E-2</c:v>
                </c:pt>
                <c:pt idx="37">
                  <c:v>1.9199999999999998E-2</c:v>
                </c:pt>
                <c:pt idx="38">
                  <c:v>2.0099999999999996E-2</c:v>
                </c:pt>
                <c:pt idx="39">
                  <c:v>2.0499999999999997E-2</c:v>
                </c:pt>
                <c:pt idx="40">
                  <c:v>2.0899999999999998E-2</c:v>
                </c:pt>
                <c:pt idx="41">
                  <c:v>2.0799999999999999E-2</c:v>
                </c:pt>
                <c:pt idx="42">
                  <c:v>2.0099999999999996E-2</c:v>
                </c:pt>
                <c:pt idx="43">
                  <c:v>1.9599999999999999E-2</c:v>
                </c:pt>
                <c:pt idx="44">
                  <c:v>1.9299999999999998E-2</c:v>
                </c:pt>
                <c:pt idx="45">
                  <c:v>1.8700000000000001E-2</c:v>
                </c:pt>
                <c:pt idx="46">
                  <c:v>1.83E-2</c:v>
                </c:pt>
                <c:pt idx="47">
                  <c:v>1.8700000000000001E-2</c:v>
                </c:pt>
                <c:pt idx="48">
                  <c:v>1.8600000000000002E-2</c:v>
                </c:pt>
                <c:pt idx="49">
                  <c:v>1.9699999999999999E-2</c:v>
                </c:pt>
                <c:pt idx="50">
                  <c:v>1.9299999999999998E-2</c:v>
                </c:pt>
                <c:pt idx="51">
                  <c:v>0.02</c:v>
                </c:pt>
                <c:pt idx="52">
                  <c:v>2.0099999999999996E-2</c:v>
                </c:pt>
                <c:pt idx="53">
                  <c:v>2.0400000000000001E-2</c:v>
                </c:pt>
                <c:pt idx="54">
                  <c:v>1.9599999999999999E-2</c:v>
                </c:pt>
                <c:pt idx="55">
                  <c:v>1.9900000000000001E-2</c:v>
                </c:pt>
                <c:pt idx="56">
                  <c:v>1.9199999999999998E-2</c:v>
                </c:pt>
                <c:pt idx="57">
                  <c:v>1.9299999999999998E-2</c:v>
                </c:pt>
                <c:pt idx="58">
                  <c:v>1.9900000000000001E-2</c:v>
                </c:pt>
                <c:pt idx="59">
                  <c:v>2.0099999999999996E-2</c:v>
                </c:pt>
                <c:pt idx="60">
                  <c:v>#N/A</c:v>
                </c:pt>
                <c:pt idx="61">
                  <c:v>2.0499999999999997E-2</c:v>
                </c:pt>
                <c:pt idx="62">
                  <c:v>2.0099999999999996E-2</c:v>
                </c:pt>
                <c:pt idx="63">
                  <c:v>1.9900000000000001E-2</c:v>
                </c:pt>
                <c:pt idx="64">
                  <c:v>1.9799999999999998E-2</c:v>
                </c:pt>
                <c:pt idx="65">
                  <c:v>1.9199999999999998E-2</c:v>
                </c:pt>
                <c:pt idx="66">
                  <c:v>1.9400000000000001E-2</c:v>
                </c:pt>
                <c:pt idx="67">
                  <c:v>1.9799999999999998E-2</c:v>
                </c:pt>
                <c:pt idx="68">
                  <c:v>2.0299999999999999E-2</c:v>
                </c:pt>
                <c:pt idx="69">
                  <c:v>1.9900000000000001E-2</c:v>
                </c:pt>
                <c:pt idx="70">
                  <c:v>0.02</c:v>
                </c:pt>
                <c:pt idx="71">
                  <c:v>1.9599999999999999E-2</c:v>
                </c:pt>
                <c:pt idx="72">
                  <c:v>1.9799999999999998E-2</c:v>
                </c:pt>
                <c:pt idx="73">
                  <c:v>2.0299999999999999E-2</c:v>
                </c:pt>
                <c:pt idx="74">
                  <c:v>2.0400000000000001E-2</c:v>
                </c:pt>
                <c:pt idx="75">
                  <c:v>2.0400000000000001E-2</c:v>
                </c:pt>
                <c:pt idx="76">
                  <c:v>2.1400000000000002E-2</c:v>
                </c:pt>
                <c:pt idx="77">
                  <c:v>2.29E-2</c:v>
                </c:pt>
                <c:pt idx="78">
                  <c:v>2.29E-2</c:v>
                </c:pt>
                <c:pt idx="79">
                  <c:v>2.3099999999999999E-2</c:v>
                </c:pt>
                <c:pt idx="80">
                  <c:v>2.3900000000000001E-2</c:v>
                </c:pt>
                <c:pt idx="81">
                  <c:v>2.3799999999999998E-2</c:v>
                </c:pt>
                <c:pt idx="82">
                  <c:v>2.3099999999999999E-2</c:v>
                </c:pt>
                <c:pt idx="83">
                  <c:v>2.29E-2</c:v>
                </c:pt>
                <c:pt idx="84">
                  <c:v>2.2499999999999999E-2</c:v>
                </c:pt>
                <c:pt idx="85">
                  <c:v>2.2599999999999999E-2</c:v>
                </c:pt>
                <c:pt idx="86">
                  <c:v>2.2000000000000002E-2</c:v>
                </c:pt>
                <c:pt idx="87">
                  <c:v>2.2099999999999998E-2</c:v>
                </c:pt>
                <c:pt idx="88">
                  <c:v>2.18E-2</c:v>
                </c:pt>
                <c:pt idx="89">
                  <c:v>2.23E-2</c:v>
                </c:pt>
                <c:pt idx="90">
                  <c:v>2.2200000000000001E-2</c:v>
                </c:pt>
                <c:pt idx="91">
                  <c:v>2.3E-2</c:v>
                </c:pt>
                <c:pt idx="92">
                  <c:v>2.2499999999999999E-2</c:v>
                </c:pt>
                <c:pt idx="93">
                  <c:v>2.1899999999999999E-2</c:v>
                </c:pt>
                <c:pt idx="94">
                  <c:v>2.07E-2</c:v>
                </c:pt>
                <c:pt idx="95">
                  <c:v>2.06E-2</c:v>
                </c:pt>
                <c:pt idx="96">
                  <c:v>2.0099999999999996E-2</c:v>
                </c:pt>
                <c:pt idx="97">
                  <c:v>2.0499999999999997E-2</c:v>
                </c:pt>
                <c:pt idx="98">
                  <c:v>2.0799999999999999E-2</c:v>
                </c:pt>
                <c:pt idx="99">
                  <c:v>2.0199999999999999E-2</c:v>
                </c:pt>
                <c:pt idx="100">
                  <c:v>0.02</c:v>
                </c:pt>
                <c:pt idx="101">
                  <c:v>2.0299999999999999E-2</c:v>
                </c:pt>
                <c:pt idx="102">
                  <c:v>0.02</c:v>
                </c:pt>
                <c:pt idx="103">
                  <c:v>1.9799999999999998E-2</c:v>
                </c:pt>
                <c:pt idx="104">
                  <c:v>1.9900000000000001E-2</c:v>
                </c:pt>
                <c:pt idx="105">
                  <c:v>1.9599999999999999E-2</c:v>
                </c:pt>
                <c:pt idx="106">
                  <c:v>0.02</c:v>
                </c:pt>
                <c:pt idx="107">
                  <c:v>2.0099999999999996E-2</c:v>
                </c:pt>
                <c:pt idx="108">
                  <c:v>1.9799999999999998E-2</c:v>
                </c:pt>
                <c:pt idx="109">
                  <c:v>1.9599999999999999E-2</c:v>
                </c:pt>
                <c:pt idx="110">
                  <c:v>1.95E-2</c:v>
                </c:pt>
                <c:pt idx="111">
                  <c:v>1.9799999999999998E-2</c:v>
                </c:pt>
                <c:pt idx="112">
                  <c:v>1.9599999999999999E-2</c:v>
                </c:pt>
                <c:pt idx="113">
                  <c:v>1.9599999999999999E-2</c:v>
                </c:pt>
                <c:pt idx="114">
                  <c:v>1.9099999999999999E-2</c:v>
                </c:pt>
                <c:pt idx="115">
                  <c:v>1.9199999999999998E-2</c:v>
                </c:pt>
                <c:pt idx="116">
                  <c:v>1.8799999999999997E-2</c:v>
                </c:pt>
                <c:pt idx="117">
                  <c:v>1.8700000000000001E-2</c:v>
                </c:pt>
                <c:pt idx="118">
                  <c:v>1.89E-2</c:v>
                </c:pt>
                <c:pt idx="119">
                  <c:v>1.84E-2</c:v>
                </c:pt>
                <c:pt idx="120">
                  <c:v>1.78E-2</c:v>
                </c:pt>
                <c:pt idx="121">
                  <c:v>1.7600000000000001E-2</c:v>
                </c:pt>
                <c:pt idx="122">
                  <c:v>1.7600000000000001E-2</c:v>
                </c:pt>
                <c:pt idx="123">
                  <c:v>1.7000000000000001E-2</c:v>
                </c:pt>
                <c:pt idx="124">
                  <c:v>1.7100000000000001E-2</c:v>
                </c:pt>
                <c:pt idx="125">
                  <c:v>1.7500000000000002E-2</c:v>
                </c:pt>
                <c:pt idx="126">
                  <c:v>1.7899999999999999E-2</c:v>
                </c:pt>
                <c:pt idx="127">
                  <c:v>1.7299999999999999E-2</c:v>
                </c:pt>
                <c:pt idx="128">
                  <c:v>1.77E-2</c:v>
                </c:pt>
                <c:pt idx="129">
                  <c:v>1.7500000000000002E-2</c:v>
                </c:pt>
                <c:pt idx="130">
                  <c:v>#N/A</c:v>
                </c:pt>
                <c:pt idx="131">
                  <c:v>1.7399999999999999E-2</c:v>
                </c:pt>
                <c:pt idx="132">
                  <c:v>1.6299999999999999E-2</c:v>
                </c:pt>
                <c:pt idx="133">
                  <c:v>1.5900000000000001E-2</c:v>
                </c:pt>
                <c:pt idx="134">
                  <c:v>1.47E-2</c:v>
                </c:pt>
                <c:pt idx="135">
                  <c:v>1.5300000000000001E-2</c:v>
                </c:pt>
                <c:pt idx="136">
                  <c:v>1.5700000000000002E-2</c:v>
                </c:pt>
                <c:pt idx="137">
                  <c:v>1.66E-2</c:v>
                </c:pt>
                <c:pt idx="138">
                  <c:v>1.66E-2</c:v>
                </c:pt>
                <c:pt idx="139">
                  <c:v>1.6500000000000001E-2</c:v>
                </c:pt>
                <c:pt idx="140">
                  <c:v>1.6E-2</c:v>
                </c:pt>
                <c:pt idx="141">
                  <c:v>1.67E-2</c:v>
                </c:pt>
                <c:pt idx="142">
                  <c:v>1.61E-2</c:v>
                </c:pt>
                <c:pt idx="143">
                  <c:v>1.6399999999999998E-2</c:v>
                </c:pt>
                <c:pt idx="144">
                  <c:v>1.6E-2</c:v>
                </c:pt>
                <c:pt idx="145">
                  <c:v>1.5900000000000001E-2</c:v>
                </c:pt>
                <c:pt idx="146">
                  <c:v>1.6399999999999998E-2</c:v>
                </c:pt>
                <c:pt idx="147">
                  <c:v>1.6500000000000001E-2</c:v>
                </c:pt>
                <c:pt idx="148">
                  <c:v>1.6299999999999999E-2</c:v>
                </c:pt>
                <c:pt idx="149">
                  <c:v>1.6899999999999998E-2</c:v>
                </c:pt>
                <c:pt idx="150">
                  <c:v>1.6299999999999999E-2</c:v>
                </c:pt>
                <c:pt idx="151">
                  <c:v>1.66E-2</c:v>
                </c:pt>
                <c:pt idx="152">
                  <c:v>1.6500000000000001E-2</c:v>
                </c:pt>
                <c:pt idx="153">
                  <c:v>1.6E-2</c:v>
                </c:pt>
                <c:pt idx="154">
                  <c:v>1.67E-2</c:v>
                </c:pt>
                <c:pt idx="155">
                  <c:v>1.61E-2</c:v>
                </c:pt>
                <c:pt idx="156">
                  <c:v>1.6500000000000001E-2</c:v>
                </c:pt>
                <c:pt idx="157">
                  <c:v>#N/A</c:v>
                </c:pt>
                <c:pt idx="158">
                  <c:v>1.6200000000000003E-2</c:v>
                </c:pt>
                <c:pt idx="159">
                  <c:v>1.5700000000000002E-2</c:v>
                </c:pt>
                <c:pt idx="160">
                  <c:v>1.5300000000000001E-2</c:v>
                </c:pt>
                <c:pt idx="161">
                  <c:v>1.5300000000000001E-2</c:v>
                </c:pt>
                <c:pt idx="162">
                  <c:v>1.54E-2</c:v>
                </c:pt>
                <c:pt idx="163">
                  <c:v>1.4999999999999999E-2</c:v>
                </c:pt>
                <c:pt idx="164">
                  <c:v>1.52E-2</c:v>
                </c:pt>
                <c:pt idx="165">
                  <c:v>1.4999999999999999E-2</c:v>
                </c:pt>
                <c:pt idx="166">
                  <c:v>1.5300000000000001E-2</c:v>
                </c:pt>
                <c:pt idx="167">
                  <c:v>1.52E-2</c:v>
                </c:pt>
                <c:pt idx="168">
                  <c:v>1.54E-2</c:v>
                </c:pt>
                <c:pt idx="169">
                  <c:v>1.49E-2</c:v>
                </c:pt>
                <c:pt idx="170">
                  <c:v>1.47E-2</c:v>
                </c:pt>
                <c:pt idx="171">
                  <c:v>1.44E-2</c:v>
                </c:pt>
                <c:pt idx="172">
                  <c:v>1.43E-2</c:v>
                </c:pt>
                <c:pt idx="173">
                  <c:v>1.4499999999999999E-2</c:v>
                </c:pt>
                <c:pt idx="174">
                  <c:v>1.5800000000000002E-2</c:v>
                </c:pt>
                <c:pt idx="175">
                  <c:v>1.5300000000000001E-2</c:v>
                </c:pt>
                <c:pt idx="176">
                  <c:v>1.5100000000000001E-2</c:v>
                </c:pt>
                <c:pt idx="177">
                  <c:v>1.5600000000000001E-2</c:v>
                </c:pt>
                <c:pt idx="178">
                  <c:v>1.5100000000000001E-2</c:v>
                </c:pt>
                <c:pt idx="179">
                  <c:v>1.6E-2</c:v>
                </c:pt>
                <c:pt idx="180">
                  <c:v>1.5900000000000001E-2</c:v>
                </c:pt>
                <c:pt idx="181">
                  <c:v>1.66E-2</c:v>
                </c:pt>
                <c:pt idx="182">
                  <c:v>1.6799999999999999E-2</c:v>
                </c:pt>
                <c:pt idx="183">
                  <c:v>1.6899999999999998E-2</c:v>
                </c:pt>
                <c:pt idx="184">
                  <c:v>1.6500000000000001E-2</c:v>
                </c:pt>
                <c:pt idx="185">
                  <c:v>1.6500000000000001E-2</c:v>
                </c:pt>
                <c:pt idx="186">
                  <c:v>1.7299999999999999E-2</c:v>
                </c:pt>
                <c:pt idx="187">
                  <c:v>1.8000000000000002E-2</c:v>
                </c:pt>
                <c:pt idx="188">
                  <c:v>1.83E-2</c:v>
                </c:pt>
                <c:pt idx="189">
                  <c:v>1.8100000000000002E-2</c:v>
                </c:pt>
                <c:pt idx="190">
                  <c:v>1.8200000000000001E-2</c:v>
                </c:pt>
                <c:pt idx="191">
                  <c:v>1.8000000000000002E-2</c:v>
                </c:pt>
                <c:pt idx="192">
                  <c:v>1.7100000000000001E-2</c:v>
                </c:pt>
                <c:pt idx="193">
                  <c:v>1.6799999999999999E-2</c:v>
                </c:pt>
                <c:pt idx="194">
                  <c:v>1.6799999999999999E-2</c:v>
                </c:pt>
                <c:pt idx="195">
                  <c:v>1.6500000000000001E-2</c:v>
                </c:pt>
                <c:pt idx="196">
                  <c:v>1.6399999999999998E-2</c:v>
                </c:pt>
                <c:pt idx="197">
                  <c:v>1.66E-2</c:v>
                </c:pt>
                <c:pt idx="198">
                  <c:v>1.6299999999999999E-2</c:v>
                </c:pt>
                <c:pt idx="199">
                  <c:v>1.5700000000000002E-2</c:v>
                </c:pt>
                <c:pt idx="200">
                  <c:v>#N/A</c:v>
                </c:pt>
                <c:pt idx="201">
                  <c:v>1.5900000000000001E-2</c:v>
                </c:pt>
                <c:pt idx="202">
                  <c:v>1.6E-2</c:v>
                </c:pt>
                <c:pt idx="203">
                  <c:v>1.6799999999999999E-2</c:v>
                </c:pt>
                <c:pt idx="204">
                  <c:v>1.67E-2</c:v>
                </c:pt>
                <c:pt idx="205">
                  <c:v>1.6799999999999999E-2</c:v>
                </c:pt>
                <c:pt idx="206">
                  <c:v>1.7000000000000001E-2</c:v>
                </c:pt>
                <c:pt idx="207">
                  <c:v>1.77E-2</c:v>
                </c:pt>
                <c:pt idx="208">
                  <c:v>1.7500000000000002E-2</c:v>
                </c:pt>
                <c:pt idx="209">
                  <c:v>1.8799999999999997E-2</c:v>
                </c:pt>
                <c:pt idx="210">
                  <c:v>1.8500000000000003E-2</c:v>
                </c:pt>
                <c:pt idx="211">
                  <c:v>1.8200000000000001E-2</c:v>
                </c:pt>
                <c:pt idx="212">
                  <c:v>1.7899999999999999E-2</c:v>
                </c:pt>
                <c:pt idx="213">
                  <c:v>1.8000000000000002E-2</c:v>
                </c:pt>
                <c:pt idx="214">
                  <c:v>1.77E-2</c:v>
                </c:pt>
                <c:pt idx="215">
                  <c:v>1.7399999999999999E-2</c:v>
                </c:pt>
                <c:pt idx="216">
                  <c:v>1.7000000000000001E-2</c:v>
                </c:pt>
                <c:pt idx="217">
                  <c:v>1.6399999999999998E-2</c:v>
                </c:pt>
                <c:pt idx="218">
                  <c:v>1.66E-2</c:v>
                </c:pt>
                <c:pt idx="219">
                  <c:v>1.6500000000000001E-2</c:v>
                </c:pt>
                <c:pt idx="220">
                  <c:v>1.6399999999999998E-2</c:v>
                </c:pt>
                <c:pt idx="221">
                  <c:v>1.6399999999999998E-2</c:v>
                </c:pt>
                <c:pt idx="222">
                  <c:v>1.6399999999999998E-2</c:v>
                </c:pt>
                <c:pt idx="223">
                  <c:v>1.7000000000000001E-2</c:v>
                </c:pt>
                <c:pt idx="224">
                  <c:v>1.7500000000000002E-2</c:v>
                </c:pt>
                <c:pt idx="225">
                  <c:v>#N/A</c:v>
                </c:pt>
                <c:pt idx="226">
                  <c:v>1.7399999999999999E-2</c:v>
                </c:pt>
                <c:pt idx="227">
                  <c:v>1.72E-2</c:v>
                </c:pt>
                <c:pt idx="228">
                  <c:v>1.7000000000000001E-2</c:v>
                </c:pt>
                <c:pt idx="229">
                  <c:v>1.6899999999999998E-2</c:v>
                </c:pt>
                <c:pt idx="230">
                  <c:v>1.7000000000000001E-2</c:v>
                </c:pt>
                <c:pt idx="231">
                  <c:v>1.7500000000000002E-2</c:v>
                </c:pt>
                <c:pt idx="232">
                  <c:v>1.83E-2</c:v>
                </c:pt>
                <c:pt idx="233">
                  <c:v>1.8600000000000002E-2</c:v>
                </c:pt>
                <c:pt idx="234">
                  <c:v>1.7899999999999999E-2</c:v>
                </c:pt>
                <c:pt idx="235">
                  <c:v>1.83E-2</c:v>
                </c:pt>
                <c:pt idx="236">
                  <c:v>1.7899999999999999E-2</c:v>
                </c:pt>
                <c:pt idx="237">
                  <c:v>1.8000000000000002E-2</c:v>
                </c:pt>
                <c:pt idx="238">
                  <c:v>1.8600000000000002E-2</c:v>
                </c:pt>
                <c:pt idx="239">
                  <c:v>1.78E-2</c:v>
                </c:pt>
                <c:pt idx="240">
                  <c:v>1.7399999999999999E-2</c:v>
                </c:pt>
                <c:pt idx="241">
                  <c:v>#N/A</c:v>
                </c:pt>
                <c:pt idx="242">
                  <c:v>1.72E-2</c:v>
                </c:pt>
                <c:pt idx="243">
                  <c:v>1.7500000000000002E-2</c:v>
                </c:pt>
                <c:pt idx="244">
                  <c:v>1.7500000000000002E-2</c:v>
                </c:pt>
                <c:pt idx="245">
                  <c:v>1.72E-2</c:v>
                </c:pt>
                <c:pt idx="246">
                  <c:v>1.78E-2</c:v>
                </c:pt>
                <c:pt idx="247">
                  <c:v>1.6799999999999999E-2</c:v>
                </c:pt>
                <c:pt idx="248">
                  <c:v>1.6200000000000003E-2</c:v>
                </c:pt>
                <c:pt idx="249">
                  <c:v>1.61E-2</c:v>
                </c:pt>
                <c:pt idx="250">
                  <c:v>#N/A</c:v>
                </c:pt>
                <c:pt idx="251">
                  <c:v>1.5900000000000001E-2</c:v>
                </c:pt>
                <c:pt idx="252">
                  <c:v>1.5900000000000001E-2</c:v>
                </c:pt>
                <c:pt idx="253">
                  <c:v>1.5800000000000002E-2</c:v>
                </c:pt>
                <c:pt idx="254">
                  <c:v>1.5800000000000002E-2</c:v>
                </c:pt>
                <c:pt idx="255">
                  <c:v>1.61E-2</c:v>
                </c:pt>
                <c:pt idx="256">
                  <c:v>1.66E-2</c:v>
                </c:pt>
                <c:pt idx="257">
                  <c:v>1.6899999999999998E-2</c:v>
                </c:pt>
                <c:pt idx="258">
                  <c:v>#N/A</c:v>
                </c:pt>
                <c:pt idx="259">
                  <c:v>1.7000000000000001E-2</c:v>
                </c:pt>
                <c:pt idx="260">
                  <c:v>1.66E-2</c:v>
                </c:pt>
                <c:pt idx="261">
                  <c:v>1.6399999999999998E-2</c:v>
                </c:pt>
                <c:pt idx="262">
                  <c:v>1.6299999999999999E-2</c:v>
                </c:pt>
                <c:pt idx="263">
                  <c:v>1.6200000000000003E-2</c:v>
                </c:pt>
                <c:pt idx="264">
                  <c:v>1.6200000000000003E-2</c:v>
                </c:pt>
                <c:pt idx="265">
                  <c:v>1.6299999999999999E-2</c:v>
                </c:pt>
                <c:pt idx="266">
                  <c:v>1.6200000000000003E-2</c:v>
                </c:pt>
                <c:pt idx="267">
                  <c:v>1.6E-2</c:v>
                </c:pt>
                <c:pt idx="268">
                  <c:v>1.5900000000000001E-2</c:v>
                </c:pt>
                <c:pt idx="269">
                  <c:v>1.6399999999999998E-2</c:v>
                </c:pt>
                <c:pt idx="270">
                  <c:v>1.6299999999999999E-2</c:v>
                </c:pt>
                <c:pt idx="271">
                  <c:v>1.66E-2</c:v>
                </c:pt>
                <c:pt idx="272">
                  <c:v>1.72E-2</c:v>
                </c:pt>
                <c:pt idx="273">
                  <c:v>1.7399999999999999E-2</c:v>
                </c:pt>
                <c:pt idx="274">
                  <c:v>1.72E-2</c:v>
                </c:pt>
                <c:pt idx="275">
                  <c:v>1.78E-2</c:v>
                </c:pt>
                <c:pt idx="276">
                  <c:v>1.84E-2</c:v>
                </c:pt>
                <c:pt idx="277">
                  <c:v>1.8200000000000001E-2</c:v>
                </c:pt>
                <c:pt idx="278">
                  <c:v>1.8100000000000002E-2</c:v>
                </c:pt>
                <c:pt idx="279">
                  <c:v>1.77E-2</c:v>
                </c:pt>
                <c:pt idx="280">
                  <c:v>1.7899999999999999E-2</c:v>
                </c:pt>
                <c:pt idx="281">
                  <c:v>#N/A</c:v>
                </c:pt>
                <c:pt idx="282">
                  <c:v>1.77E-2</c:v>
                </c:pt>
                <c:pt idx="283">
                  <c:v>1.7399999999999999E-2</c:v>
                </c:pt>
                <c:pt idx="284">
                  <c:v>1.7299999999999999E-2</c:v>
                </c:pt>
                <c:pt idx="285">
                  <c:v>1.78E-2</c:v>
                </c:pt>
                <c:pt idx="286">
                  <c:v>#N/A</c:v>
                </c:pt>
                <c:pt idx="287">
                  <c:v>1.8600000000000002E-2</c:v>
                </c:pt>
                <c:pt idx="288">
                  <c:v>1.9199999999999998E-2</c:v>
                </c:pt>
                <c:pt idx="289">
                  <c:v>1.9299999999999998E-2</c:v>
                </c:pt>
                <c:pt idx="290">
                  <c:v>1.9199999999999998E-2</c:v>
                </c:pt>
                <c:pt idx="291">
                  <c:v>1.89E-2</c:v>
                </c:pt>
                <c:pt idx="292">
                  <c:v>1.8799999999999997E-2</c:v>
                </c:pt>
                <c:pt idx="293">
                  <c:v>1.9099999999999999E-2</c:v>
                </c:pt>
                <c:pt idx="294">
                  <c:v>1.89E-2</c:v>
                </c:pt>
                <c:pt idx="295">
                  <c:v>1.89E-2</c:v>
                </c:pt>
                <c:pt idx="296">
                  <c:v>1.8600000000000002E-2</c:v>
                </c:pt>
                <c:pt idx="297">
                  <c:v>1.84E-2</c:v>
                </c:pt>
                <c:pt idx="298">
                  <c:v>1.89E-2</c:v>
                </c:pt>
                <c:pt idx="299">
                  <c:v>1.8700000000000001E-2</c:v>
                </c:pt>
                <c:pt idx="300">
                  <c:v>#N/A</c:v>
                </c:pt>
                <c:pt idx="301">
                  <c:v>1.8600000000000002E-2</c:v>
                </c:pt>
                <c:pt idx="302">
                  <c:v>1.8600000000000002E-2</c:v>
                </c:pt>
                <c:pt idx="303">
                  <c:v>1.8799999999999997E-2</c:v>
                </c:pt>
                <c:pt idx="304">
                  <c:v>1.9799999999999998E-2</c:v>
                </c:pt>
                <c:pt idx="305">
                  <c:v>0.02</c:v>
                </c:pt>
                <c:pt idx="306">
                  <c:v>2.0299999999999999E-2</c:v>
                </c:pt>
                <c:pt idx="307">
                  <c:v>2.0299999999999999E-2</c:v>
                </c:pt>
                <c:pt idx="308">
                  <c:v>2.0199999999999999E-2</c:v>
                </c:pt>
                <c:pt idx="309">
                  <c:v>2.0400000000000001E-2</c:v>
                </c:pt>
                <c:pt idx="310">
                  <c:v>0.02</c:v>
                </c:pt>
                <c:pt idx="311">
                  <c:v>2.0400000000000001E-2</c:v>
                </c:pt>
                <c:pt idx="312">
                  <c:v>0.02</c:v>
                </c:pt>
                <c:pt idx="313">
                  <c:v>1.9900000000000001E-2</c:v>
                </c:pt>
                <c:pt idx="314">
                  <c:v>1.9900000000000001E-2</c:v>
                </c:pt>
                <c:pt idx="315">
                  <c:v>1.9900000000000001E-2</c:v>
                </c:pt>
                <c:pt idx="316">
                  <c:v>2.0199999999999999E-2</c:v>
                </c:pt>
                <c:pt idx="317">
                  <c:v>2.0499999999999997E-2</c:v>
                </c:pt>
                <c:pt idx="318">
                  <c:v>0.02</c:v>
                </c:pt>
                <c:pt idx="319">
                  <c:v>2.0099999999999996E-2</c:v>
                </c:pt>
                <c:pt idx="320">
                  <c:v>#N/A</c:v>
                </c:pt>
                <c:pt idx="321">
                  <c:v>2.0299999999999999E-2</c:v>
                </c:pt>
                <c:pt idx="322">
                  <c:v>2.0199999999999999E-2</c:v>
                </c:pt>
                <c:pt idx="323">
                  <c:v>1.9900000000000001E-2</c:v>
                </c:pt>
                <c:pt idx="324">
                  <c:v>1.9699999999999999E-2</c:v>
                </c:pt>
                <c:pt idx="325">
                  <c:v>1.8799999999999997E-2</c:v>
                </c:pt>
                <c:pt idx="326">
                  <c:v>1.8799999999999997E-2</c:v>
                </c:pt>
                <c:pt idx="327">
                  <c:v>1.9099999999999999E-2</c:v>
                </c:pt>
                <c:pt idx="328">
                  <c:v>1.89E-2</c:v>
                </c:pt>
                <c:pt idx="329">
                  <c:v>1.8600000000000002E-2</c:v>
                </c:pt>
                <c:pt idx="330">
                  <c:v>1.8799999999999997E-2</c:v>
                </c:pt>
                <c:pt idx="331">
                  <c:v>1.9E-2</c:v>
                </c:pt>
                <c:pt idx="332">
                  <c:v>1.95E-2</c:v>
                </c:pt>
                <c:pt idx="333">
                  <c:v>0.02</c:v>
                </c:pt>
                <c:pt idx="334">
                  <c:v>2.06E-2</c:v>
                </c:pt>
                <c:pt idx="335">
                  <c:v>2.07E-2</c:v>
                </c:pt>
                <c:pt idx="336">
                  <c:v>2.0299999999999999E-2</c:v>
                </c:pt>
                <c:pt idx="337">
                  <c:v>2.0400000000000001E-2</c:v>
                </c:pt>
                <c:pt idx="338">
                  <c:v>2.0400000000000001E-2</c:v>
                </c:pt>
                <c:pt idx="339">
                  <c:v>2.0099999999999996E-2</c:v>
                </c:pt>
                <c:pt idx="340">
                  <c:v>1.9599999999999999E-2</c:v>
                </c:pt>
                <c:pt idx="341">
                  <c:v>1.9199999999999998E-2</c:v>
                </c:pt>
                <c:pt idx="342">
                  <c:v>1.9599999999999999E-2</c:v>
                </c:pt>
                <c:pt idx="343">
                  <c:v>1.95E-2</c:v>
                </c:pt>
                <c:pt idx="344">
                  <c:v>1.9299999999999998E-2</c:v>
                </c:pt>
                <c:pt idx="345">
                  <c:v>1.9299999999999998E-2</c:v>
                </c:pt>
                <c:pt idx="346">
                  <c:v>1.9199999999999998E-2</c:v>
                </c:pt>
                <c:pt idx="347">
                  <c:v>1.8700000000000001E-2</c:v>
                </c:pt>
                <c:pt idx="348">
                  <c:v>1.8700000000000001E-2</c:v>
                </c:pt>
                <c:pt idx="349">
                  <c:v>#N/A</c:v>
                </c:pt>
                <c:pt idx="350">
                  <c:v>1.8600000000000002E-2</c:v>
                </c:pt>
                <c:pt idx="351">
                  <c:v>1.8799999999999997E-2</c:v>
                </c:pt>
                <c:pt idx="352">
                  <c:v>1.83E-2</c:v>
                </c:pt>
                <c:pt idx="353">
                  <c:v>1.78E-2</c:v>
                </c:pt>
                <c:pt idx="354">
                  <c:v>1.72E-2</c:v>
                </c:pt>
                <c:pt idx="355">
                  <c:v>1.7600000000000001E-2</c:v>
                </c:pt>
                <c:pt idx="356">
                  <c:v>1.78E-2</c:v>
                </c:pt>
                <c:pt idx="357">
                  <c:v>1.84E-2</c:v>
                </c:pt>
                <c:pt idx="358">
                  <c:v>1.8200000000000001E-2</c:v>
                </c:pt>
                <c:pt idx="359">
                  <c:v>1.7500000000000002E-2</c:v>
                </c:pt>
                <c:pt idx="360">
                  <c:v>1.72E-2</c:v>
                </c:pt>
                <c:pt idx="361">
                  <c:v>1.7500000000000002E-2</c:v>
                </c:pt>
                <c:pt idx="362">
                  <c:v>1.7299999999999999E-2</c:v>
                </c:pt>
                <c:pt idx="363">
                  <c:v>1.72E-2</c:v>
                </c:pt>
                <c:pt idx="364">
                  <c:v>1.7299999999999999E-2</c:v>
                </c:pt>
                <c:pt idx="365">
                  <c:v>1.72E-2</c:v>
                </c:pt>
                <c:pt idx="366">
                  <c:v>1.7399999999999999E-2</c:v>
                </c:pt>
                <c:pt idx="367">
                  <c:v>1.7299999999999999E-2</c:v>
                </c:pt>
                <c:pt idx="368">
                  <c:v>1.7399999999999999E-2</c:v>
                </c:pt>
                <c:pt idx="369">
                  <c:v>1.7000000000000001E-2</c:v>
                </c:pt>
                <c:pt idx="370">
                  <c:v>1.7000000000000001E-2</c:v>
                </c:pt>
                <c:pt idx="371">
                  <c:v>1.7000000000000001E-2</c:v>
                </c:pt>
                <c:pt idx="372">
                  <c:v>1.66E-2</c:v>
                </c:pt>
                <c:pt idx="373">
                  <c:v>1.66E-2</c:v>
                </c:pt>
                <c:pt idx="374">
                  <c:v>1.78E-2</c:v>
                </c:pt>
                <c:pt idx="375">
                  <c:v>1.8000000000000002E-2</c:v>
                </c:pt>
                <c:pt idx="376">
                  <c:v>1.8200000000000001E-2</c:v>
                </c:pt>
                <c:pt idx="377">
                  <c:v>1.8100000000000002E-2</c:v>
                </c:pt>
                <c:pt idx="378">
                  <c:v>1.8100000000000002E-2</c:v>
                </c:pt>
                <c:pt idx="379">
                  <c:v>1.9E-2</c:v>
                </c:pt>
                <c:pt idx="380">
                  <c:v>1.9199999999999998E-2</c:v>
                </c:pt>
                <c:pt idx="381">
                  <c:v>1.9599999999999999E-2</c:v>
                </c:pt>
                <c:pt idx="382">
                  <c:v>1.9400000000000001E-2</c:v>
                </c:pt>
                <c:pt idx="383">
                  <c:v>1.8700000000000001E-2</c:v>
                </c:pt>
                <c:pt idx="384">
                  <c:v>1.95E-2</c:v>
                </c:pt>
                <c:pt idx="385">
                  <c:v>1.9699999999999999E-2</c:v>
                </c:pt>
                <c:pt idx="386">
                  <c:v>1.9400000000000001E-2</c:v>
                </c:pt>
                <c:pt idx="387">
                  <c:v>2.0299999999999999E-2</c:v>
                </c:pt>
                <c:pt idx="388">
                  <c:v>2.0199999999999999E-2</c:v>
                </c:pt>
                <c:pt idx="389">
                  <c:v>2.0099999999999996E-2</c:v>
                </c:pt>
                <c:pt idx="390">
                  <c:v>#N/A</c:v>
                </c:pt>
                <c:pt idx="391">
                  <c:v>2.1499999999999998E-2</c:v>
                </c:pt>
                <c:pt idx="392">
                  <c:v>2.1299999999999999E-2</c:v>
                </c:pt>
                <c:pt idx="393">
                  <c:v>2.1299999999999999E-2</c:v>
                </c:pt>
                <c:pt idx="394">
                  <c:v>2.1600000000000001E-2</c:v>
                </c:pt>
                <c:pt idx="395">
                  <c:v>2.1299999999999999E-2</c:v>
                </c:pt>
                <c:pt idx="396">
                  <c:v>2.1400000000000002E-2</c:v>
                </c:pt>
                <c:pt idx="397">
                  <c:v>2.1000000000000001E-2</c:v>
                </c:pt>
                <c:pt idx="398">
                  <c:v>2.0799999999999999E-2</c:v>
                </c:pt>
                <c:pt idx="399">
                  <c:v>2.1700000000000001E-2</c:v>
                </c:pt>
                <c:pt idx="400">
                  <c:v>2.2200000000000001E-2</c:v>
                </c:pt>
                <c:pt idx="401">
                  <c:v>2.2000000000000002E-2</c:v>
                </c:pt>
                <c:pt idx="402">
                  <c:v>2.2499999999999999E-2</c:v>
                </c:pt>
                <c:pt idx="403">
                  <c:v>2.1899999999999999E-2</c:v>
                </c:pt>
                <c:pt idx="404">
                  <c:v>2.1400000000000002E-2</c:v>
                </c:pt>
                <c:pt idx="405">
                  <c:v>2.1899999999999999E-2</c:v>
                </c:pt>
                <c:pt idx="406">
                  <c:v>2.2000000000000002E-2</c:v>
                </c:pt>
                <c:pt idx="407">
                  <c:v>2.3300000000000001E-2</c:v>
                </c:pt>
                <c:pt idx="408">
                  <c:v>2.41E-2</c:v>
                </c:pt>
                <c:pt idx="409">
                  <c:v>2.52E-2</c:v>
                </c:pt>
                <c:pt idx="410">
                  <c:v>2.5699999999999997E-2</c:v>
                </c:pt>
                <c:pt idx="411">
                  <c:v>2.6000000000000002E-2</c:v>
                </c:pt>
                <c:pt idx="412">
                  <c:v>2.5499999999999998E-2</c:v>
                </c:pt>
                <c:pt idx="413">
                  <c:v>2.4900000000000002E-2</c:v>
                </c:pt>
                <c:pt idx="414">
                  <c:v>2.52E-2</c:v>
                </c:pt>
                <c:pt idx="415">
                  <c:v>2.5000000000000001E-2</c:v>
                </c:pt>
                <c:pt idx="416">
                  <c:v>2.4799999999999999E-2</c:v>
                </c:pt>
                <c:pt idx="417">
                  <c:v>2.52E-2</c:v>
                </c:pt>
                <c:pt idx="418">
                  <c:v>#N/A</c:v>
                </c:pt>
                <c:pt idx="419">
                  <c:v>2.7300000000000001E-2</c:v>
                </c:pt>
                <c:pt idx="420">
                  <c:v>2.6499999999999999E-2</c:v>
                </c:pt>
                <c:pt idx="421">
                  <c:v>2.6499999999999999E-2</c:v>
                </c:pt>
                <c:pt idx="422">
                  <c:v>2.7000000000000003E-2</c:v>
                </c:pt>
                <c:pt idx="423">
                  <c:v>2.6000000000000002E-2</c:v>
                </c:pt>
                <c:pt idx="424">
                  <c:v>2.6099999999999998E-2</c:v>
                </c:pt>
                <c:pt idx="425">
                  <c:v>2.5699999999999997E-2</c:v>
                </c:pt>
                <c:pt idx="426">
                  <c:v>2.5499999999999998E-2</c:v>
                </c:pt>
                <c:pt idx="427">
                  <c:v>2.52E-2</c:v>
                </c:pt>
                <c:pt idx="428">
                  <c:v>2.5600000000000001E-2</c:v>
                </c:pt>
                <c:pt idx="429">
                  <c:v>2.5000000000000001E-2</c:v>
                </c:pt>
                <c:pt idx="430">
                  <c:v>2.5000000000000001E-2</c:v>
                </c:pt>
                <c:pt idx="431">
                  <c:v>2.53E-2</c:v>
                </c:pt>
                <c:pt idx="432">
                  <c:v>2.6099999999999998E-2</c:v>
                </c:pt>
                <c:pt idx="433">
                  <c:v>2.6099999999999998E-2</c:v>
                </c:pt>
                <c:pt idx="434">
                  <c:v>2.58E-2</c:v>
                </c:pt>
                <c:pt idx="435">
                  <c:v>2.6099999999999998E-2</c:v>
                </c:pt>
                <c:pt idx="436">
                  <c:v>2.63E-2</c:v>
                </c:pt>
                <c:pt idx="437">
                  <c:v>2.6000000000000002E-2</c:v>
                </c:pt>
                <c:pt idx="438">
                  <c:v>2.7400000000000001E-2</c:v>
                </c:pt>
                <c:pt idx="439">
                  <c:v>2.63E-2</c:v>
                </c:pt>
                <c:pt idx="440">
                  <c:v>2.6699999999999998E-2</c:v>
                </c:pt>
                <c:pt idx="441">
                  <c:v>2.6699999999999998E-2</c:v>
                </c:pt>
                <c:pt idx="442">
                  <c:v>2.6099999999999998E-2</c:v>
                </c:pt>
                <c:pt idx="443">
                  <c:v>2.58E-2</c:v>
                </c:pt>
                <c:pt idx="444">
                  <c:v>2.5699999999999997E-2</c:v>
                </c:pt>
                <c:pt idx="445">
                  <c:v>2.6099999999999998E-2</c:v>
                </c:pt>
                <c:pt idx="446">
                  <c:v>2.7099999999999999E-2</c:v>
                </c:pt>
                <c:pt idx="447">
                  <c:v>2.7099999999999999E-2</c:v>
                </c:pt>
                <c:pt idx="448">
                  <c:v>2.7699999999999999E-2</c:v>
                </c:pt>
                <c:pt idx="449">
                  <c:v>2.8399999999999998E-2</c:v>
                </c:pt>
                <c:pt idx="450">
                  <c:v>2.8799999999999999E-2</c:v>
                </c:pt>
                <c:pt idx="451">
                  <c:v>2.8199999999999999E-2</c:v>
                </c:pt>
                <c:pt idx="452">
                  <c:v>2.87E-2</c:v>
                </c:pt>
                <c:pt idx="453">
                  <c:v>2.8999999999999998E-2</c:v>
                </c:pt>
                <c:pt idx="454">
                  <c:v>2.8199999999999999E-2</c:v>
                </c:pt>
                <c:pt idx="455">
                  <c:v>2.7900000000000001E-2</c:v>
                </c:pt>
                <c:pt idx="456">
                  <c:v>2.7200000000000002E-2</c:v>
                </c:pt>
                <c:pt idx="457">
                  <c:v>2.7799999999999998E-2</c:v>
                </c:pt>
                <c:pt idx="458">
                  <c:v>2.75E-2</c:v>
                </c:pt>
                <c:pt idx="459">
                  <c:v>2.7799999999999998E-2</c:v>
                </c:pt>
                <c:pt idx="460">
                  <c:v>#N/A</c:v>
                </c:pt>
                <c:pt idx="461">
                  <c:v>2.86E-2</c:v>
                </c:pt>
                <c:pt idx="462">
                  <c:v>2.8999999999999998E-2</c:v>
                </c:pt>
                <c:pt idx="463">
                  <c:v>2.98E-2</c:v>
                </c:pt>
                <c:pt idx="464">
                  <c:v>2.9399999999999999E-2</c:v>
                </c:pt>
                <c:pt idx="465">
                  <c:v>2.8999999999999998E-2</c:v>
                </c:pt>
                <c:pt idx="466">
                  <c:v>2.9600000000000001E-2</c:v>
                </c:pt>
                <c:pt idx="467">
                  <c:v>2.9300000000000003E-2</c:v>
                </c:pt>
                <c:pt idx="468">
                  <c:v>2.92E-2</c:v>
                </c:pt>
                <c:pt idx="469">
                  <c:v>2.8999999999999998E-2</c:v>
                </c:pt>
                <c:pt idx="470">
                  <c:v>2.8799999999999999E-2</c:v>
                </c:pt>
                <c:pt idx="471">
                  <c:v>2.86E-2</c:v>
                </c:pt>
                <c:pt idx="472">
                  <c:v>2.69E-2</c:v>
                </c:pt>
                <c:pt idx="473">
                  <c:v>2.76E-2</c:v>
                </c:pt>
                <c:pt idx="474">
                  <c:v>2.75E-2</c:v>
                </c:pt>
                <c:pt idx="475">
                  <c:v>2.7200000000000002E-2</c:v>
                </c:pt>
                <c:pt idx="476">
                  <c:v>2.6699999999999998E-2</c:v>
                </c:pt>
                <c:pt idx="477">
                  <c:v>2.63E-2</c:v>
                </c:pt>
                <c:pt idx="478">
                  <c:v>2.6600000000000002E-2</c:v>
                </c:pt>
                <c:pt idx="479">
                  <c:v>2.64E-2</c:v>
                </c:pt>
                <c:pt idx="480">
                  <c:v>2.64E-2</c:v>
                </c:pt>
                <c:pt idx="481">
                  <c:v>2.6600000000000002E-2</c:v>
                </c:pt>
                <c:pt idx="482">
                  <c:v>2.63E-2</c:v>
                </c:pt>
                <c:pt idx="483">
                  <c:v>2.6200000000000001E-2</c:v>
                </c:pt>
                <c:pt idx="484">
                  <c:v>2.6600000000000002E-2</c:v>
                </c:pt>
                <c:pt idx="485">
                  <c:v>2.6499999999999999E-2</c:v>
                </c:pt>
                <c:pt idx="486">
                  <c:v>2.6600000000000002E-2</c:v>
                </c:pt>
                <c:pt idx="487">
                  <c:v>2.6800000000000001E-2</c:v>
                </c:pt>
                <c:pt idx="488">
                  <c:v>2.7099999999999999E-2</c:v>
                </c:pt>
                <c:pt idx="489">
                  <c:v>2.7000000000000003E-2</c:v>
                </c:pt>
                <c:pt idx="490">
                  <c:v>#N/A</c:v>
                </c:pt>
                <c:pt idx="491">
                  <c:v>2.75E-2</c:v>
                </c:pt>
                <c:pt idx="492">
                  <c:v>2.69E-2</c:v>
                </c:pt>
                <c:pt idx="493">
                  <c:v>2.6099999999999998E-2</c:v>
                </c:pt>
                <c:pt idx="494">
                  <c:v>2.6000000000000002E-2</c:v>
                </c:pt>
                <c:pt idx="495">
                  <c:v>2.63E-2</c:v>
                </c:pt>
                <c:pt idx="496">
                  <c:v>2.5399999999999999E-2</c:v>
                </c:pt>
                <c:pt idx="497">
                  <c:v>2.5099999999999997E-2</c:v>
                </c:pt>
                <c:pt idx="498">
                  <c:v>2.53E-2</c:v>
                </c:pt>
                <c:pt idx="499">
                  <c:v>2.53E-2</c:v>
                </c:pt>
                <c:pt idx="500">
                  <c:v>2.5399999999999999E-2</c:v>
                </c:pt>
                <c:pt idx="501">
                  <c:v>2.53E-2</c:v>
                </c:pt>
                <c:pt idx="502">
                  <c:v>2.5499999999999998E-2</c:v>
                </c:pt>
                <c:pt idx="503">
                  <c:v>2.5699999999999997E-2</c:v>
                </c:pt>
                <c:pt idx="504">
                  <c:v>2.6499999999999999E-2</c:v>
                </c:pt>
                <c:pt idx="505">
                  <c:v>2.63E-2</c:v>
                </c:pt>
                <c:pt idx="506">
                  <c:v>2.69E-2</c:v>
                </c:pt>
                <c:pt idx="507">
                  <c:v>2.6699999999999998E-2</c:v>
                </c:pt>
                <c:pt idx="508">
                  <c:v>2.63E-2</c:v>
                </c:pt>
                <c:pt idx="509">
                  <c:v>2.7699999999999999E-2</c:v>
                </c:pt>
                <c:pt idx="510">
                  <c:v>#N/A</c:v>
                </c:pt>
                <c:pt idx="511">
                  <c:v>2.7999999999999997E-2</c:v>
                </c:pt>
                <c:pt idx="512">
                  <c:v>2.75E-2</c:v>
                </c:pt>
                <c:pt idx="513">
                  <c:v>2.69E-2</c:v>
                </c:pt>
                <c:pt idx="514">
                  <c:v>2.7099999999999999E-2</c:v>
                </c:pt>
                <c:pt idx="515">
                  <c:v>2.6699999999999998E-2</c:v>
                </c:pt>
                <c:pt idx="516">
                  <c:v>2.7099999999999999E-2</c:v>
                </c:pt>
                <c:pt idx="517">
                  <c:v>2.7999999999999997E-2</c:v>
                </c:pt>
                <c:pt idx="518">
                  <c:v>2.7900000000000001E-2</c:v>
                </c:pt>
                <c:pt idx="519">
                  <c:v>2.75E-2</c:v>
                </c:pt>
                <c:pt idx="520">
                  <c:v>2.7400000000000001E-2</c:v>
                </c:pt>
                <c:pt idx="521">
                  <c:v>2.7099999999999999E-2</c:v>
                </c:pt>
                <c:pt idx="522">
                  <c:v>2.7400000000000001E-2</c:v>
                </c:pt>
                <c:pt idx="523">
                  <c:v>#N/A</c:v>
                </c:pt>
                <c:pt idx="524">
                  <c:v>2.75E-2</c:v>
                </c:pt>
                <c:pt idx="525">
                  <c:v>2.81E-2</c:v>
                </c:pt>
                <c:pt idx="526">
                  <c:v>2.7900000000000001E-2</c:v>
                </c:pt>
                <c:pt idx="527">
                  <c:v>2.8399999999999998E-2</c:v>
                </c:pt>
                <c:pt idx="528">
                  <c:v>2.8799999999999999E-2</c:v>
                </c:pt>
                <c:pt idx="529">
                  <c:v>2.8799999999999999E-2</c:v>
                </c:pt>
                <c:pt idx="530">
                  <c:v>2.86E-2</c:v>
                </c:pt>
                <c:pt idx="531">
                  <c:v>2.81E-2</c:v>
                </c:pt>
                <c:pt idx="532">
                  <c:v>2.86E-2</c:v>
                </c:pt>
                <c:pt idx="533">
                  <c:v>2.8900000000000002E-2</c:v>
                </c:pt>
                <c:pt idx="534">
                  <c:v>2.8799999999999999E-2</c:v>
                </c:pt>
                <c:pt idx="535">
                  <c:v>2.8900000000000002E-2</c:v>
                </c:pt>
                <c:pt idx="536">
                  <c:v>2.8500000000000001E-2</c:v>
                </c:pt>
                <c:pt idx="537">
                  <c:v>2.8900000000000002E-2</c:v>
                </c:pt>
                <c:pt idx="538">
                  <c:v>2.9399999999999999E-2</c:v>
                </c:pt>
                <c:pt idx="539">
                  <c:v>2.8900000000000002E-2</c:v>
                </c:pt>
                <c:pt idx="540">
                  <c:v>2.9399999999999999E-2</c:v>
                </c:pt>
                <c:pt idx="541">
                  <c:v>2.9900000000000003E-2</c:v>
                </c:pt>
                <c:pt idx="542">
                  <c:v>#N/A</c:v>
                </c:pt>
                <c:pt idx="543">
                  <c:v>0.03</c:v>
                </c:pt>
                <c:pt idx="544">
                  <c:v>3.0200000000000001E-2</c:v>
                </c:pt>
                <c:pt idx="545">
                  <c:v>2.9900000000000003E-2</c:v>
                </c:pt>
                <c:pt idx="546">
                  <c:v>3.04E-2</c:v>
                </c:pt>
                <c:pt idx="547">
                  <c:v>#N/A</c:v>
                </c:pt>
                <c:pt idx="548">
                  <c:v>0.03</c:v>
                </c:pt>
                <c:pt idx="549">
                  <c:v>3.0099999999999998E-2</c:v>
                </c:pt>
                <c:pt idx="550">
                  <c:v>2.98E-2</c:v>
                </c:pt>
                <c:pt idx="551">
                  <c:v>2.9600000000000001E-2</c:v>
                </c:pt>
                <c:pt idx="552">
                  <c:v>3.0099999999999998E-2</c:v>
                </c:pt>
                <c:pt idx="553">
                  <c:v>2.9700000000000001E-2</c:v>
                </c:pt>
                <c:pt idx="554">
                  <c:v>2.8799999999999999E-2</c:v>
                </c:pt>
                <c:pt idx="555">
                  <c:v>2.8399999999999998E-2</c:v>
                </c:pt>
                <c:pt idx="556">
                  <c:v>2.8799999999999999E-2</c:v>
                </c:pt>
                <c:pt idx="557">
                  <c:v>2.8999999999999998E-2</c:v>
                </c:pt>
                <c:pt idx="558">
                  <c:v>2.86E-2</c:v>
                </c:pt>
                <c:pt idx="559">
                  <c:v>2.8399999999999998E-2</c:v>
                </c:pt>
                <c:pt idx="560">
                  <c:v>#N/A</c:v>
                </c:pt>
                <c:pt idx="561">
                  <c:v>2.8500000000000001E-2</c:v>
                </c:pt>
                <c:pt idx="562">
                  <c:v>2.87E-2</c:v>
                </c:pt>
                <c:pt idx="563">
                  <c:v>2.7900000000000001E-2</c:v>
                </c:pt>
                <c:pt idx="564">
                  <c:v>2.75E-2</c:v>
                </c:pt>
                <c:pt idx="565">
                  <c:v>2.7799999999999998E-2</c:v>
                </c:pt>
                <c:pt idx="566">
                  <c:v>2.7699999999999999E-2</c:v>
                </c:pt>
                <c:pt idx="567">
                  <c:v>2.69E-2</c:v>
                </c:pt>
                <c:pt idx="568">
                  <c:v>2.7200000000000002E-2</c:v>
                </c:pt>
                <c:pt idx="569">
                  <c:v>2.6699999999999998E-2</c:v>
                </c:pt>
                <c:pt idx="570">
                  <c:v>2.6099999999999998E-2</c:v>
                </c:pt>
                <c:pt idx="571">
                  <c:v>2.64E-2</c:v>
                </c:pt>
                <c:pt idx="572">
                  <c:v>2.7000000000000003E-2</c:v>
                </c:pt>
                <c:pt idx="573">
                  <c:v>2.7300000000000001E-2</c:v>
                </c:pt>
                <c:pt idx="574">
                  <c:v>2.7099999999999999E-2</c:v>
                </c:pt>
                <c:pt idx="575">
                  <c:v>2.7000000000000003E-2</c:v>
                </c:pt>
                <c:pt idx="576">
                  <c:v>2.75E-2</c:v>
                </c:pt>
                <c:pt idx="577">
                  <c:v>2.7999999999999997E-2</c:v>
                </c:pt>
                <c:pt idx="578">
                  <c:v>2.7300000000000001E-2</c:v>
                </c:pt>
                <c:pt idx="579">
                  <c:v>2.75E-2</c:v>
                </c:pt>
                <c:pt idx="580">
                  <c:v>#N/A</c:v>
                </c:pt>
                <c:pt idx="581">
                  <c:v>2.7099999999999999E-2</c:v>
                </c:pt>
                <c:pt idx="582">
                  <c:v>2.7300000000000001E-2</c:v>
                </c:pt>
                <c:pt idx="583">
                  <c:v>2.76E-2</c:v>
                </c:pt>
                <c:pt idx="584">
                  <c:v>2.7300000000000001E-2</c:v>
                </c:pt>
                <c:pt idx="585">
                  <c:v>2.75E-2</c:v>
                </c:pt>
                <c:pt idx="586">
                  <c:v>2.7000000000000003E-2</c:v>
                </c:pt>
                <c:pt idx="587">
                  <c:v>2.6699999999999998E-2</c:v>
                </c:pt>
                <c:pt idx="588">
                  <c:v>2.6499999999999999E-2</c:v>
                </c:pt>
                <c:pt idx="589">
                  <c:v>2.6600000000000002E-2</c:v>
                </c:pt>
                <c:pt idx="590">
                  <c:v>2.6000000000000002E-2</c:v>
                </c:pt>
                <c:pt idx="591">
                  <c:v>2.7000000000000003E-2</c:v>
                </c:pt>
                <c:pt idx="592">
                  <c:v>2.7000000000000003E-2</c:v>
                </c:pt>
                <c:pt idx="593">
                  <c:v>2.7400000000000001E-2</c:v>
                </c:pt>
                <c:pt idx="594">
                  <c:v>2.7999999999999997E-2</c:v>
                </c:pt>
                <c:pt idx="595">
                  <c:v>2.7900000000000001E-2</c:v>
                </c:pt>
                <c:pt idx="596">
                  <c:v>2.7699999999999999E-2</c:v>
                </c:pt>
                <c:pt idx="597">
                  <c:v>2.7300000000000001E-2</c:v>
                </c:pt>
                <c:pt idx="598">
                  <c:v>2.6600000000000002E-2</c:v>
                </c:pt>
                <c:pt idx="599">
                  <c:v>2.6499999999999999E-2</c:v>
                </c:pt>
                <c:pt idx="600">
                  <c:v>2.7000000000000003E-2</c:v>
                </c:pt>
                <c:pt idx="601">
                  <c:v>2.6800000000000001E-2</c:v>
                </c:pt>
                <c:pt idx="602">
                  <c:v>2.7799999999999998E-2</c:v>
                </c:pt>
                <c:pt idx="603">
                  <c:v>2.7900000000000001E-2</c:v>
                </c:pt>
                <c:pt idx="604">
                  <c:v>2.75E-2</c:v>
                </c:pt>
                <c:pt idx="605">
                  <c:v>2.7400000000000001E-2</c:v>
                </c:pt>
                <c:pt idx="606">
                  <c:v>2.75E-2</c:v>
                </c:pt>
                <c:pt idx="607">
                  <c:v>2.7099999999999999E-2</c:v>
                </c:pt>
                <c:pt idx="608">
                  <c:v>2.69E-2</c:v>
                </c:pt>
                <c:pt idx="609">
                  <c:v>2.7300000000000001E-2</c:v>
                </c:pt>
                <c:pt idx="610">
                  <c:v>2.7300000000000001E-2</c:v>
                </c:pt>
                <c:pt idx="611">
                  <c:v>2.7699999999999999E-2</c:v>
                </c:pt>
                <c:pt idx="612">
                  <c:v>2.8199999999999999E-2</c:v>
                </c:pt>
                <c:pt idx="613">
                  <c:v>2.7999999999999997E-2</c:v>
                </c:pt>
                <c:pt idx="614">
                  <c:v>2.7400000000000001E-2</c:v>
                </c:pt>
                <c:pt idx="615">
                  <c:v>2.7099999999999999E-2</c:v>
                </c:pt>
                <c:pt idx="616">
                  <c:v>2.69E-2</c:v>
                </c:pt>
                <c:pt idx="617">
                  <c:v>2.7099999999999999E-2</c:v>
                </c:pt>
                <c:pt idx="618">
                  <c:v>2.6499999999999999E-2</c:v>
                </c:pt>
                <c:pt idx="619">
                  <c:v>2.63E-2</c:v>
                </c:pt>
                <c:pt idx="620">
                  <c:v>2.6499999999999999E-2</c:v>
                </c:pt>
                <c:pt idx="621">
                  <c:v>2.64E-2</c:v>
                </c:pt>
                <c:pt idx="622">
                  <c:v>2.6499999999999999E-2</c:v>
                </c:pt>
                <c:pt idx="623">
                  <c:v>2.7300000000000001E-2</c:v>
                </c:pt>
                <c:pt idx="624">
                  <c:v>#N/A</c:v>
                </c:pt>
                <c:pt idx="625">
                  <c:v>2.7300000000000001E-2</c:v>
                </c:pt>
                <c:pt idx="626">
                  <c:v>2.7300000000000001E-2</c:v>
                </c:pt>
                <c:pt idx="627">
                  <c:v>2.7000000000000003E-2</c:v>
                </c:pt>
                <c:pt idx="628">
                  <c:v>2.7000000000000003E-2</c:v>
                </c:pt>
                <c:pt idx="629">
                  <c:v>2.6800000000000001E-2</c:v>
                </c:pt>
                <c:pt idx="630">
                  <c:v>2.7000000000000003E-2</c:v>
                </c:pt>
                <c:pt idx="631">
                  <c:v>2.7099999999999999E-2</c:v>
                </c:pt>
                <c:pt idx="632">
                  <c:v>2.6699999999999998E-2</c:v>
                </c:pt>
                <c:pt idx="633">
                  <c:v>2.63E-2</c:v>
                </c:pt>
                <c:pt idx="634">
                  <c:v>2.6000000000000002E-2</c:v>
                </c:pt>
                <c:pt idx="635">
                  <c:v>2.63E-2</c:v>
                </c:pt>
                <c:pt idx="636">
                  <c:v>2.6099999999999998E-2</c:v>
                </c:pt>
                <c:pt idx="637">
                  <c:v>2.6200000000000001E-2</c:v>
                </c:pt>
                <c:pt idx="638">
                  <c:v>2.6099999999999998E-2</c:v>
                </c:pt>
                <c:pt idx="639">
                  <c:v>2.6200000000000001E-2</c:v>
                </c:pt>
                <c:pt idx="640">
                  <c:v>2.6600000000000002E-2</c:v>
                </c:pt>
                <c:pt idx="641">
                  <c:v>2.6099999999999998E-2</c:v>
                </c:pt>
                <c:pt idx="642">
                  <c:v>2.5399999999999999E-2</c:v>
                </c:pt>
                <c:pt idx="643">
                  <c:v>2.5000000000000001E-2</c:v>
                </c:pt>
                <c:pt idx="644">
                  <c:v>2.52E-2</c:v>
                </c:pt>
                <c:pt idx="645">
                  <c:v>2.5399999999999999E-2</c:v>
                </c:pt>
                <c:pt idx="646">
                  <c:v>2.52E-2</c:v>
                </c:pt>
                <c:pt idx="647">
                  <c:v>2.5399999999999999E-2</c:v>
                </c:pt>
                <c:pt idx="648">
                  <c:v>2.5600000000000001E-2</c:v>
                </c:pt>
                <c:pt idx="649">
                  <c:v>2.5399999999999999E-2</c:v>
                </c:pt>
                <c:pt idx="650">
                  <c:v>#N/A</c:v>
                </c:pt>
                <c:pt idx="651">
                  <c:v>2.52E-2</c:v>
                </c:pt>
                <c:pt idx="652">
                  <c:v>2.4399999999999998E-2</c:v>
                </c:pt>
                <c:pt idx="653">
                  <c:v>2.4500000000000001E-2</c:v>
                </c:pt>
                <c:pt idx="654">
                  <c:v>2.4799999999999999E-2</c:v>
                </c:pt>
                <c:pt idx="655">
                  <c:v>2.5399999999999999E-2</c:v>
                </c:pt>
                <c:pt idx="656">
                  <c:v>2.6000000000000002E-2</c:v>
                </c:pt>
                <c:pt idx="657">
                  <c:v>2.6099999999999998E-2</c:v>
                </c:pt>
                <c:pt idx="658">
                  <c:v>2.5899999999999999E-2</c:v>
                </c:pt>
                <c:pt idx="659">
                  <c:v>2.6000000000000002E-2</c:v>
                </c:pt>
                <c:pt idx="660">
                  <c:v>2.6200000000000001E-2</c:v>
                </c:pt>
                <c:pt idx="661">
                  <c:v>2.64E-2</c:v>
                </c:pt>
                <c:pt idx="662">
                  <c:v>2.6499999999999999E-2</c:v>
                </c:pt>
                <c:pt idx="663">
                  <c:v>2.58E-2</c:v>
                </c:pt>
                <c:pt idx="664">
                  <c:v>2.6000000000000002E-2</c:v>
                </c:pt>
                <c:pt idx="665">
                  <c:v>2.6099999999999998E-2</c:v>
                </c:pt>
                <c:pt idx="666">
                  <c:v>2.6600000000000002E-2</c:v>
                </c:pt>
                <c:pt idx="667">
                  <c:v>2.6099999999999998E-2</c:v>
                </c:pt>
                <c:pt idx="668">
                  <c:v>2.64E-2</c:v>
                </c:pt>
                <c:pt idx="669">
                  <c:v>2.63E-2</c:v>
                </c:pt>
                <c:pt idx="670">
                  <c:v>2.63E-2</c:v>
                </c:pt>
                <c:pt idx="671">
                  <c:v>2.5899999999999999E-2</c:v>
                </c:pt>
                <c:pt idx="672">
                  <c:v>2.5699999999999997E-2</c:v>
                </c:pt>
                <c:pt idx="673">
                  <c:v>2.53E-2</c:v>
                </c:pt>
                <c:pt idx="674">
                  <c:v>2.5399999999999999E-2</c:v>
                </c:pt>
                <c:pt idx="675">
                  <c:v>2.53E-2</c:v>
                </c:pt>
                <c:pt idx="676">
                  <c:v>2.58E-2</c:v>
                </c:pt>
                <c:pt idx="677">
                  <c:v>2.64E-2</c:v>
                </c:pt>
                <c:pt idx="678">
                  <c:v>2.6499999999999999E-2</c:v>
                </c:pt>
                <c:pt idx="679">
                  <c:v>#N/A</c:v>
                </c:pt>
                <c:pt idx="680">
                  <c:v>2.63E-2</c:v>
                </c:pt>
                <c:pt idx="681">
                  <c:v>2.58E-2</c:v>
                </c:pt>
                <c:pt idx="682">
                  <c:v>2.5699999999999997E-2</c:v>
                </c:pt>
                <c:pt idx="683">
                  <c:v>2.5499999999999998E-2</c:v>
                </c:pt>
                <c:pt idx="684">
                  <c:v>2.53E-2</c:v>
                </c:pt>
                <c:pt idx="685">
                  <c:v>2.5499999999999998E-2</c:v>
                </c:pt>
                <c:pt idx="686">
                  <c:v>2.5600000000000001E-2</c:v>
                </c:pt>
                <c:pt idx="687">
                  <c:v>2.5499999999999998E-2</c:v>
                </c:pt>
                <c:pt idx="688">
                  <c:v>2.4700000000000003E-2</c:v>
                </c:pt>
                <c:pt idx="689">
                  <c:v>2.5000000000000001E-2</c:v>
                </c:pt>
                <c:pt idx="690">
                  <c:v>2.4900000000000002E-2</c:v>
                </c:pt>
                <c:pt idx="691">
                  <c:v>2.4799999999999999E-2</c:v>
                </c:pt>
                <c:pt idx="692">
                  <c:v>2.4799999999999999E-2</c:v>
                </c:pt>
                <c:pt idx="693">
                  <c:v>2.52E-2</c:v>
                </c:pt>
                <c:pt idx="694">
                  <c:v>2.4799999999999999E-2</c:v>
                </c:pt>
                <c:pt idx="695">
                  <c:v>2.5000000000000001E-2</c:v>
                </c:pt>
                <c:pt idx="696">
                  <c:v>2.4700000000000003E-2</c:v>
                </c:pt>
                <c:pt idx="697">
                  <c:v>2.5699999999999997E-2</c:v>
                </c:pt>
                <c:pt idx="698">
                  <c:v>2.58E-2</c:v>
                </c:pt>
                <c:pt idx="699">
                  <c:v>2.52E-2</c:v>
                </c:pt>
                <c:pt idx="700">
                  <c:v>2.5099999999999997E-2</c:v>
                </c:pt>
                <c:pt idx="701">
                  <c:v>2.4900000000000002E-2</c:v>
                </c:pt>
                <c:pt idx="702">
                  <c:v>2.4900000000000002E-2</c:v>
                </c:pt>
                <c:pt idx="703">
                  <c:v>2.4300000000000002E-2</c:v>
                </c:pt>
                <c:pt idx="704">
                  <c:v>2.4399999999999998E-2</c:v>
                </c:pt>
                <c:pt idx="705">
                  <c:v>2.4399999999999998E-2</c:v>
                </c:pt>
                <c:pt idx="706">
                  <c:v>2.46E-2</c:v>
                </c:pt>
                <c:pt idx="707">
                  <c:v>2.4300000000000002E-2</c:v>
                </c:pt>
                <c:pt idx="708">
                  <c:v>2.4E-2</c:v>
                </c:pt>
                <c:pt idx="709">
                  <c:v>2.3399999999999997E-2</c:v>
                </c:pt>
                <c:pt idx="710">
                  <c:v>2.3900000000000001E-2</c:v>
                </c:pt>
                <c:pt idx="711">
                  <c:v>2.4E-2</c:v>
                </c:pt>
                <c:pt idx="712">
                  <c:v>2.4300000000000002E-2</c:v>
                </c:pt>
                <c:pt idx="713">
                  <c:v>2.41E-2</c:v>
                </c:pt>
                <c:pt idx="714">
                  <c:v>2.4E-2</c:v>
                </c:pt>
                <c:pt idx="715">
                  <c:v>2.3900000000000001E-2</c:v>
                </c:pt>
                <c:pt idx="716">
                  <c:v>2.3900000000000001E-2</c:v>
                </c:pt>
                <c:pt idx="717">
                  <c:v>2.3700000000000002E-2</c:v>
                </c:pt>
                <c:pt idx="718">
                  <c:v>2.3399999999999997E-2</c:v>
                </c:pt>
                <c:pt idx="719">
                  <c:v>2.35E-2</c:v>
                </c:pt>
                <c:pt idx="720">
                  <c:v>#N/A</c:v>
                </c:pt>
                <c:pt idx="721">
                  <c:v>2.4199999999999999E-2</c:v>
                </c:pt>
                <c:pt idx="722">
                  <c:v>2.41E-2</c:v>
                </c:pt>
                <c:pt idx="723">
                  <c:v>2.4500000000000001E-2</c:v>
                </c:pt>
                <c:pt idx="724">
                  <c:v>2.46E-2</c:v>
                </c:pt>
                <c:pt idx="725">
                  <c:v>2.4799999999999999E-2</c:v>
                </c:pt>
                <c:pt idx="726">
                  <c:v>2.5000000000000001E-2</c:v>
                </c:pt>
                <c:pt idx="727">
                  <c:v>2.5399999999999999E-2</c:v>
                </c:pt>
                <c:pt idx="728">
                  <c:v>2.5399999999999999E-2</c:v>
                </c:pt>
                <c:pt idx="729">
                  <c:v>2.6200000000000001E-2</c:v>
                </c:pt>
                <c:pt idx="730">
                  <c:v>2.6000000000000002E-2</c:v>
                </c:pt>
                <c:pt idx="731">
                  <c:v>2.6000000000000002E-2</c:v>
                </c:pt>
                <c:pt idx="732">
                  <c:v>2.6200000000000001E-2</c:v>
                </c:pt>
                <c:pt idx="733">
                  <c:v>2.63E-2</c:v>
                </c:pt>
                <c:pt idx="734">
                  <c:v>2.5899999999999999E-2</c:v>
                </c:pt>
                <c:pt idx="735">
                  <c:v>2.5699999999999997E-2</c:v>
                </c:pt>
                <c:pt idx="736">
                  <c:v>2.5399999999999999E-2</c:v>
                </c:pt>
                <c:pt idx="737">
                  <c:v>2.5699999999999997E-2</c:v>
                </c:pt>
                <c:pt idx="738">
                  <c:v>2.52E-2</c:v>
                </c:pt>
                <c:pt idx="739">
                  <c:v>2.5399999999999999E-2</c:v>
                </c:pt>
                <c:pt idx="740">
                  <c:v>2.5000000000000001E-2</c:v>
                </c:pt>
                <c:pt idx="741">
                  <c:v>2.52E-2</c:v>
                </c:pt>
                <c:pt idx="742">
                  <c:v>2.4199999999999999E-2</c:v>
                </c:pt>
                <c:pt idx="743">
                  <c:v>2.4399999999999998E-2</c:v>
                </c:pt>
                <c:pt idx="744">
                  <c:v>2.4500000000000001E-2</c:v>
                </c:pt>
                <c:pt idx="745">
                  <c:v>2.4300000000000002E-2</c:v>
                </c:pt>
                <c:pt idx="746">
                  <c:v>2.3599999999999999E-2</c:v>
                </c:pt>
                <c:pt idx="747">
                  <c:v>2.35E-2</c:v>
                </c:pt>
                <c:pt idx="748">
                  <c:v>2.3399999999999997E-2</c:v>
                </c:pt>
                <c:pt idx="749">
                  <c:v>2.3099999999999999E-2</c:v>
                </c:pt>
                <c:pt idx="750">
                  <c:v>#N/A</c:v>
                </c:pt>
                <c:pt idx="751">
                  <c:v>2.2099999999999998E-2</c:v>
                </c:pt>
                <c:pt idx="752">
                  <c:v>2.1499999999999998E-2</c:v>
                </c:pt>
                <c:pt idx="753">
                  <c:v>2.1700000000000001E-2</c:v>
                </c:pt>
                <c:pt idx="754">
                  <c:v>2.2200000000000001E-2</c:v>
                </c:pt>
                <c:pt idx="755">
                  <c:v>2.2000000000000002E-2</c:v>
                </c:pt>
                <c:pt idx="756">
                  <c:v>2.23E-2</c:v>
                </c:pt>
                <c:pt idx="757">
                  <c:v>2.2499999999999999E-2</c:v>
                </c:pt>
                <c:pt idx="758">
                  <c:v>2.29E-2</c:v>
                </c:pt>
                <c:pt idx="759">
                  <c:v>2.29E-2</c:v>
                </c:pt>
                <c:pt idx="760">
                  <c:v>2.2700000000000001E-2</c:v>
                </c:pt>
                <c:pt idx="761">
                  <c:v>2.3E-2</c:v>
                </c:pt>
                <c:pt idx="762">
                  <c:v>2.3399999999999997E-2</c:v>
                </c:pt>
                <c:pt idx="763">
                  <c:v>2.3199999999999998E-2</c:v>
                </c:pt>
                <c:pt idx="764">
                  <c:v>2.35E-2</c:v>
                </c:pt>
                <c:pt idx="765">
                  <c:v>2.3599999999999999E-2</c:v>
                </c:pt>
                <c:pt idx="766">
                  <c:v>2.35E-2</c:v>
                </c:pt>
                <c:pt idx="767">
                  <c:v>2.3599999999999999E-2</c:v>
                </c:pt>
                <c:pt idx="768">
                  <c:v>2.3900000000000001E-2</c:v>
                </c:pt>
                <c:pt idx="769">
                  <c:v>2.3199999999999998E-2</c:v>
                </c:pt>
                <c:pt idx="770">
                  <c:v>2.3799999999999998E-2</c:v>
                </c:pt>
                <c:pt idx="771">
                  <c:v>#N/A</c:v>
                </c:pt>
                <c:pt idx="772">
                  <c:v>2.3700000000000002E-2</c:v>
                </c:pt>
                <c:pt idx="773">
                  <c:v>2.35E-2</c:v>
                </c:pt>
                <c:pt idx="774">
                  <c:v>2.3199999999999998E-2</c:v>
                </c:pt>
                <c:pt idx="775">
                  <c:v>2.3399999999999997E-2</c:v>
                </c:pt>
                <c:pt idx="776">
                  <c:v>2.3199999999999998E-2</c:v>
                </c:pt>
                <c:pt idx="777">
                  <c:v>2.3599999999999999E-2</c:v>
                </c:pt>
                <c:pt idx="778">
                  <c:v>2.3399999999999997E-2</c:v>
                </c:pt>
                <c:pt idx="779">
                  <c:v>2.3099999999999999E-2</c:v>
                </c:pt>
                <c:pt idx="780">
                  <c:v>2.3E-2</c:v>
                </c:pt>
                <c:pt idx="781">
                  <c:v>2.2700000000000001E-2</c:v>
                </c:pt>
                <c:pt idx="782">
                  <c:v>2.2400000000000003E-2</c:v>
                </c:pt>
                <c:pt idx="783">
                  <c:v>#N/A</c:v>
                </c:pt>
                <c:pt idx="784">
                  <c:v>2.18E-2</c:v>
                </c:pt>
                <c:pt idx="785">
                  <c:v>2.2200000000000001E-2</c:v>
                </c:pt>
                <c:pt idx="786">
                  <c:v>2.2799999999999997E-2</c:v>
                </c:pt>
                <c:pt idx="787">
                  <c:v>2.29E-2</c:v>
                </c:pt>
                <c:pt idx="788">
                  <c:v>2.2499999999999999E-2</c:v>
                </c:pt>
                <c:pt idx="789">
                  <c:v>2.3099999999999999E-2</c:v>
                </c:pt>
                <c:pt idx="790">
                  <c:v>2.2599999999999999E-2</c:v>
                </c:pt>
                <c:pt idx="791">
                  <c:v>2.2200000000000001E-2</c:v>
                </c:pt>
                <c:pt idx="792">
                  <c:v>2.18E-2</c:v>
                </c:pt>
                <c:pt idx="793">
                  <c:v>2.1899999999999999E-2</c:v>
                </c:pt>
                <c:pt idx="794">
                  <c:v>2.1000000000000001E-2</c:v>
                </c:pt>
                <c:pt idx="795">
                  <c:v>2.12E-2</c:v>
                </c:pt>
                <c:pt idx="796">
                  <c:v>2.07E-2</c:v>
                </c:pt>
                <c:pt idx="797">
                  <c:v>2.1400000000000002E-2</c:v>
                </c:pt>
                <c:pt idx="798">
                  <c:v>2.2200000000000001E-2</c:v>
                </c:pt>
                <c:pt idx="799">
                  <c:v>2.1700000000000001E-2</c:v>
                </c:pt>
                <c:pt idx="800">
                  <c:v>2.1700000000000001E-2</c:v>
                </c:pt>
                <c:pt idx="801">
                  <c:v>2.2599999999999999E-2</c:v>
                </c:pt>
                <c:pt idx="802">
                  <c:v>2.2700000000000001E-2</c:v>
                </c:pt>
                <c:pt idx="803">
                  <c:v>#N/A</c:v>
                </c:pt>
                <c:pt idx="804">
                  <c:v>2.2499999999999999E-2</c:v>
                </c:pt>
                <c:pt idx="805">
                  <c:v>2.2200000000000001E-2</c:v>
                </c:pt>
                <c:pt idx="806">
                  <c:v>2.2000000000000002E-2</c:v>
                </c:pt>
                <c:pt idx="807">
                  <c:v>2.1700000000000001E-2</c:v>
                </c:pt>
                <c:pt idx="808">
                  <c:v>#N/A</c:v>
                </c:pt>
                <c:pt idx="809">
                  <c:v>2.12E-2</c:v>
                </c:pt>
                <c:pt idx="810">
                  <c:v>2.0400000000000001E-2</c:v>
                </c:pt>
                <c:pt idx="811">
                  <c:v>1.9699999999999999E-2</c:v>
                </c:pt>
                <c:pt idx="812">
                  <c:v>1.9599999999999999E-2</c:v>
                </c:pt>
                <c:pt idx="813">
                  <c:v>2.0299999999999999E-2</c:v>
                </c:pt>
                <c:pt idx="814">
                  <c:v>1.9799999999999998E-2</c:v>
                </c:pt>
                <c:pt idx="815">
                  <c:v>1.9199999999999998E-2</c:v>
                </c:pt>
                <c:pt idx="816">
                  <c:v>1.9099999999999999E-2</c:v>
                </c:pt>
                <c:pt idx="817">
                  <c:v>1.8600000000000002E-2</c:v>
                </c:pt>
                <c:pt idx="818">
                  <c:v>1.77E-2</c:v>
                </c:pt>
                <c:pt idx="819">
                  <c:v>1.83E-2</c:v>
                </c:pt>
                <c:pt idx="820">
                  <c:v>#N/A</c:v>
                </c:pt>
                <c:pt idx="821">
                  <c:v>1.8200000000000001E-2</c:v>
                </c:pt>
                <c:pt idx="822">
                  <c:v>1.8700000000000001E-2</c:v>
                </c:pt>
                <c:pt idx="823">
                  <c:v>1.9E-2</c:v>
                </c:pt>
                <c:pt idx="824">
                  <c:v>1.8100000000000002E-2</c:v>
                </c:pt>
                <c:pt idx="825">
                  <c:v>1.83E-2</c:v>
                </c:pt>
                <c:pt idx="826">
                  <c:v>1.83E-2</c:v>
                </c:pt>
                <c:pt idx="827">
                  <c:v>1.7299999999999999E-2</c:v>
                </c:pt>
                <c:pt idx="828">
                  <c:v>1.77E-2</c:v>
                </c:pt>
                <c:pt idx="829">
                  <c:v>1.6799999999999999E-2</c:v>
                </c:pt>
                <c:pt idx="830">
                  <c:v>1.6799999999999999E-2</c:v>
                </c:pt>
                <c:pt idx="831">
                  <c:v>1.7899999999999999E-2</c:v>
                </c:pt>
                <c:pt idx="832">
                  <c:v>1.8100000000000002E-2</c:v>
                </c:pt>
                <c:pt idx="833">
                  <c:v>1.83E-2</c:v>
                </c:pt>
                <c:pt idx="834">
                  <c:v>1.95E-2</c:v>
                </c:pt>
                <c:pt idx="835">
                  <c:v>1.9599999999999999E-2</c:v>
                </c:pt>
                <c:pt idx="836">
                  <c:v>2.0099999999999996E-2</c:v>
                </c:pt>
                <c:pt idx="837">
                  <c:v>0.02</c:v>
                </c:pt>
                <c:pt idx="838">
                  <c:v>1.9900000000000001E-2</c:v>
                </c:pt>
                <c:pt idx="839">
                  <c:v>2.0199999999999999E-2</c:v>
                </c:pt>
                <c:pt idx="840">
                  <c:v>#N/A</c:v>
                </c:pt>
                <c:pt idx="841">
                  <c:v>2.1400000000000002E-2</c:v>
                </c:pt>
                <c:pt idx="842">
                  <c:v>2.07E-2</c:v>
                </c:pt>
                <c:pt idx="843">
                  <c:v>2.1099999999999997E-2</c:v>
                </c:pt>
                <c:pt idx="844">
                  <c:v>2.1299999999999999E-2</c:v>
                </c:pt>
                <c:pt idx="845">
                  <c:v>2.06E-2</c:v>
                </c:pt>
                <c:pt idx="846">
                  <c:v>1.9900000000000001E-2</c:v>
                </c:pt>
                <c:pt idx="847">
                  <c:v>1.9599999999999999E-2</c:v>
                </c:pt>
                <c:pt idx="848">
                  <c:v>2.0299999999999999E-2</c:v>
                </c:pt>
                <c:pt idx="849">
                  <c:v>0.02</c:v>
                </c:pt>
                <c:pt idx="850">
                  <c:v>2.0799999999999999E-2</c:v>
                </c:pt>
                <c:pt idx="851">
                  <c:v>2.12E-2</c:v>
                </c:pt>
                <c:pt idx="852">
                  <c:v>2.12E-2</c:v>
                </c:pt>
                <c:pt idx="853">
                  <c:v>2.1099999999999997E-2</c:v>
                </c:pt>
                <c:pt idx="854">
                  <c:v>2.2400000000000003E-2</c:v>
                </c:pt>
                <c:pt idx="855">
                  <c:v>2.2000000000000002E-2</c:v>
                </c:pt>
                <c:pt idx="856">
                  <c:v>2.1400000000000002E-2</c:v>
                </c:pt>
                <c:pt idx="857">
                  <c:v>2.1099999999999997E-2</c:v>
                </c:pt>
                <c:pt idx="858">
                  <c:v>2.1000000000000001E-2</c:v>
                </c:pt>
                <c:pt idx="859">
                  <c:v>2.1299999999999999E-2</c:v>
                </c:pt>
                <c:pt idx="860">
                  <c:v>2.1000000000000001E-2</c:v>
                </c:pt>
                <c:pt idx="861">
                  <c:v>2.06E-2</c:v>
                </c:pt>
                <c:pt idx="862">
                  <c:v>1.9299999999999998E-2</c:v>
                </c:pt>
                <c:pt idx="863">
                  <c:v>1.9799999999999998E-2</c:v>
                </c:pt>
                <c:pt idx="864">
                  <c:v>1.9299999999999998E-2</c:v>
                </c:pt>
                <c:pt idx="865">
                  <c:v>1.9199999999999998E-2</c:v>
                </c:pt>
                <c:pt idx="866">
                  <c:v>1.8799999999999997E-2</c:v>
                </c:pt>
                <c:pt idx="867">
                  <c:v>1.9299999999999998E-2</c:v>
                </c:pt>
                <c:pt idx="868">
                  <c:v>2.0099999999999996E-2</c:v>
                </c:pt>
                <c:pt idx="869">
                  <c:v>1.95E-2</c:v>
                </c:pt>
                <c:pt idx="870">
                  <c:v>1.9599999999999999E-2</c:v>
                </c:pt>
                <c:pt idx="871">
                  <c:v>1.9400000000000001E-2</c:v>
                </c:pt>
                <c:pt idx="872">
                  <c:v>1.8700000000000001E-2</c:v>
                </c:pt>
                <c:pt idx="873">
                  <c:v>1.9199999999999998E-2</c:v>
                </c:pt>
                <c:pt idx="874">
                  <c:v>1.8500000000000003E-2</c:v>
                </c:pt>
                <c:pt idx="875">
                  <c:v>1.9199999999999998E-2</c:v>
                </c:pt>
                <c:pt idx="876">
                  <c:v>1.89E-2</c:v>
                </c:pt>
                <c:pt idx="877">
                  <c:v>1.9199999999999998E-2</c:v>
                </c:pt>
                <c:pt idx="878">
                  <c:v>1.9699999999999999E-2</c:v>
                </c:pt>
                <c:pt idx="879">
                  <c:v>1.9599999999999999E-2</c:v>
                </c:pt>
                <c:pt idx="880">
                  <c:v>1.9400000000000001E-2</c:v>
                </c:pt>
                <c:pt idx="881">
                  <c:v>1.9E-2</c:v>
                </c:pt>
                <c:pt idx="882">
                  <c:v>1.9099999999999999E-2</c:v>
                </c:pt>
                <c:pt idx="883">
                  <c:v>1.9E-2</c:v>
                </c:pt>
                <c:pt idx="884">
                  <c:v>1.8700000000000001E-2</c:v>
                </c:pt>
                <c:pt idx="885">
                  <c:v>1.9E-2</c:v>
                </c:pt>
                <c:pt idx="886">
                  <c:v>1.9199999999999998E-2</c:v>
                </c:pt>
                <c:pt idx="887">
                  <c:v>1.9900000000000001E-2</c:v>
                </c:pt>
                <c:pt idx="888">
                  <c:v>1.9599999999999999E-2</c:v>
                </c:pt>
                <c:pt idx="889">
                  <c:v>1.9299999999999998E-2</c:v>
                </c:pt>
                <c:pt idx="890">
                  <c:v>1.9400000000000001E-2</c:v>
                </c:pt>
                <c:pt idx="891">
                  <c:v>0.02</c:v>
                </c:pt>
                <c:pt idx="892">
                  <c:v>2.06E-2</c:v>
                </c:pt>
                <c:pt idx="893">
                  <c:v>2.0499999999999997E-2</c:v>
                </c:pt>
                <c:pt idx="894">
                  <c:v>2.12E-2</c:v>
                </c:pt>
                <c:pt idx="895">
                  <c:v>2.1600000000000001E-2</c:v>
                </c:pt>
                <c:pt idx="896">
                  <c:v>2.1899999999999999E-2</c:v>
                </c:pt>
                <c:pt idx="897">
                  <c:v>2.2499999999999999E-2</c:v>
                </c:pt>
                <c:pt idx="898">
                  <c:v>2.18E-2</c:v>
                </c:pt>
                <c:pt idx="899">
                  <c:v>2.1600000000000001E-2</c:v>
                </c:pt>
                <c:pt idx="900">
                  <c:v>2.2799999999999997E-2</c:v>
                </c:pt>
                <c:pt idx="901">
                  <c:v>2.2799999999999997E-2</c:v>
                </c:pt>
                <c:pt idx="902">
                  <c:v>2.2700000000000001E-2</c:v>
                </c:pt>
                <c:pt idx="903">
                  <c:v>2.23E-2</c:v>
                </c:pt>
                <c:pt idx="904">
                  <c:v>2.1400000000000002E-2</c:v>
                </c:pt>
                <c:pt idx="905">
                  <c:v>2.23E-2</c:v>
                </c:pt>
                <c:pt idx="906">
                  <c:v>2.2700000000000001E-2</c:v>
                </c:pt>
                <c:pt idx="907">
                  <c:v>2.2599999999999999E-2</c:v>
                </c:pt>
                <c:pt idx="908">
                  <c:v>2.1899999999999999E-2</c:v>
                </c:pt>
                <c:pt idx="909">
                  <c:v>2.2099999999999998E-2</c:v>
                </c:pt>
                <c:pt idx="910">
                  <c:v>#N/A</c:v>
                </c:pt>
                <c:pt idx="911">
                  <c:v>2.1400000000000002E-2</c:v>
                </c:pt>
                <c:pt idx="912">
                  <c:v>2.1400000000000002E-2</c:v>
                </c:pt>
                <c:pt idx="913">
                  <c:v>2.1299999999999999E-2</c:v>
                </c:pt>
                <c:pt idx="914">
                  <c:v>2.12E-2</c:v>
                </c:pt>
                <c:pt idx="915">
                  <c:v>2.1899999999999999E-2</c:v>
                </c:pt>
                <c:pt idx="916">
                  <c:v>2.2700000000000001E-2</c:v>
                </c:pt>
                <c:pt idx="917">
                  <c:v>2.3799999999999998E-2</c:v>
                </c:pt>
                <c:pt idx="918">
                  <c:v>2.3099999999999999E-2</c:v>
                </c:pt>
                <c:pt idx="919">
                  <c:v>2.41E-2</c:v>
                </c:pt>
                <c:pt idx="920">
                  <c:v>2.3900000000000001E-2</c:v>
                </c:pt>
                <c:pt idx="921">
                  <c:v>2.4199999999999999E-2</c:v>
                </c:pt>
                <c:pt idx="922">
                  <c:v>2.5000000000000001E-2</c:v>
                </c:pt>
                <c:pt idx="923">
                  <c:v>2.3900000000000001E-2</c:v>
                </c:pt>
                <c:pt idx="924">
                  <c:v>2.3900000000000001E-2</c:v>
                </c:pt>
                <c:pt idx="925">
                  <c:v>2.3599999999999999E-2</c:v>
                </c:pt>
                <c:pt idx="926">
                  <c:v>2.3199999999999998E-2</c:v>
                </c:pt>
                <c:pt idx="927">
                  <c:v>2.3199999999999998E-2</c:v>
                </c:pt>
                <c:pt idx="928">
                  <c:v>2.35E-2</c:v>
                </c:pt>
                <c:pt idx="929">
                  <c:v>2.2599999999999999E-2</c:v>
                </c:pt>
                <c:pt idx="930">
                  <c:v>2.3700000000000002E-2</c:v>
                </c:pt>
                <c:pt idx="931">
                  <c:v>2.4199999999999999E-2</c:v>
                </c:pt>
                <c:pt idx="932">
                  <c:v>2.3799999999999998E-2</c:v>
                </c:pt>
                <c:pt idx="933">
                  <c:v>2.4E-2</c:v>
                </c:pt>
                <c:pt idx="934">
                  <c:v>2.4900000000000002E-2</c:v>
                </c:pt>
                <c:pt idx="935">
                  <c:v>2.3300000000000001E-2</c:v>
                </c:pt>
                <c:pt idx="936">
                  <c:v>2.35E-2</c:v>
                </c:pt>
                <c:pt idx="937">
                  <c:v>2.4300000000000002E-2</c:v>
                </c:pt>
                <c:pt idx="938">
                  <c:v>2.4E-2</c:v>
                </c:pt>
                <c:pt idx="939">
                  <c:v>#N/A</c:v>
                </c:pt>
                <c:pt idx="940">
                  <c:v>2.3E-2</c:v>
                </c:pt>
                <c:pt idx="941">
                  <c:v>2.2700000000000001E-2</c:v>
                </c:pt>
                <c:pt idx="942">
                  <c:v>2.2200000000000001E-2</c:v>
                </c:pt>
                <c:pt idx="943">
                  <c:v>2.3199999999999998E-2</c:v>
                </c:pt>
                <c:pt idx="944">
                  <c:v>2.4199999999999999E-2</c:v>
                </c:pt>
                <c:pt idx="945">
                  <c:v>2.4399999999999998E-2</c:v>
                </c:pt>
                <c:pt idx="946">
                  <c:v>2.41E-2</c:v>
                </c:pt>
                <c:pt idx="947">
                  <c:v>2.3599999999999999E-2</c:v>
                </c:pt>
                <c:pt idx="948">
                  <c:v>2.3599999999999999E-2</c:v>
                </c:pt>
                <c:pt idx="949">
                  <c:v>2.3399999999999997E-2</c:v>
                </c:pt>
                <c:pt idx="950">
                  <c:v>2.3799999999999998E-2</c:v>
                </c:pt>
                <c:pt idx="951">
                  <c:v>2.35E-2</c:v>
                </c:pt>
                <c:pt idx="952">
                  <c:v>2.3300000000000001E-2</c:v>
                </c:pt>
                <c:pt idx="953">
                  <c:v>2.2799999999999997E-2</c:v>
                </c:pt>
                <c:pt idx="954">
                  <c:v>2.2700000000000001E-2</c:v>
                </c:pt>
                <c:pt idx="955">
                  <c:v>2.23E-2</c:v>
                </c:pt>
                <c:pt idx="956">
                  <c:v>2.2599999999999999E-2</c:v>
                </c:pt>
                <c:pt idx="957">
                  <c:v>2.29E-2</c:v>
                </c:pt>
                <c:pt idx="958">
                  <c:v>2.2799999999999997E-2</c:v>
                </c:pt>
                <c:pt idx="959">
                  <c:v>2.2000000000000002E-2</c:v>
                </c:pt>
                <c:pt idx="960">
                  <c:v>2.1600000000000001E-2</c:v>
                </c:pt>
                <c:pt idx="961">
                  <c:v>2.23E-2</c:v>
                </c:pt>
                <c:pt idx="962">
                  <c:v>2.2799999999999997E-2</c:v>
                </c:pt>
                <c:pt idx="963">
                  <c:v>2.23E-2</c:v>
                </c:pt>
                <c:pt idx="964">
                  <c:v>2.18E-2</c:v>
                </c:pt>
                <c:pt idx="965">
                  <c:v>2.2400000000000003E-2</c:v>
                </c:pt>
                <c:pt idx="966">
                  <c:v>2.1499999999999998E-2</c:v>
                </c:pt>
                <c:pt idx="967">
                  <c:v>2.1400000000000002E-2</c:v>
                </c:pt>
                <c:pt idx="968">
                  <c:v>2.1899999999999999E-2</c:v>
                </c:pt>
                <c:pt idx="969">
                  <c:v>2.2000000000000002E-2</c:v>
                </c:pt>
                <c:pt idx="970">
                  <c:v>2.1600000000000001E-2</c:v>
                </c:pt>
                <c:pt idx="971">
                  <c:v>2.2000000000000002E-2</c:v>
                </c:pt>
                <c:pt idx="972">
                  <c:v>2.12E-2</c:v>
                </c:pt>
                <c:pt idx="973">
                  <c:v>2.0899999999999998E-2</c:v>
                </c:pt>
                <c:pt idx="974">
                  <c:v>2.0499999999999997E-2</c:v>
                </c:pt>
                <c:pt idx="975">
                  <c:v>2.0099999999999996E-2</c:v>
                </c:pt>
                <c:pt idx="976">
                  <c:v>2.12E-2</c:v>
                </c:pt>
                <c:pt idx="977">
                  <c:v>2.18E-2</c:v>
                </c:pt>
                <c:pt idx="978">
                  <c:v>2.18E-2</c:v>
                </c:pt>
                <c:pt idx="979">
                  <c:v>2.1899999999999999E-2</c:v>
                </c:pt>
                <c:pt idx="980">
                  <c:v>2.2099999999999998E-2</c:v>
                </c:pt>
                <c:pt idx="981">
                  <c:v>2.1700000000000001E-2</c:v>
                </c:pt>
                <c:pt idx="982">
                  <c:v>2.2000000000000002E-2</c:v>
                </c:pt>
                <c:pt idx="983">
                  <c:v>2.18E-2</c:v>
                </c:pt>
                <c:pt idx="984">
                  <c:v>2.1299999999999999E-2</c:v>
                </c:pt>
                <c:pt idx="985">
                  <c:v>#N/A</c:v>
                </c:pt>
                <c:pt idx="986">
                  <c:v>2.2000000000000002E-2</c:v>
                </c:pt>
                <c:pt idx="987">
                  <c:v>2.2099999999999998E-2</c:v>
                </c:pt>
                <c:pt idx="988">
                  <c:v>2.23E-2</c:v>
                </c:pt>
                <c:pt idx="989">
                  <c:v>2.2000000000000002E-2</c:v>
                </c:pt>
                <c:pt idx="990">
                  <c:v>2.18E-2</c:v>
                </c:pt>
                <c:pt idx="991">
                  <c:v>2.2799999999999997E-2</c:v>
                </c:pt>
                <c:pt idx="992">
                  <c:v>2.3E-2</c:v>
                </c:pt>
                <c:pt idx="993">
                  <c:v>2.2099999999999998E-2</c:v>
                </c:pt>
                <c:pt idx="994">
                  <c:v>2.1299999999999999E-2</c:v>
                </c:pt>
                <c:pt idx="995">
                  <c:v>2.2000000000000002E-2</c:v>
                </c:pt>
                <c:pt idx="996">
                  <c:v>2.1400000000000002E-2</c:v>
                </c:pt>
                <c:pt idx="997">
                  <c:v>2.1600000000000001E-2</c:v>
                </c:pt>
                <c:pt idx="998">
                  <c:v>2.1299999999999999E-2</c:v>
                </c:pt>
                <c:pt idx="999">
                  <c:v>2.1700000000000001E-2</c:v>
                </c:pt>
                <c:pt idx="1000">
                  <c:v>2.1000000000000001E-2</c:v>
                </c:pt>
                <c:pt idx="1001">
                  <c:v>2.0499999999999997E-2</c:v>
                </c:pt>
                <c:pt idx="1002">
                  <c:v>2.06E-2</c:v>
                </c:pt>
                <c:pt idx="1003">
                  <c:v>2.0499999999999997E-2</c:v>
                </c:pt>
                <c:pt idx="1004">
                  <c:v>1.9900000000000001E-2</c:v>
                </c:pt>
                <c:pt idx="1005">
                  <c:v>2.07E-2</c:v>
                </c:pt>
                <c:pt idx="1006">
                  <c:v>2.0499999999999997E-2</c:v>
                </c:pt>
                <c:pt idx="1007">
                  <c:v>2.0799999999999999E-2</c:v>
                </c:pt>
                <c:pt idx="1008">
                  <c:v>2.12E-2</c:v>
                </c:pt>
                <c:pt idx="1009">
                  <c:v>2.12E-2</c:v>
                </c:pt>
                <c:pt idx="1010">
                  <c:v>#N/A</c:v>
                </c:pt>
                <c:pt idx="1011">
                  <c:v>2.06E-2</c:v>
                </c:pt>
                <c:pt idx="1012">
                  <c:v>1.9900000000000001E-2</c:v>
                </c:pt>
                <c:pt idx="1013">
                  <c:v>2.0400000000000001E-2</c:v>
                </c:pt>
                <c:pt idx="1014">
                  <c:v>2.0400000000000001E-2</c:v>
                </c:pt>
                <c:pt idx="1015">
                  <c:v>2.0400000000000001E-2</c:v>
                </c:pt>
                <c:pt idx="1016">
                  <c:v>2.0799999999999999E-2</c:v>
                </c:pt>
                <c:pt idx="1017">
                  <c:v>2.0400000000000001E-2</c:v>
                </c:pt>
                <c:pt idx="1018">
                  <c:v>2.0400000000000001E-2</c:v>
                </c:pt>
                <c:pt idx="1019">
                  <c:v>2.0899999999999998E-2</c:v>
                </c:pt>
                <c:pt idx="1020">
                  <c:v>2.07E-2</c:v>
                </c:pt>
                <c:pt idx="1021">
                  <c:v>2.0499999999999997E-2</c:v>
                </c:pt>
                <c:pt idx="1022">
                  <c:v>2.1000000000000001E-2</c:v>
                </c:pt>
                <c:pt idx="1023">
                  <c:v>2.1899999999999999E-2</c:v>
                </c:pt>
                <c:pt idx="1024">
                  <c:v>2.1600000000000001E-2</c:v>
                </c:pt>
                <c:pt idx="1025">
                  <c:v>2.2000000000000002E-2</c:v>
                </c:pt>
                <c:pt idx="1026">
                  <c:v>2.23E-2</c:v>
                </c:pt>
                <c:pt idx="1027">
                  <c:v>2.2499999999999999E-2</c:v>
                </c:pt>
                <c:pt idx="1028">
                  <c:v>2.2599999999999999E-2</c:v>
                </c:pt>
                <c:pt idx="1029">
                  <c:v>2.3399999999999997E-2</c:v>
                </c:pt>
                <c:pt idx="1030">
                  <c:v>2.3599999999999999E-2</c:v>
                </c:pt>
                <c:pt idx="1031">
                  <c:v>2.3199999999999998E-2</c:v>
                </c:pt>
                <c:pt idx="1032">
                  <c:v>#N/A</c:v>
                </c:pt>
                <c:pt idx="1033">
                  <c:v>2.3199999999999998E-2</c:v>
                </c:pt>
                <c:pt idx="1034">
                  <c:v>2.2799999999999997E-2</c:v>
                </c:pt>
                <c:pt idx="1035">
                  <c:v>2.2700000000000001E-2</c:v>
                </c:pt>
                <c:pt idx="1036">
                  <c:v>2.2499999999999999E-2</c:v>
                </c:pt>
                <c:pt idx="1037">
                  <c:v>2.2700000000000001E-2</c:v>
                </c:pt>
                <c:pt idx="1038">
                  <c:v>2.2400000000000003E-2</c:v>
                </c:pt>
                <c:pt idx="1039">
                  <c:v>2.2599999999999999E-2</c:v>
                </c:pt>
                <c:pt idx="1040">
                  <c:v>2.2499999999999999E-2</c:v>
                </c:pt>
                <c:pt idx="1041">
                  <c:v>2.2400000000000003E-2</c:v>
                </c:pt>
                <c:pt idx="1042">
                  <c:v>2.23E-2</c:v>
                </c:pt>
                <c:pt idx="1043">
                  <c:v>#N/A</c:v>
                </c:pt>
                <c:pt idx="1044">
                  <c:v>2.2200000000000001E-2</c:v>
                </c:pt>
                <c:pt idx="1045">
                  <c:v>2.2099999999999998E-2</c:v>
                </c:pt>
                <c:pt idx="1046">
                  <c:v>2.1499999999999998E-2</c:v>
                </c:pt>
                <c:pt idx="1047">
                  <c:v>2.18E-2</c:v>
                </c:pt>
                <c:pt idx="1048">
                  <c:v>2.3300000000000001E-2</c:v>
                </c:pt>
                <c:pt idx="1049">
                  <c:v>2.2799999999999997E-2</c:v>
                </c:pt>
                <c:pt idx="1050">
                  <c:v>2.23E-2</c:v>
                </c:pt>
                <c:pt idx="1051">
                  <c:v>2.2400000000000003E-2</c:v>
                </c:pt>
                <c:pt idx="1052">
                  <c:v>2.2200000000000001E-2</c:v>
                </c:pt>
                <c:pt idx="1053">
                  <c:v>2.2400000000000003E-2</c:v>
                </c:pt>
                <c:pt idx="1054">
                  <c:v>2.1299999999999999E-2</c:v>
                </c:pt>
                <c:pt idx="1055">
                  <c:v>2.23E-2</c:v>
                </c:pt>
                <c:pt idx="1056">
                  <c:v>2.2799999999999997E-2</c:v>
                </c:pt>
                <c:pt idx="1057">
                  <c:v>2.3E-2</c:v>
                </c:pt>
                <c:pt idx="1058">
                  <c:v>2.2400000000000003E-2</c:v>
                </c:pt>
                <c:pt idx="1059">
                  <c:v>2.1899999999999999E-2</c:v>
                </c:pt>
                <c:pt idx="1060">
                  <c:v>2.2000000000000002E-2</c:v>
                </c:pt>
                <c:pt idx="1061">
                  <c:v>2.2400000000000003E-2</c:v>
                </c:pt>
                <c:pt idx="1062">
                  <c:v>2.2700000000000001E-2</c:v>
                </c:pt>
                <c:pt idx="1063">
                  <c:v>2.2499999999999999E-2</c:v>
                </c:pt>
                <c:pt idx="1064">
                  <c:v>#N/A</c:v>
                </c:pt>
                <c:pt idx="1065">
                  <c:v>2.2400000000000003E-2</c:v>
                </c:pt>
                <c:pt idx="1066">
                  <c:v>2.3199999999999998E-2</c:v>
                </c:pt>
                <c:pt idx="1067">
                  <c:v>2.3099999999999999E-2</c:v>
                </c:pt>
                <c:pt idx="1068">
                  <c:v>2.2700000000000001E-2</c:v>
                </c:pt>
                <c:pt idx="1069">
                  <c:v>#N/A</c:v>
                </c:pt>
                <c:pt idx="1070">
                  <c:v>2.2400000000000003E-2</c:v>
                </c:pt>
                <c:pt idx="1071">
                  <c:v>2.2499999999999999E-2</c:v>
                </c:pt>
                <c:pt idx="1072">
                  <c:v>2.18E-2</c:v>
                </c:pt>
                <c:pt idx="1073">
                  <c:v>2.1600000000000001E-2</c:v>
                </c:pt>
                <c:pt idx="1074">
                  <c:v>2.1299999999999999E-2</c:v>
                </c:pt>
                <c:pt idx="1075">
                  <c:v>2.1700000000000001E-2</c:v>
                </c:pt>
                <c:pt idx="1076">
                  <c:v>2.12E-2</c:v>
                </c:pt>
                <c:pt idx="1077">
                  <c:v>2.0799999999999999E-2</c:v>
                </c:pt>
                <c:pt idx="1078">
                  <c:v>2.1000000000000001E-2</c:v>
                </c:pt>
                <c:pt idx="1079">
                  <c:v>2.0299999999999999E-2</c:v>
                </c:pt>
                <c:pt idx="1080">
                  <c:v>#N/A</c:v>
                </c:pt>
                <c:pt idx="1081">
                  <c:v>2.06E-2</c:v>
                </c:pt>
                <c:pt idx="1082">
                  <c:v>2.0099999999999996E-2</c:v>
                </c:pt>
                <c:pt idx="1083">
                  <c:v>2.0199999999999999E-2</c:v>
                </c:pt>
                <c:pt idx="1084">
                  <c:v>2.07E-2</c:v>
                </c:pt>
                <c:pt idx="1085">
                  <c:v>2.0299999999999999E-2</c:v>
                </c:pt>
                <c:pt idx="1086">
                  <c:v>2.0099999999999996E-2</c:v>
                </c:pt>
                <c:pt idx="1087">
                  <c:v>2.0199999999999999E-2</c:v>
                </c:pt>
                <c:pt idx="1088">
                  <c:v>0.02</c:v>
                </c:pt>
                <c:pt idx="1089">
                  <c:v>1.9400000000000001E-2</c:v>
                </c:pt>
                <c:pt idx="1090">
                  <c:v>1.9699999999999999E-2</c:v>
                </c:pt>
                <c:pt idx="1091">
                  <c:v>1.8700000000000001E-2</c:v>
                </c:pt>
                <c:pt idx="1092">
                  <c:v>1.8799999999999997E-2</c:v>
                </c:pt>
                <c:pt idx="1093">
                  <c:v>1.8700000000000001E-2</c:v>
                </c:pt>
                <c:pt idx="1094">
                  <c:v>1.8600000000000002E-2</c:v>
                </c:pt>
                <c:pt idx="1095">
                  <c:v>1.7500000000000002E-2</c:v>
                </c:pt>
                <c:pt idx="1096">
                  <c:v>1.7399999999999999E-2</c:v>
                </c:pt>
                <c:pt idx="1097">
                  <c:v>1.7100000000000001E-2</c:v>
                </c:pt>
                <c:pt idx="1098">
                  <c:v>1.6299999999999999E-2</c:v>
                </c:pt>
                <c:pt idx="1099">
                  <c:v>1.7399999999999999E-2</c:v>
                </c:pt>
                <c:pt idx="1100">
                  <c:v>#N/A</c:v>
                </c:pt>
                <c:pt idx="1101">
                  <c:v>1.78E-2</c:v>
                </c:pt>
                <c:pt idx="1102">
                  <c:v>1.8100000000000002E-2</c:v>
                </c:pt>
                <c:pt idx="1103">
                  <c:v>1.7500000000000002E-2</c:v>
                </c:pt>
                <c:pt idx="1104">
                  <c:v>1.7600000000000001E-2</c:v>
                </c:pt>
                <c:pt idx="1105">
                  <c:v>1.77E-2</c:v>
                </c:pt>
                <c:pt idx="1106">
                  <c:v>1.7399999999999999E-2</c:v>
                </c:pt>
                <c:pt idx="1107">
                  <c:v>1.7500000000000002E-2</c:v>
                </c:pt>
                <c:pt idx="1108">
                  <c:v>1.7100000000000001E-2</c:v>
                </c:pt>
                <c:pt idx="1109">
                  <c:v>1.7600000000000001E-2</c:v>
                </c:pt>
                <c:pt idx="1110">
                  <c:v>1.7399999999999999E-2</c:v>
                </c:pt>
                <c:pt idx="1111">
                  <c:v>1.83E-2</c:v>
                </c:pt>
                <c:pt idx="1112">
                  <c:v>1.84E-2</c:v>
                </c:pt>
                <c:pt idx="1113">
                  <c:v>1.83E-2</c:v>
                </c:pt>
                <c:pt idx="1114">
                  <c:v>1.8799999999999997E-2</c:v>
                </c:pt>
                <c:pt idx="1115">
                  <c:v>1.9099999999999999E-2</c:v>
                </c:pt>
                <c:pt idx="1116">
                  <c:v>1.83E-2</c:v>
                </c:pt>
                <c:pt idx="1117">
                  <c:v>1.9E-2</c:v>
                </c:pt>
                <c:pt idx="1118">
                  <c:v>1.9299999999999998E-2</c:v>
                </c:pt>
                <c:pt idx="1119">
                  <c:v>1.9799999999999998E-2</c:v>
                </c:pt>
                <c:pt idx="1120">
                  <c:v>1.9699999999999999E-2</c:v>
                </c:pt>
                <c:pt idx="1121">
                  <c:v>1.9699999999999999E-2</c:v>
                </c:pt>
                <c:pt idx="1122">
                  <c:v>1.9400000000000001E-2</c:v>
                </c:pt>
                <c:pt idx="1123">
                  <c:v>1.9099999999999999E-2</c:v>
                </c:pt>
                <c:pt idx="1124">
                  <c:v>1.8799999999999997E-2</c:v>
                </c:pt>
                <c:pt idx="1125">
                  <c:v>1.9199999999999998E-2</c:v>
                </c:pt>
                <c:pt idx="1126">
                  <c:v>1.9400000000000001E-2</c:v>
                </c:pt>
                <c:pt idx="1127">
                  <c:v>1.8799999999999997E-2</c:v>
                </c:pt>
                <c:pt idx="1128">
                  <c:v>1.9099999999999999E-2</c:v>
                </c:pt>
                <c:pt idx="1129">
                  <c:v>#N/A</c:v>
                </c:pt>
                <c:pt idx="1130">
                  <c:v>1.89E-2</c:v>
                </c:pt>
                <c:pt idx="1131">
                  <c:v>1.8100000000000002E-2</c:v>
                </c:pt>
                <c:pt idx="1132">
                  <c:v>1.83E-2</c:v>
                </c:pt>
                <c:pt idx="1133">
                  <c:v>1.78E-2</c:v>
                </c:pt>
                <c:pt idx="1134">
                  <c:v>1.7899999999999999E-2</c:v>
                </c:pt>
                <c:pt idx="1135">
                  <c:v>1.78E-2</c:v>
                </c:pt>
                <c:pt idx="1136">
                  <c:v>1.7299999999999999E-2</c:v>
                </c:pt>
                <c:pt idx="1137">
                  <c:v>1.7600000000000001E-2</c:v>
                </c:pt>
                <c:pt idx="1138">
                  <c:v>1.7000000000000001E-2</c:v>
                </c:pt>
                <c:pt idx="1139">
                  <c:v>1.72E-2</c:v>
                </c:pt>
                <c:pt idx="1140">
                  <c:v>1.7299999999999999E-2</c:v>
                </c:pt>
                <c:pt idx="1141">
                  <c:v>1.7899999999999999E-2</c:v>
                </c:pt>
                <c:pt idx="1142">
                  <c:v>1.77E-2</c:v>
                </c:pt>
                <c:pt idx="1143">
                  <c:v>1.8000000000000002E-2</c:v>
                </c:pt>
                <c:pt idx="1144">
                  <c:v>1.7600000000000001E-2</c:v>
                </c:pt>
                <c:pt idx="1145">
                  <c:v>1.78E-2</c:v>
                </c:pt>
                <c:pt idx="1146">
                  <c:v>1.7899999999999999E-2</c:v>
                </c:pt>
                <c:pt idx="1147">
                  <c:v>1.8500000000000003E-2</c:v>
                </c:pt>
                <c:pt idx="1148">
                  <c:v>1.8799999999999997E-2</c:v>
                </c:pt>
                <c:pt idx="1149">
                  <c:v>1.89E-2</c:v>
                </c:pt>
                <c:pt idx="1150">
                  <c:v>1.9099999999999999E-2</c:v>
                </c:pt>
                <c:pt idx="1151">
                  <c:v>1.9400000000000001E-2</c:v>
                </c:pt>
                <c:pt idx="1152">
                  <c:v>1.8700000000000001E-2</c:v>
                </c:pt>
                <c:pt idx="1153">
                  <c:v>1.84E-2</c:v>
                </c:pt>
                <c:pt idx="1154">
                  <c:v>1.83E-2</c:v>
                </c:pt>
                <c:pt idx="1155">
                  <c:v>1.8799999999999997E-2</c:v>
                </c:pt>
                <c:pt idx="1156">
                  <c:v>1.8100000000000002E-2</c:v>
                </c:pt>
                <c:pt idx="1157">
                  <c:v>1.7899999999999999E-2</c:v>
                </c:pt>
                <c:pt idx="1158">
                  <c:v>1.7600000000000001E-2</c:v>
                </c:pt>
                <c:pt idx="1159">
                  <c:v>1.7899999999999999E-2</c:v>
                </c:pt>
                <c:pt idx="1160">
                  <c:v>1.77E-2</c:v>
                </c:pt>
                <c:pt idx="1161">
                  <c:v>1.77E-2</c:v>
                </c:pt>
                <c:pt idx="1162">
                  <c:v>1.7299999999999999E-2</c:v>
                </c:pt>
                <c:pt idx="1163">
                  <c:v>1.7500000000000002E-2</c:v>
                </c:pt>
                <c:pt idx="1164">
                  <c:v>1.7100000000000001E-2</c:v>
                </c:pt>
                <c:pt idx="1165">
                  <c:v>1.7500000000000002E-2</c:v>
                </c:pt>
                <c:pt idx="1166">
                  <c:v>1.7600000000000001E-2</c:v>
                </c:pt>
                <c:pt idx="1167">
                  <c:v>1.8700000000000001E-2</c:v>
                </c:pt>
                <c:pt idx="1168">
                  <c:v>1.8500000000000003E-2</c:v>
                </c:pt>
                <c:pt idx="1169">
                  <c:v>1.8500000000000003E-2</c:v>
                </c:pt>
                <c:pt idx="1170">
                  <c:v>1.84E-2</c:v>
                </c:pt>
                <c:pt idx="1171">
                  <c:v>1.8600000000000002E-2</c:v>
                </c:pt>
                <c:pt idx="1172">
                  <c:v>1.8700000000000001E-2</c:v>
                </c:pt>
                <c:pt idx="1173">
                  <c:v>1.83E-2</c:v>
                </c:pt>
                <c:pt idx="1174">
                  <c:v>1.8500000000000003E-2</c:v>
                </c:pt>
                <c:pt idx="1175">
                  <c:v>#N/A</c:v>
                </c:pt>
                <c:pt idx="1176">
                  <c:v>1.84E-2</c:v>
                </c:pt>
                <c:pt idx="1177">
                  <c:v>1.8500000000000003E-2</c:v>
                </c:pt>
                <c:pt idx="1178">
                  <c:v>1.8100000000000002E-2</c:v>
                </c:pt>
                <c:pt idx="1179">
                  <c:v>1.7100000000000001E-2</c:v>
                </c:pt>
                <c:pt idx="1180">
                  <c:v>1.7299999999999999E-2</c:v>
                </c:pt>
                <c:pt idx="1181">
                  <c:v>1.72E-2</c:v>
                </c:pt>
                <c:pt idx="1182">
                  <c:v>1.7100000000000001E-2</c:v>
                </c:pt>
                <c:pt idx="1183">
                  <c:v>1.6799999999999999E-2</c:v>
                </c:pt>
                <c:pt idx="1184">
                  <c:v>1.6399999999999998E-2</c:v>
                </c:pt>
                <c:pt idx="1185">
                  <c:v>1.6200000000000003E-2</c:v>
                </c:pt>
                <c:pt idx="1186">
                  <c:v>1.6200000000000003E-2</c:v>
                </c:pt>
                <c:pt idx="1187">
                  <c:v>1.6E-2</c:v>
                </c:pt>
                <c:pt idx="1188">
                  <c:v>1.5700000000000002E-2</c:v>
                </c:pt>
                <c:pt idx="1189">
                  <c:v>1.6200000000000003E-2</c:v>
                </c:pt>
                <c:pt idx="1190">
                  <c:v>1.67E-2</c:v>
                </c:pt>
                <c:pt idx="1191">
                  <c:v>1.7100000000000001E-2</c:v>
                </c:pt>
                <c:pt idx="1192">
                  <c:v>1.6899999999999998E-2</c:v>
                </c:pt>
                <c:pt idx="1193">
                  <c:v>1.7399999999999999E-2</c:v>
                </c:pt>
                <c:pt idx="1194">
                  <c:v>1.5700000000000002E-2</c:v>
                </c:pt>
                <c:pt idx="1195">
                  <c:v>1.46E-2</c:v>
                </c:pt>
                <c:pt idx="1196">
                  <c:v>1.46E-2</c:v>
                </c:pt>
                <c:pt idx="1197">
                  <c:v>1.4999999999999999E-2</c:v>
                </c:pt>
                <c:pt idx="1198">
                  <c:v>1.49E-2</c:v>
                </c:pt>
                <c:pt idx="1199">
                  <c:v>1.46E-2</c:v>
                </c:pt>
                <c:pt idx="1200">
                  <c:v>#N/A</c:v>
                </c:pt>
                <c:pt idx="1201">
                  <c:v>1.37E-2</c:v>
                </c:pt>
                <c:pt idx="1202">
                  <c:v>1.38E-2</c:v>
                </c:pt>
                <c:pt idx="1203">
                  <c:v>1.3999999999999999E-2</c:v>
                </c:pt>
                <c:pt idx="1204">
                  <c:v>1.37E-2</c:v>
                </c:pt>
                <c:pt idx="1205">
                  <c:v>1.43E-2</c:v>
                </c:pt>
                <c:pt idx="1206">
                  <c:v>1.5300000000000001E-2</c:v>
                </c:pt>
                <c:pt idx="1207">
                  <c:v>1.4800000000000001E-2</c:v>
                </c:pt>
                <c:pt idx="1208">
                  <c:v>1.5300000000000001E-2</c:v>
                </c:pt>
                <c:pt idx="1209">
                  <c:v>1.6E-2</c:v>
                </c:pt>
                <c:pt idx="1210">
                  <c:v>1.5900000000000001E-2</c:v>
                </c:pt>
                <c:pt idx="1211">
                  <c:v>1.5600000000000001E-2</c:v>
                </c:pt>
                <c:pt idx="1212">
                  <c:v>1.5900000000000001E-2</c:v>
                </c:pt>
                <c:pt idx="1213">
                  <c:v>1.5700000000000002E-2</c:v>
                </c:pt>
                <c:pt idx="1214">
                  <c:v>1.5700000000000002E-2</c:v>
                </c:pt>
                <c:pt idx="1215">
                  <c:v>1.5800000000000002E-2</c:v>
                </c:pt>
                <c:pt idx="1216">
                  <c:v>1.5700000000000002E-2</c:v>
                </c:pt>
                <c:pt idx="1217">
                  <c:v>1.52E-2</c:v>
                </c:pt>
                <c:pt idx="1218">
                  <c:v>1.52E-2</c:v>
                </c:pt>
                <c:pt idx="1219">
                  <c:v>1.46E-2</c:v>
                </c:pt>
                <c:pt idx="1220">
                  <c:v>1.5100000000000001E-2</c:v>
                </c:pt>
                <c:pt idx="1221">
                  <c:v>1.55E-2</c:v>
                </c:pt>
                <c:pt idx="1222">
                  <c:v>1.55E-2</c:v>
                </c:pt>
                <c:pt idx="1223">
                  <c:v>1.5100000000000001E-2</c:v>
                </c:pt>
                <c:pt idx="1224">
                  <c:v>1.5900000000000001E-2</c:v>
                </c:pt>
                <c:pt idx="1225">
                  <c:v>1.5900000000000001E-2</c:v>
                </c:pt>
                <c:pt idx="1226">
                  <c:v>1.55E-2</c:v>
                </c:pt>
                <c:pt idx="1227">
                  <c:v>1.4999999999999999E-2</c:v>
                </c:pt>
                <c:pt idx="1228">
                  <c:v>1.5700000000000002E-2</c:v>
                </c:pt>
                <c:pt idx="1229">
                  <c:v>1.5100000000000001E-2</c:v>
                </c:pt>
                <c:pt idx="1230">
                  <c:v>1.55E-2</c:v>
                </c:pt>
                <c:pt idx="1231">
                  <c:v>1.5700000000000002E-2</c:v>
                </c:pt>
                <c:pt idx="1232">
                  <c:v>1.5600000000000001E-2</c:v>
                </c:pt>
                <c:pt idx="1233">
                  <c:v>1.5300000000000001E-2</c:v>
                </c:pt>
                <c:pt idx="1234">
                  <c:v>1.5800000000000002E-2</c:v>
                </c:pt>
                <c:pt idx="1235">
                  <c:v>1.55E-2</c:v>
                </c:pt>
                <c:pt idx="1236">
                  <c:v>1.55E-2</c:v>
                </c:pt>
                <c:pt idx="1237">
                  <c:v>1.5600000000000001E-2</c:v>
                </c:pt>
                <c:pt idx="1238">
                  <c:v>1.5800000000000002E-2</c:v>
                </c:pt>
                <c:pt idx="1239">
                  <c:v>1.6200000000000003E-2</c:v>
                </c:pt>
                <c:pt idx="1240">
                  <c:v>1.5700000000000002E-2</c:v>
                </c:pt>
                <c:pt idx="1241">
                  <c:v>1.5700000000000002E-2</c:v>
                </c:pt>
                <c:pt idx="1242">
                  <c:v>1.5800000000000002E-2</c:v>
                </c:pt>
                <c:pt idx="1243">
                  <c:v>1.5700000000000002E-2</c:v>
                </c:pt>
                <c:pt idx="1244">
                  <c:v>1.6E-2</c:v>
                </c:pt>
                <c:pt idx="1245">
                  <c:v>#N/A</c:v>
                </c:pt>
                <c:pt idx="1246">
                  <c:v>1.55E-2</c:v>
                </c:pt>
                <c:pt idx="1247">
                  <c:v>1.54E-2</c:v>
                </c:pt>
                <c:pt idx="1248">
                  <c:v>1.61E-2</c:v>
                </c:pt>
                <c:pt idx="1249">
                  <c:v>1.67E-2</c:v>
                </c:pt>
                <c:pt idx="1250">
                  <c:v>1.6799999999999999E-2</c:v>
                </c:pt>
                <c:pt idx="1251">
                  <c:v>1.7299999999999999E-2</c:v>
                </c:pt>
                <c:pt idx="1252">
                  <c:v>1.7000000000000001E-2</c:v>
                </c:pt>
                <c:pt idx="1253">
                  <c:v>1.7100000000000001E-2</c:v>
                </c:pt>
                <c:pt idx="1254">
                  <c:v>1.7000000000000001E-2</c:v>
                </c:pt>
                <c:pt idx="1255">
                  <c:v>1.7000000000000001E-2</c:v>
                </c:pt>
                <c:pt idx="1256">
                  <c:v>1.6899999999999998E-2</c:v>
                </c:pt>
                <c:pt idx="1257">
                  <c:v>1.66E-2</c:v>
                </c:pt>
                <c:pt idx="1258">
                  <c:v>1.6299999999999999E-2</c:v>
                </c:pt>
                <c:pt idx="1259">
                  <c:v>1.6200000000000003E-2</c:v>
                </c:pt>
                <c:pt idx="1260">
                  <c:v>1.5900000000000001E-2</c:v>
                </c:pt>
                <c:pt idx="1261">
                  <c:v>1.5600000000000001E-2</c:v>
                </c:pt>
                <c:pt idx="1262">
                  <c:v>1.5700000000000002E-2</c:v>
                </c:pt>
                <c:pt idx="1263">
                  <c:v>1.5600000000000001E-2</c:v>
                </c:pt>
                <c:pt idx="1264">
                  <c:v>1.6E-2</c:v>
                </c:pt>
                <c:pt idx="1265">
                  <c:v>1.6299999999999999E-2</c:v>
                </c:pt>
                <c:pt idx="1266">
                  <c:v>1.6899999999999998E-2</c:v>
                </c:pt>
                <c:pt idx="1267">
                  <c:v>1.72E-2</c:v>
                </c:pt>
                <c:pt idx="1268">
                  <c:v>1.7500000000000002E-2</c:v>
                </c:pt>
                <c:pt idx="1269">
                  <c:v>1.7299999999999999E-2</c:v>
                </c:pt>
                <c:pt idx="1270">
                  <c:v>#N/A</c:v>
                </c:pt>
                <c:pt idx="1271">
                  <c:v>1.77E-2</c:v>
                </c:pt>
                <c:pt idx="1272">
                  <c:v>1.7899999999999999E-2</c:v>
                </c:pt>
                <c:pt idx="1273">
                  <c:v>1.7500000000000002E-2</c:v>
                </c:pt>
                <c:pt idx="1274">
                  <c:v>1.8000000000000002E-2</c:v>
                </c:pt>
                <c:pt idx="1275">
                  <c:v>1.77E-2</c:v>
                </c:pt>
                <c:pt idx="1276">
                  <c:v>1.7500000000000002E-2</c:v>
                </c:pt>
                <c:pt idx="1277">
                  <c:v>1.7600000000000001E-2</c:v>
                </c:pt>
                <c:pt idx="1278">
                  <c:v>1.7600000000000001E-2</c:v>
                </c:pt>
                <c:pt idx="1279">
                  <c:v>1.7399999999999999E-2</c:v>
                </c:pt>
                <c:pt idx="1280">
                  <c:v>1.77E-2</c:v>
                </c:pt>
                <c:pt idx="1281">
                  <c:v>1.77E-2</c:v>
                </c:pt>
                <c:pt idx="1282">
                  <c:v>1.7899999999999999E-2</c:v>
                </c:pt>
                <c:pt idx="1283">
                  <c:v>1.8500000000000003E-2</c:v>
                </c:pt>
                <c:pt idx="1284">
                  <c:v>1.8600000000000002E-2</c:v>
                </c:pt>
                <c:pt idx="1285">
                  <c:v>1.84E-2</c:v>
                </c:pt>
                <c:pt idx="1286">
                  <c:v>1.83E-2</c:v>
                </c:pt>
                <c:pt idx="1287">
                  <c:v>1.8100000000000002E-2</c:v>
                </c:pt>
                <c:pt idx="1288">
                  <c:v>1.8200000000000001E-2</c:v>
                </c:pt>
                <c:pt idx="1289">
                  <c:v>1.7899999999999999E-2</c:v>
                </c:pt>
                <c:pt idx="1290">
                  <c:v>1.83E-2</c:v>
                </c:pt>
                <c:pt idx="1291">
                  <c:v>1.8799999999999997E-2</c:v>
                </c:pt>
                <c:pt idx="1292">
                  <c:v>2.07E-2</c:v>
                </c:pt>
                <c:pt idx="1293">
                  <c:v>2.1499999999999998E-2</c:v>
                </c:pt>
                <c:pt idx="1294">
                  <c:v>#N/A</c:v>
                </c:pt>
                <c:pt idx="1295">
                  <c:v>2.23E-2</c:v>
                </c:pt>
                <c:pt idx="1296">
                  <c:v>2.23E-2</c:v>
                </c:pt>
                <c:pt idx="1297">
                  <c:v>2.2200000000000001E-2</c:v>
                </c:pt>
                <c:pt idx="1298">
                  <c:v>2.29E-2</c:v>
                </c:pt>
                <c:pt idx="1299">
                  <c:v>2.3399999999999997E-2</c:v>
                </c:pt>
                <c:pt idx="1300">
                  <c:v>2.3300000000000001E-2</c:v>
                </c:pt>
                <c:pt idx="1301">
                  <c:v>2.3099999999999999E-2</c:v>
                </c:pt>
                <c:pt idx="1302">
                  <c:v>2.3599999999999999E-2</c:v>
                </c:pt>
                <c:pt idx="1303">
                  <c:v>#N/A</c:v>
                </c:pt>
                <c:pt idx="1304">
                  <c:v>2.3599999999999999E-2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A3-45C8-B685-2537A351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618048"/>
        <c:axId val="189325536"/>
      </c:lineChart>
      <c:dateAx>
        <c:axId val="30461804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25536"/>
        <c:crosses val="autoZero"/>
        <c:auto val="1"/>
        <c:lblOffset val="100"/>
        <c:baseTimeUnit val="days"/>
        <c:majorUnit val="6"/>
        <c:majorTimeUnit val="months"/>
      </c:dateAx>
      <c:valAx>
        <c:axId val="189325536"/>
        <c:scaling>
          <c:orientation val="minMax"/>
          <c:min val="1.0000000000000002E-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61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Plan1!$F$2</c:f>
              <c:strCache>
                <c:ptCount val="1"/>
                <c:pt idx="0">
                  <c:v>Perdas aparentes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05-4F84-B691-A6BC021D91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05-4F84-B691-A6BC021D91E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10CA16-F53C-42E5-BC7D-B94443FD7BD8}" type="VALUE">
                      <a:rPr lang="en-US" sz="1800"/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2A-4F84-9465-8DC68C374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Plan1!$H$1</c:f>
              <c:strCache>
                <c:ptCount val="1"/>
                <c:pt idx="0">
                  <c:v>Cuto total das perdas</c:v>
                </c:pt>
              </c:strCache>
            </c:strRef>
          </c:cat>
          <c:val>
            <c:numRef>
              <c:f>Plan1!$G$2:$H$2</c:f>
              <c:numCache>
                <c:formatCode>General</c:formatCode>
                <c:ptCount val="2"/>
                <c:pt idx="0">
                  <c:v>8</c:v>
                </c:pt>
                <c:pt idx="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5-4F84-B691-A6BC021D91EE}"/>
            </c:ext>
          </c:extLst>
        </c:ser>
        <c:ser>
          <c:idx val="1"/>
          <c:order val="1"/>
          <c:tx>
            <c:strRef>
              <c:f>Plan1!$F$3</c:f>
              <c:strCache>
                <c:ptCount val="1"/>
                <c:pt idx="0">
                  <c:v>Perdas físicas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7559274871315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2A-4F84-9465-8DC68C374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Plan1!$H$1</c:f>
              <c:strCache>
                <c:ptCount val="1"/>
                <c:pt idx="0">
                  <c:v>Cuto total das perdas</c:v>
                </c:pt>
              </c:strCache>
            </c:strRef>
          </c:cat>
          <c:val>
            <c:numRef>
              <c:f>Plan1!$G$3:$H$3</c:f>
              <c:numCache>
                <c:formatCode>General</c:formatCode>
                <c:ptCount val="2"/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05-4F84-B691-A6BC021D91EE}"/>
            </c:ext>
          </c:extLst>
        </c:ser>
        <c:ser>
          <c:idx val="2"/>
          <c:order val="2"/>
          <c:tx>
            <c:strRef>
              <c:f>Plan1!$F$4</c:f>
              <c:strCache>
                <c:ptCount val="1"/>
                <c:pt idx="0">
                  <c:v>Consumo não autorizado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077294685988566E-3"/>
                  <c:y val="2.04304974699735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2A-4F84-9465-8DC68C374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Plan1!$H$1</c:f>
              <c:strCache>
                <c:ptCount val="1"/>
                <c:pt idx="0">
                  <c:v>Cuto total das perdas</c:v>
                </c:pt>
              </c:strCache>
            </c:strRef>
          </c:cat>
          <c:val>
            <c:numRef>
              <c:f>Plan1!$G$4:$H$4</c:f>
              <c:numCache>
                <c:formatCode>General</c:formatCode>
                <c:ptCount val="2"/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5-4F84-B691-A6BC021D91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2157256"/>
        <c:axId val="652157648"/>
      </c:barChart>
      <c:catAx>
        <c:axId val="65215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157648"/>
        <c:crosses val="autoZero"/>
        <c:auto val="1"/>
        <c:lblAlgn val="ctr"/>
        <c:lblOffset val="100"/>
        <c:noMultiLvlLbl val="0"/>
      </c:catAx>
      <c:valAx>
        <c:axId val="652157648"/>
        <c:scaling>
          <c:orientation val="minMax"/>
          <c:max val="8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15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v>Parceria Contratada</c:v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4"/>
              <c:pt idx="0">
                <c:v>Saneamento</c:v>
              </c:pt>
              <c:pt idx="1">
                <c:v>Iluminação Pública</c:v>
              </c:pt>
              <c:pt idx="2">
                <c:v>Resíduos sólidos</c:v>
              </c:pt>
              <c:pt idx="3">
                <c:v>Transporte Urbano</c:v>
              </c:pt>
              <c:pt idx="4">
                <c:v>Prédios públicos</c:v>
              </c:pt>
              <c:pt idx="5">
                <c:v>Depósito de veículos</c:v>
              </c:pt>
              <c:pt idx="6">
                <c:v>Estacionamento</c:v>
              </c:pt>
              <c:pt idx="7">
                <c:v>Urbanização</c:v>
              </c:pt>
              <c:pt idx="8">
                <c:v>Funerário</c:v>
              </c:pt>
              <c:pt idx="9">
                <c:v>Habitação</c:v>
              </c:pt>
              <c:pt idx="10">
                <c:v>Aeroportos</c:v>
              </c:pt>
              <c:pt idx="11">
                <c:v>Educação</c:v>
              </c:pt>
              <c:pt idx="12">
                <c:v>Saúde</c:v>
              </c:pt>
              <c:pt idx="13">
                <c:v>Ambiental</c:v>
              </c:pt>
              <c:pt idx="14">
                <c:v>Telecomunicação</c:v>
              </c:pt>
              <c:pt idx="15">
                <c:v>Atendimento ao cidadão</c:v>
              </c:pt>
              <c:pt idx="16">
                <c:v>Rodovias</c:v>
              </c:pt>
              <c:pt idx="17">
                <c:v>Tecnologia da Informação</c:v>
              </c:pt>
              <c:pt idx="18">
                <c:v>Transporte Hidroviário</c:v>
              </c:pt>
              <c:pt idx="19">
                <c:v>Cultura</c:v>
              </c:pt>
              <c:pt idx="20">
                <c:v>Presídios</c:v>
              </c:pt>
              <c:pt idx="21">
                <c:v>Drenagem</c:v>
              </c:pt>
              <c:pt idx="22">
                <c:v>Aduaneiro</c:v>
              </c:pt>
              <c:pt idx="23">
                <c:v>Logistica</c:v>
              </c:pt>
            </c:strLit>
          </c:cat>
          <c:val>
            <c:numLit>
              <c:formatCode>General</c:formatCode>
              <c:ptCount val="24"/>
              <c:pt idx="0">
                <c:v>20</c:v>
              </c:pt>
              <c:pt idx="1">
                <c:v>3</c:v>
              </c:pt>
              <c:pt idx="2">
                <c:v>5</c:v>
              </c:pt>
              <c:pt idx="3">
                <c:v>5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  <c:pt idx="7">
                <c:v>1</c:v>
              </c:pt>
              <c:pt idx="8">
                <c:v>0</c:v>
              </c:pt>
              <c:pt idx="9">
                <c:v>3</c:v>
              </c:pt>
              <c:pt idx="10">
                <c:v>2</c:v>
              </c:pt>
              <c:pt idx="11">
                <c:v>1</c:v>
              </c:pt>
              <c:pt idx="12">
                <c:v>2</c:v>
              </c:pt>
              <c:pt idx="13">
                <c:v>1</c:v>
              </c:pt>
              <c:pt idx="14">
                <c:v>1</c:v>
              </c:pt>
              <c:pt idx="15">
                <c:v>2</c:v>
              </c:pt>
              <c:pt idx="16">
                <c:v>1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  <c:pt idx="20">
                <c:v>1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3EB0-4122-A6B6-D14F4215B2F6}"/>
            </c:ext>
          </c:extLst>
        </c:ser>
        <c:ser>
          <c:idx val="1"/>
          <c:order val="1"/>
          <c:tx>
            <c:v>Parceria em Estruturação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4"/>
              <c:pt idx="0">
                <c:v>Saneamento</c:v>
              </c:pt>
              <c:pt idx="1">
                <c:v>Iluminação Pública</c:v>
              </c:pt>
              <c:pt idx="2">
                <c:v>Resíduos sólidos</c:v>
              </c:pt>
              <c:pt idx="3">
                <c:v>Transporte Urbano</c:v>
              </c:pt>
              <c:pt idx="4">
                <c:v>Prédios públicos</c:v>
              </c:pt>
              <c:pt idx="5">
                <c:v>Depósito de veículos</c:v>
              </c:pt>
              <c:pt idx="6">
                <c:v>Estacionamento</c:v>
              </c:pt>
              <c:pt idx="7">
                <c:v>Urbanização</c:v>
              </c:pt>
              <c:pt idx="8">
                <c:v>Funerário</c:v>
              </c:pt>
              <c:pt idx="9">
                <c:v>Habitação</c:v>
              </c:pt>
              <c:pt idx="10">
                <c:v>Aeroportos</c:v>
              </c:pt>
              <c:pt idx="11">
                <c:v>Educação</c:v>
              </c:pt>
              <c:pt idx="12">
                <c:v>Saúde</c:v>
              </c:pt>
              <c:pt idx="13">
                <c:v>Ambiental</c:v>
              </c:pt>
              <c:pt idx="14">
                <c:v>Telecomunicação</c:v>
              </c:pt>
              <c:pt idx="15">
                <c:v>Atendimento ao cidadão</c:v>
              </c:pt>
              <c:pt idx="16">
                <c:v>Rodovias</c:v>
              </c:pt>
              <c:pt idx="17">
                <c:v>Tecnologia da Informação</c:v>
              </c:pt>
              <c:pt idx="18">
                <c:v>Transporte Hidroviário</c:v>
              </c:pt>
              <c:pt idx="19">
                <c:v>Cultura</c:v>
              </c:pt>
              <c:pt idx="20">
                <c:v>Presídios</c:v>
              </c:pt>
              <c:pt idx="21">
                <c:v>Drenagem</c:v>
              </c:pt>
              <c:pt idx="22">
                <c:v>Aduaneiro</c:v>
              </c:pt>
              <c:pt idx="23">
                <c:v>Logistica</c:v>
              </c:pt>
            </c:strLit>
          </c:cat>
          <c:val>
            <c:numLit>
              <c:formatCode>General</c:formatCode>
              <c:ptCount val="24"/>
              <c:pt idx="0">
                <c:v>26</c:v>
              </c:pt>
              <c:pt idx="1">
                <c:v>30</c:v>
              </c:pt>
              <c:pt idx="2">
                <c:v>16</c:v>
              </c:pt>
              <c:pt idx="3">
                <c:v>10</c:v>
              </c:pt>
              <c:pt idx="4">
                <c:v>5</c:v>
              </c:pt>
              <c:pt idx="5">
                <c:v>8</c:v>
              </c:pt>
              <c:pt idx="6">
                <c:v>5</c:v>
              </c:pt>
              <c:pt idx="7">
                <c:v>6</c:v>
              </c:pt>
              <c:pt idx="8">
                <c:v>8</c:v>
              </c:pt>
              <c:pt idx="9">
                <c:v>2</c:v>
              </c:pt>
              <c:pt idx="10">
                <c:v>3</c:v>
              </c:pt>
              <c:pt idx="11">
                <c:v>1</c:v>
              </c:pt>
              <c:pt idx="12">
                <c:v>1</c:v>
              </c:pt>
              <c:pt idx="13">
                <c:v>0</c:v>
              </c:pt>
              <c:pt idx="14">
                <c:v>1</c:v>
              </c:pt>
              <c:pt idx="15">
                <c:v>1</c:v>
              </c:pt>
              <c:pt idx="16">
                <c:v>2</c:v>
              </c:pt>
              <c:pt idx="17">
                <c:v>1</c:v>
              </c:pt>
              <c:pt idx="18">
                <c:v>2</c:v>
              </c:pt>
              <c:pt idx="19">
                <c:v>1</c:v>
              </c:pt>
              <c:pt idx="20">
                <c:v>0</c:v>
              </c:pt>
              <c:pt idx="21">
                <c:v>0</c:v>
              </c:pt>
              <c:pt idx="22">
                <c:v>2</c:v>
              </c:pt>
              <c:pt idx="23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3EB0-4122-A6B6-D14F4215B2F6}"/>
            </c:ext>
          </c:extLst>
        </c:ser>
        <c:ser>
          <c:idx val="2"/>
          <c:order val="2"/>
          <c:tx>
            <c:v>Intenção de Parceria</c:v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4"/>
              <c:pt idx="0">
                <c:v>Saneamento</c:v>
              </c:pt>
              <c:pt idx="1">
                <c:v>Iluminação Pública</c:v>
              </c:pt>
              <c:pt idx="2">
                <c:v>Resíduos sólidos</c:v>
              </c:pt>
              <c:pt idx="3">
                <c:v>Transporte Urbano</c:v>
              </c:pt>
              <c:pt idx="4">
                <c:v>Prédios públicos</c:v>
              </c:pt>
              <c:pt idx="5">
                <c:v>Depósito de veículos</c:v>
              </c:pt>
              <c:pt idx="6">
                <c:v>Estacionamento</c:v>
              </c:pt>
              <c:pt idx="7">
                <c:v>Urbanização</c:v>
              </c:pt>
              <c:pt idx="8">
                <c:v>Funerário</c:v>
              </c:pt>
              <c:pt idx="9">
                <c:v>Habitação</c:v>
              </c:pt>
              <c:pt idx="10">
                <c:v>Aeroportos</c:v>
              </c:pt>
              <c:pt idx="11">
                <c:v>Educação</c:v>
              </c:pt>
              <c:pt idx="12">
                <c:v>Saúde</c:v>
              </c:pt>
              <c:pt idx="13">
                <c:v>Ambiental</c:v>
              </c:pt>
              <c:pt idx="14">
                <c:v>Telecomunicação</c:v>
              </c:pt>
              <c:pt idx="15">
                <c:v>Atendimento ao cidadão</c:v>
              </c:pt>
              <c:pt idx="16">
                <c:v>Rodovias</c:v>
              </c:pt>
              <c:pt idx="17">
                <c:v>Tecnologia da Informação</c:v>
              </c:pt>
              <c:pt idx="18">
                <c:v>Transporte Hidroviário</c:v>
              </c:pt>
              <c:pt idx="19">
                <c:v>Cultura</c:v>
              </c:pt>
              <c:pt idx="20">
                <c:v>Presídios</c:v>
              </c:pt>
              <c:pt idx="21">
                <c:v>Drenagem</c:v>
              </c:pt>
              <c:pt idx="22">
                <c:v>Aduaneiro</c:v>
              </c:pt>
              <c:pt idx="23">
                <c:v>Logistica</c:v>
              </c:pt>
            </c:strLit>
          </c:cat>
          <c:val>
            <c:numLit>
              <c:formatCode>General</c:formatCode>
              <c:ptCount val="24"/>
              <c:pt idx="0">
                <c:v>28</c:v>
              </c:pt>
              <c:pt idx="1">
                <c:v>16</c:v>
              </c:pt>
              <c:pt idx="2">
                <c:v>7</c:v>
              </c:pt>
              <c:pt idx="3">
                <c:v>6</c:v>
              </c:pt>
              <c:pt idx="4">
                <c:v>5</c:v>
              </c:pt>
              <c:pt idx="5">
                <c:v>1</c:v>
              </c:pt>
              <c:pt idx="6">
                <c:v>3</c:v>
              </c:pt>
              <c:pt idx="7">
                <c:v>2</c:v>
              </c:pt>
              <c:pt idx="8">
                <c:v>1</c:v>
              </c:pt>
              <c:pt idx="9">
                <c:v>3</c:v>
              </c:pt>
              <c:pt idx="10">
                <c:v>1</c:v>
              </c:pt>
              <c:pt idx="11">
                <c:v>3</c:v>
              </c:pt>
              <c:pt idx="12">
                <c:v>2</c:v>
              </c:pt>
              <c:pt idx="13">
                <c:v>4</c:v>
              </c:pt>
              <c:pt idx="14">
                <c:v>1</c:v>
              </c:pt>
              <c:pt idx="15">
                <c:v>0</c:v>
              </c:pt>
              <c:pt idx="16">
                <c:v>0</c:v>
              </c:pt>
              <c:pt idx="17">
                <c:v>1</c:v>
              </c:pt>
              <c:pt idx="18">
                <c:v>0</c:v>
              </c:pt>
              <c:pt idx="19">
                <c:v>1</c:v>
              </c:pt>
              <c:pt idx="20">
                <c:v>1</c:v>
              </c:pt>
              <c:pt idx="21">
                <c:v>2</c:v>
              </c:pt>
              <c:pt idx="22">
                <c:v>0</c:v>
              </c:pt>
              <c:pt idx="2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3EB0-4122-A6B6-D14F4215B2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9124040"/>
        <c:axId val="529124432"/>
      </c:barChart>
      <c:catAx>
        <c:axId val="52912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124432"/>
        <c:crosses val="autoZero"/>
        <c:auto val="1"/>
        <c:lblAlgn val="ctr"/>
        <c:lblOffset val="100"/>
        <c:noMultiLvlLbl val="0"/>
      </c:catAx>
      <c:valAx>
        <c:axId val="52912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12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  <c:extLst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Despesa média mensal familiar - % do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26-430D-8F00-E6A4248A99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Planilha1!$B$1:$B$7</c:f>
              <c:strCache>
                <c:ptCount val="7"/>
                <c:pt idx="0">
                  <c:v>Energia elétrica</c:v>
                </c:pt>
                <c:pt idx="1">
                  <c:v>Transporte Urbano</c:v>
                </c:pt>
                <c:pt idx="2">
                  <c:v>Telefone fixo</c:v>
                </c:pt>
                <c:pt idx="3">
                  <c:v>Telefone celular</c:v>
                </c:pt>
                <c:pt idx="4">
                  <c:v>Água e esgoto</c:v>
                </c:pt>
                <c:pt idx="5">
                  <c:v>Gás doméstico</c:v>
                </c:pt>
                <c:pt idx="6">
                  <c:v>Pacote de telefone, TV e Internet</c:v>
                </c:pt>
              </c:strCache>
            </c:strRef>
          </c:cat>
          <c:val>
            <c:numRef>
              <c:f>Planilha1!$C$1:$C$7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2.2000000000000002</c:v>
                </c:pt>
                <c:pt idx="2">
                  <c:v>1.1000000000000001</c:v>
                </c:pt>
                <c:pt idx="3">
                  <c:v>1</c:v>
                </c:pt>
                <c:pt idx="4">
                  <c:v>0.9</c:v>
                </c:pt>
                <c:pt idx="5">
                  <c:v>0.7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30D-8F00-E6A4248A99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9125216"/>
        <c:axId val="529125608"/>
      </c:barChart>
      <c:catAx>
        <c:axId val="5291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125608"/>
        <c:crosses val="autoZero"/>
        <c:auto val="1"/>
        <c:lblAlgn val="ctr"/>
        <c:lblOffset val="100"/>
        <c:noMultiLvlLbl val="0"/>
      </c:catAx>
      <c:valAx>
        <c:axId val="52912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12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A-4929-B503-30F39CACD1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Resumo!$C$31:$C$42</c:f>
              <c:strCache>
                <c:ptCount val="12"/>
                <c:pt idx="0">
                  <c:v>China</c:v>
                </c:pt>
                <c:pt idx="1">
                  <c:v>Coréia do Sul</c:v>
                </c:pt>
                <c:pt idx="2">
                  <c:v>Filipinas</c:v>
                </c:pt>
                <c:pt idx="3">
                  <c:v>Rússia</c:v>
                </c:pt>
                <c:pt idx="4">
                  <c:v>Brasil</c:v>
                </c:pt>
                <c:pt idx="5">
                  <c:v>Índia</c:v>
                </c:pt>
                <c:pt idx="6">
                  <c:v>Chile</c:v>
                </c:pt>
                <c:pt idx="7">
                  <c:v>México</c:v>
                </c:pt>
                <c:pt idx="8">
                  <c:v>África do Sul</c:v>
                </c:pt>
                <c:pt idx="9">
                  <c:v>Turquia</c:v>
                </c:pt>
                <c:pt idx="10">
                  <c:v>Indonésia</c:v>
                </c:pt>
                <c:pt idx="11">
                  <c:v>Argentina</c:v>
                </c:pt>
              </c:strCache>
            </c:strRef>
          </c:cat>
          <c:val>
            <c:numRef>
              <c:f>Resumo!$D$31:$D$42</c:f>
              <c:numCache>
                <c:formatCode>0.0%</c:formatCode>
                <c:ptCount val="12"/>
                <c:pt idx="0">
                  <c:v>0.29917068408924902</c:v>
                </c:pt>
                <c:pt idx="1">
                  <c:v>0.263557910221976</c:v>
                </c:pt>
                <c:pt idx="2">
                  <c:v>0.25291055452370598</c:v>
                </c:pt>
                <c:pt idx="3">
                  <c:v>0.241200110633184</c:v>
                </c:pt>
                <c:pt idx="4">
                  <c:v>0.19980654889666799</c:v>
                </c:pt>
                <c:pt idx="5">
                  <c:v>0.16126901485206899</c:v>
                </c:pt>
                <c:pt idx="6">
                  <c:v>0.16081388491055401</c:v>
                </c:pt>
                <c:pt idx="7">
                  <c:v>0.15165094570822901</c:v>
                </c:pt>
                <c:pt idx="8">
                  <c:v>0.13223791871191501</c:v>
                </c:pt>
                <c:pt idx="9">
                  <c:v>0.12942845110003601</c:v>
                </c:pt>
                <c:pt idx="10">
                  <c:v>0.120225723627327</c:v>
                </c:pt>
                <c:pt idx="11">
                  <c:v>3.7142650461582202E-2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A-4929-B503-30F39CACD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51664"/>
        <c:axId val="362052056"/>
      </c:barChart>
      <c:catAx>
        <c:axId val="36205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52056"/>
        <c:crosses val="autoZero"/>
        <c:auto val="1"/>
        <c:lblAlgn val="ctr"/>
        <c:lblOffset val="100"/>
        <c:noMultiLvlLbl val="0"/>
      </c:catAx>
      <c:valAx>
        <c:axId val="362052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6205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87296479643942E-2"/>
          <c:y val="3.6839746446788488E-2"/>
          <c:w val="0.85353249342444237"/>
          <c:h val="0.65830461050859213"/>
        </c:manualLayout>
      </c:layout>
      <c:lineChart>
        <c:grouping val="standard"/>
        <c:varyColors val="0"/>
        <c:ser>
          <c:idx val="0"/>
          <c:order val="0"/>
          <c:tx>
            <c:v>Dólar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'[taxas de cambio_paises.xlsx]Cenários'!$A$17:$A$44</c:f>
              <c:numCache>
                <c:formatCode>mmm\-yy</c:formatCode>
                <c:ptCount val="28"/>
                <c:pt idx="0">
                  <c:v>40969</c:v>
                </c:pt>
                <c:pt idx="1">
                  <c:v>41061</c:v>
                </c:pt>
                <c:pt idx="2">
                  <c:v>41153</c:v>
                </c:pt>
                <c:pt idx="3">
                  <c:v>41244</c:v>
                </c:pt>
                <c:pt idx="4">
                  <c:v>41334</c:v>
                </c:pt>
                <c:pt idx="5">
                  <c:v>41426</c:v>
                </c:pt>
                <c:pt idx="6">
                  <c:v>41518</c:v>
                </c:pt>
                <c:pt idx="7">
                  <c:v>41609</c:v>
                </c:pt>
                <c:pt idx="8">
                  <c:v>41699</c:v>
                </c:pt>
                <c:pt idx="9">
                  <c:v>41791</c:v>
                </c:pt>
                <c:pt idx="10">
                  <c:v>41883</c:v>
                </c:pt>
                <c:pt idx="11">
                  <c:v>41974</c:v>
                </c:pt>
                <c:pt idx="12">
                  <c:v>42064</c:v>
                </c:pt>
                <c:pt idx="13">
                  <c:v>42156</c:v>
                </c:pt>
                <c:pt idx="14">
                  <c:v>42248</c:v>
                </c:pt>
                <c:pt idx="15">
                  <c:v>42339</c:v>
                </c:pt>
                <c:pt idx="16">
                  <c:v>42430</c:v>
                </c:pt>
                <c:pt idx="17">
                  <c:v>42522</c:v>
                </c:pt>
                <c:pt idx="18">
                  <c:v>42614</c:v>
                </c:pt>
                <c:pt idx="19">
                  <c:v>42705</c:v>
                </c:pt>
                <c:pt idx="20">
                  <c:v>42795</c:v>
                </c:pt>
                <c:pt idx="21">
                  <c:v>42887</c:v>
                </c:pt>
                <c:pt idx="22">
                  <c:v>42979</c:v>
                </c:pt>
                <c:pt idx="23">
                  <c:v>43070</c:v>
                </c:pt>
                <c:pt idx="24">
                  <c:v>43160</c:v>
                </c:pt>
                <c:pt idx="25">
                  <c:v>43252</c:v>
                </c:pt>
                <c:pt idx="26">
                  <c:v>43344</c:v>
                </c:pt>
                <c:pt idx="27">
                  <c:v>43435</c:v>
                </c:pt>
              </c:numCache>
            </c:numRef>
          </c:cat>
          <c:val>
            <c:numRef>
              <c:f>'[taxas de cambio_paises.xlsx]Cenários'!$K$17:$K$40</c:f>
              <c:numCache>
                <c:formatCode>0.00</c:formatCode>
                <c:ptCount val="24"/>
                <c:pt idx="0">
                  <c:v>1.7561999999999998</c:v>
                </c:pt>
                <c:pt idx="1">
                  <c:v>1.9778666666666667</c:v>
                </c:pt>
                <c:pt idx="2">
                  <c:v>2.0386666666666664</c:v>
                </c:pt>
                <c:pt idx="3">
                  <c:v>2.0601666666666669</c:v>
                </c:pt>
                <c:pt idx="4">
                  <c:v>1.9919333333333331</c:v>
                </c:pt>
                <c:pt idx="5">
                  <c:v>2.1158333333333332</c:v>
                </c:pt>
                <c:pt idx="6">
                  <c:v>2.2970000000000002</c:v>
                </c:pt>
                <c:pt idx="7">
                  <c:v>2.2894333333333332</c:v>
                </c:pt>
                <c:pt idx="8">
                  <c:v>2.3402666666666665</c:v>
                </c:pt>
                <c:pt idx="9">
                  <c:v>2.2252333333333332</c:v>
                </c:pt>
                <c:pt idx="10">
                  <c:v>2.3187333333333333</c:v>
                </c:pt>
                <c:pt idx="11">
                  <c:v>2.5528999999999997</c:v>
                </c:pt>
                <c:pt idx="12">
                  <c:v>2.9156</c:v>
                </c:pt>
                <c:pt idx="13">
                  <c:v>3.0909999999999997</c:v>
                </c:pt>
                <c:pt idx="14">
                  <c:v>3.6705666666666672</c:v>
                </c:pt>
                <c:pt idx="15">
                  <c:v>3.8707666666666665</c:v>
                </c:pt>
                <c:pt idx="16">
                  <c:v>3.859833333333333</c:v>
                </c:pt>
                <c:pt idx="17">
                  <c:v>3.417966666666667</c:v>
                </c:pt>
                <c:pt idx="18">
                  <c:v>3.2412333333333332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AF-42CE-912E-CD0BBE1DB7CA}"/>
            </c:ext>
          </c:extLst>
        </c:ser>
        <c:ser>
          <c:idx val="1"/>
          <c:order val="1"/>
          <c:tx>
            <c:v>Melhor dos mundos</c:v>
          </c:tx>
          <c:spPr>
            <a:ln w="38100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2.3025224900498829E-2"/>
                  <c:y val="4.42811352548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AF-42CE-912E-CD0BBE1DB7CA}"/>
                </c:ext>
              </c:extLst>
            </c:dLbl>
            <c:dLbl>
              <c:idx val="23"/>
              <c:layout>
                <c:manualLayout>
                  <c:x val="-1.6519172890216274E-2"/>
                  <c:y val="3.459119496855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AF-42CE-912E-CD0BBE1DB7CA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AF-42CE-912E-CD0BBE1D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'[taxas de cambio_paises.xlsx]Cenários'!$A$17:$A$44</c:f>
              <c:numCache>
                <c:formatCode>mmm\-yy</c:formatCode>
                <c:ptCount val="28"/>
                <c:pt idx="0">
                  <c:v>40969</c:v>
                </c:pt>
                <c:pt idx="1">
                  <c:v>41061</c:v>
                </c:pt>
                <c:pt idx="2">
                  <c:v>41153</c:v>
                </c:pt>
                <c:pt idx="3">
                  <c:v>41244</c:v>
                </c:pt>
                <c:pt idx="4">
                  <c:v>41334</c:v>
                </c:pt>
                <c:pt idx="5">
                  <c:v>41426</c:v>
                </c:pt>
                <c:pt idx="6">
                  <c:v>41518</c:v>
                </c:pt>
                <c:pt idx="7">
                  <c:v>41609</c:v>
                </c:pt>
                <c:pt idx="8">
                  <c:v>41699</c:v>
                </c:pt>
                <c:pt idx="9">
                  <c:v>41791</c:v>
                </c:pt>
                <c:pt idx="10">
                  <c:v>41883</c:v>
                </c:pt>
                <c:pt idx="11">
                  <c:v>41974</c:v>
                </c:pt>
                <c:pt idx="12">
                  <c:v>42064</c:v>
                </c:pt>
                <c:pt idx="13">
                  <c:v>42156</c:v>
                </c:pt>
                <c:pt idx="14">
                  <c:v>42248</c:v>
                </c:pt>
                <c:pt idx="15">
                  <c:v>42339</c:v>
                </c:pt>
                <c:pt idx="16">
                  <c:v>42430</c:v>
                </c:pt>
                <c:pt idx="17">
                  <c:v>42522</c:v>
                </c:pt>
                <c:pt idx="18">
                  <c:v>42614</c:v>
                </c:pt>
                <c:pt idx="19">
                  <c:v>42705</c:v>
                </c:pt>
                <c:pt idx="20">
                  <c:v>42795</c:v>
                </c:pt>
                <c:pt idx="21">
                  <c:v>42887</c:v>
                </c:pt>
                <c:pt idx="22">
                  <c:v>42979</c:v>
                </c:pt>
                <c:pt idx="23">
                  <c:v>43070</c:v>
                </c:pt>
                <c:pt idx="24">
                  <c:v>43160</c:v>
                </c:pt>
                <c:pt idx="25">
                  <c:v>43252</c:v>
                </c:pt>
                <c:pt idx="26">
                  <c:v>43344</c:v>
                </c:pt>
                <c:pt idx="27">
                  <c:v>43435</c:v>
                </c:pt>
              </c:numCache>
            </c:numRef>
          </c:cat>
          <c:val>
            <c:numRef>
              <c:f>'[taxas de cambio_paises.xlsx]Cenários'!$L$17:$L$40</c:f>
              <c:numCache>
                <c:formatCode>General</c:formatCode>
                <c:ptCount val="24"/>
                <c:pt idx="18" formatCode="0.00">
                  <c:v>3.2412333333333332</c:v>
                </c:pt>
                <c:pt idx="19" formatCode="0.00">
                  <c:v>3.1395124865745001</c:v>
                </c:pt>
                <c:pt idx="20" formatCode="0.00">
                  <c:v>3.0721227383191798</c:v>
                </c:pt>
                <c:pt idx="21" formatCode="0.00">
                  <c:v>3.0042803348140299</c:v>
                </c:pt>
                <c:pt idx="22" formatCode="0.00">
                  <c:v>2.9358395572985101</c:v>
                </c:pt>
                <c:pt idx="23" formatCode="0.00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AF-42CE-912E-CD0BBE1DB7CA}"/>
            </c:ext>
          </c:extLst>
        </c:ser>
        <c:ser>
          <c:idx val="3"/>
          <c:order val="2"/>
          <c:tx>
            <c:v>Crise interna</c:v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2.1474523812663588E-2"/>
                  <c:y val="-2.7790142887886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AF-42CE-912E-CD0BBE1DB7CA}"/>
                </c:ext>
              </c:extLst>
            </c:dLbl>
            <c:dLbl>
              <c:idx val="23"/>
              <c:layout>
                <c:manualLayout>
                  <c:x val="-1.5142400223065392E-16"/>
                  <c:y val="-1.8867924528301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AF-42CE-912E-CD0BBE1DB7CA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AF-42CE-912E-CD0BBE1D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'[taxas de cambio_paises.xlsx]Cenários'!$A$17:$A$44</c:f>
              <c:numCache>
                <c:formatCode>mmm\-yy</c:formatCode>
                <c:ptCount val="28"/>
                <c:pt idx="0">
                  <c:v>40969</c:v>
                </c:pt>
                <c:pt idx="1">
                  <c:v>41061</c:v>
                </c:pt>
                <c:pt idx="2">
                  <c:v>41153</c:v>
                </c:pt>
                <c:pt idx="3">
                  <c:v>41244</c:v>
                </c:pt>
                <c:pt idx="4">
                  <c:v>41334</c:v>
                </c:pt>
                <c:pt idx="5">
                  <c:v>41426</c:v>
                </c:pt>
                <c:pt idx="6">
                  <c:v>41518</c:v>
                </c:pt>
                <c:pt idx="7">
                  <c:v>41609</c:v>
                </c:pt>
                <c:pt idx="8">
                  <c:v>41699</c:v>
                </c:pt>
                <c:pt idx="9">
                  <c:v>41791</c:v>
                </c:pt>
                <c:pt idx="10">
                  <c:v>41883</c:v>
                </c:pt>
                <c:pt idx="11">
                  <c:v>41974</c:v>
                </c:pt>
                <c:pt idx="12">
                  <c:v>42064</c:v>
                </c:pt>
                <c:pt idx="13">
                  <c:v>42156</c:v>
                </c:pt>
                <c:pt idx="14">
                  <c:v>42248</c:v>
                </c:pt>
                <c:pt idx="15">
                  <c:v>42339</c:v>
                </c:pt>
                <c:pt idx="16">
                  <c:v>42430</c:v>
                </c:pt>
                <c:pt idx="17">
                  <c:v>42522</c:v>
                </c:pt>
                <c:pt idx="18">
                  <c:v>42614</c:v>
                </c:pt>
                <c:pt idx="19">
                  <c:v>42705</c:v>
                </c:pt>
                <c:pt idx="20">
                  <c:v>42795</c:v>
                </c:pt>
                <c:pt idx="21">
                  <c:v>42887</c:v>
                </c:pt>
                <c:pt idx="22">
                  <c:v>42979</c:v>
                </c:pt>
                <c:pt idx="23">
                  <c:v>43070</c:v>
                </c:pt>
                <c:pt idx="24">
                  <c:v>43160</c:v>
                </c:pt>
                <c:pt idx="25">
                  <c:v>43252</c:v>
                </c:pt>
                <c:pt idx="26">
                  <c:v>43344</c:v>
                </c:pt>
                <c:pt idx="27">
                  <c:v>43435</c:v>
                </c:pt>
              </c:numCache>
            </c:numRef>
          </c:cat>
          <c:val>
            <c:numRef>
              <c:f>'[taxas de cambio_paises.xlsx]Cenários'!$M$17:$M$40</c:f>
              <c:numCache>
                <c:formatCode>General</c:formatCode>
                <c:ptCount val="24"/>
                <c:pt idx="18" formatCode="0.00">
                  <c:v>3.2412333333333332</c:v>
                </c:pt>
                <c:pt idx="19" formatCode="0.00">
                  <c:v>3.2</c:v>
                </c:pt>
                <c:pt idx="20" formatCode="0.00">
                  <c:v>3.2</c:v>
                </c:pt>
                <c:pt idx="21" formatCode="0.00">
                  <c:v>3.2</c:v>
                </c:pt>
                <c:pt idx="22" formatCode="0.00">
                  <c:v>3.2</c:v>
                </c:pt>
                <c:pt idx="23" formatCode="0.0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AF-42CE-912E-CD0BBE1DB7CA}"/>
            </c:ext>
          </c:extLst>
        </c:ser>
        <c:ser>
          <c:idx val="2"/>
          <c:order val="3"/>
          <c:tx>
            <c:v>Crise externa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2.0042994713940943E-2"/>
                  <c:y val="-3.8385946942830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AF-42CE-912E-CD0BBE1DB7CA}"/>
                </c:ext>
              </c:extLst>
            </c:dLbl>
            <c:dLbl>
              <c:idx val="23"/>
              <c:layout>
                <c:manualLayout>
                  <c:x val="-6.1946898338311037E-3"/>
                  <c:y val="-2.515723270440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AF-42CE-912E-CD0BBE1DB7CA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AF-42CE-912E-CD0BBE1D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'[taxas de cambio_paises.xlsx]Cenários'!$A$17:$A$44</c:f>
              <c:numCache>
                <c:formatCode>mmm\-yy</c:formatCode>
                <c:ptCount val="28"/>
                <c:pt idx="0">
                  <c:v>40969</c:v>
                </c:pt>
                <c:pt idx="1">
                  <c:v>41061</c:v>
                </c:pt>
                <c:pt idx="2">
                  <c:v>41153</c:v>
                </c:pt>
                <c:pt idx="3">
                  <c:v>41244</c:v>
                </c:pt>
                <c:pt idx="4">
                  <c:v>41334</c:v>
                </c:pt>
                <c:pt idx="5">
                  <c:v>41426</c:v>
                </c:pt>
                <c:pt idx="6">
                  <c:v>41518</c:v>
                </c:pt>
                <c:pt idx="7">
                  <c:v>41609</c:v>
                </c:pt>
                <c:pt idx="8">
                  <c:v>41699</c:v>
                </c:pt>
                <c:pt idx="9">
                  <c:v>41791</c:v>
                </c:pt>
                <c:pt idx="10">
                  <c:v>41883</c:v>
                </c:pt>
                <c:pt idx="11">
                  <c:v>41974</c:v>
                </c:pt>
                <c:pt idx="12">
                  <c:v>42064</c:v>
                </c:pt>
                <c:pt idx="13">
                  <c:v>42156</c:v>
                </c:pt>
                <c:pt idx="14">
                  <c:v>42248</c:v>
                </c:pt>
                <c:pt idx="15">
                  <c:v>42339</c:v>
                </c:pt>
                <c:pt idx="16">
                  <c:v>42430</c:v>
                </c:pt>
                <c:pt idx="17">
                  <c:v>42522</c:v>
                </c:pt>
                <c:pt idx="18">
                  <c:v>42614</c:v>
                </c:pt>
                <c:pt idx="19">
                  <c:v>42705</c:v>
                </c:pt>
                <c:pt idx="20">
                  <c:v>42795</c:v>
                </c:pt>
                <c:pt idx="21">
                  <c:v>42887</c:v>
                </c:pt>
                <c:pt idx="22">
                  <c:v>42979</c:v>
                </c:pt>
                <c:pt idx="23">
                  <c:v>43070</c:v>
                </c:pt>
                <c:pt idx="24">
                  <c:v>43160</c:v>
                </c:pt>
                <c:pt idx="25">
                  <c:v>43252</c:v>
                </c:pt>
                <c:pt idx="26">
                  <c:v>43344</c:v>
                </c:pt>
                <c:pt idx="27">
                  <c:v>43435</c:v>
                </c:pt>
              </c:numCache>
            </c:numRef>
          </c:cat>
          <c:val>
            <c:numRef>
              <c:f>'[taxas de cambio_paises.xlsx]Cenários'!$N$17:$N$40</c:f>
              <c:numCache>
                <c:formatCode>General</c:formatCode>
                <c:ptCount val="24"/>
                <c:pt idx="18" formatCode="0.00">
                  <c:v>3.2412333333333332</c:v>
                </c:pt>
                <c:pt idx="19" formatCode="0.00">
                  <c:v>3.5</c:v>
                </c:pt>
                <c:pt idx="20" formatCode="0.00">
                  <c:v>3.5249999999999999</c:v>
                </c:pt>
                <c:pt idx="21" formatCode="0.00">
                  <c:v>3.55</c:v>
                </c:pt>
                <c:pt idx="22" formatCode="0.00">
                  <c:v>3.5750000000000002</c:v>
                </c:pt>
                <c:pt idx="23" formatCode="0.00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3AF-42CE-912E-CD0BBE1DB7CA}"/>
            </c:ext>
          </c:extLst>
        </c:ser>
        <c:ser>
          <c:idx val="4"/>
          <c:order val="4"/>
          <c:tx>
            <c:v>Pior dos mundos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2.0881671122016571E-2"/>
                  <c:y val="-4.678596081497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AF-42CE-912E-CD0BBE1DB7CA}"/>
                </c:ext>
              </c:extLst>
            </c:dLbl>
            <c:dLbl>
              <c:idx val="23"/>
              <c:layout>
                <c:manualLayout>
                  <c:x val="-2.2713862724047532E-2"/>
                  <c:y val="-3.773584905660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AF-42CE-912E-CD0BBE1DB7CA}"/>
                </c:ext>
              </c:extLst>
            </c:dLbl>
            <c:dLbl>
              <c:idx val="27"/>
              <c:layout>
                <c:manualLayout>
                  <c:x val="-8.2595864451081372E-3"/>
                  <c:y val="-2.515723270440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AF-42CE-912E-CD0BBE1D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'[taxas de cambio_paises.xlsx]Cenários'!$A$17:$A$44</c:f>
              <c:numCache>
                <c:formatCode>mmm\-yy</c:formatCode>
                <c:ptCount val="28"/>
                <c:pt idx="0">
                  <c:v>40969</c:v>
                </c:pt>
                <c:pt idx="1">
                  <c:v>41061</c:v>
                </c:pt>
                <c:pt idx="2">
                  <c:v>41153</c:v>
                </c:pt>
                <c:pt idx="3">
                  <c:v>41244</c:v>
                </c:pt>
                <c:pt idx="4">
                  <c:v>41334</c:v>
                </c:pt>
                <c:pt idx="5">
                  <c:v>41426</c:v>
                </c:pt>
                <c:pt idx="6">
                  <c:v>41518</c:v>
                </c:pt>
                <c:pt idx="7">
                  <c:v>41609</c:v>
                </c:pt>
                <c:pt idx="8">
                  <c:v>41699</c:v>
                </c:pt>
                <c:pt idx="9">
                  <c:v>41791</c:v>
                </c:pt>
                <c:pt idx="10">
                  <c:v>41883</c:v>
                </c:pt>
                <c:pt idx="11">
                  <c:v>41974</c:v>
                </c:pt>
                <c:pt idx="12">
                  <c:v>42064</c:v>
                </c:pt>
                <c:pt idx="13">
                  <c:v>42156</c:v>
                </c:pt>
                <c:pt idx="14">
                  <c:v>42248</c:v>
                </c:pt>
                <c:pt idx="15">
                  <c:v>42339</c:v>
                </c:pt>
                <c:pt idx="16">
                  <c:v>42430</c:v>
                </c:pt>
                <c:pt idx="17">
                  <c:v>42522</c:v>
                </c:pt>
                <c:pt idx="18">
                  <c:v>42614</c:v>
                </c:pt>
                <c:pt idx="19">
                  <c:v>42705</c:v>
                </c:pt>
                <c:pt idx="20">
                  <c:v>42795</c:v>
                </c:pt>
                <c:pt idx="21">
                  <c:v>42887</c:v>
                </c:pt>
                <c:pt idx="22">
                  <c:v>42979</c:v>
                </c:pt>
                <c:pt idx="23">
                  <c:v>43070</c:v>
                </c:pt>
                <c:pt idx="24">
                  <c:v>43160</c:v>
                </c:pt>
                <c:pt idx="25">
                  <c:v>43252</c:v>
                </c:pt>
                <c:pt idx="26">
                  <c:v>43344</c:v>
                </c:pt>
                <c:pt idx="27">
                  <c:v>43435</c:v>
                </c:pt>
              </c:numCache>
            </c:numRef>
          </c:cat>
          <c:val>
            <c:numRef>
              <c:f>'[taxas de cambio_paises.xlsx]Cenários'!$O$17:$O$40</c:f>
              <c:numCache>
                <c:formatCode>General</c:formatCode>
                <c:ptCount val="24"/>
                <c:pt idx="18" formatCode="0.00">
                  <c:v>3.2412333333333332</c:v>
                </c:pt>
                <c:pt idx="19" formatCode="0.00">
                  <c:v>3.6</c:v>
                </c:pt>
                <c:pt idx="20" formatCode="0.00">
                  <c:v>3.75</c:v>
                </c:pt>
                <c:pt idx="21" formatCode="0.00">
                  <c:v>3.9</c:v>
                </c:pt>
                <c:pt idx="22" formatCode="0.00">
                  <c:v>4</c:v>
                </c:pt>
                <c:pt idx="23" formatCode="0.0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3AF-42CE-912E-CD0BBE1D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619960"/>
        <c:axId val="649618784"/>
      </c:lineChart>
      <c:dateAx>
        <c:axId val="649619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618784"/>
        <c:crosses val="autoZero"/>
        <c:auto val="1"/>
        <c:lblOffset val="100"/>
        <c:baseTimeUnit val="months"/>
        <c:majorUnit val="3"/>
        <c:majorTimeUnit val="months"/>
      </c:dateAx>
      <c:valAx>
        <c:axId val="649618784"/>
        <c:scaling>
          <c:orientation val="minMax"/>
          <c:min val="1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61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08640795625827E-3"/>
          <c:y val="0.87944040013866187"/>
          <c:w val="0.99373913592043739"/>
          <c:h val="0.1016916753330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sz="1800" b="1" i="0" baseline="0">
                <a:effectLst/>
              </a:rPr>
              <a:t>Taxa Selic para o Final do Período</a:t>
            </a:r>
            <a:endParaRPr lang="pt-BR" b="1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noFill/>
              <a:ln w="25400">
                <a:solidFill>
                  <a:srgbClr val="70AD47">
                    <a:lumMod val="5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41DF-4532-9EB0-92123A2AF085}"/>
              </c:ext>
            </c:extLst>
          </c:dPt>
          <c:dPt>
            <c:idx val="8"/>
            <c:invertIfNegative val="0"/>
            <c:bubble3D val="0"/>
            <c:spPr>
              <a:noFill/>
              <a:ln w="28575">
                <a:solidFill>
                  <a:srgbClr val="70AD47">
                    <a:lumMod val="5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41DF-4532-9EB0-92123A2AF085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SELIC!$A$1:$A$9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2016P</c:v>
                </c:pt>
                <c:pt idx="8">
                  <c:v>2017P</c:v>
                </c:pt>
              </c:strCache>
            </c:strRef>
          </c:cat>
          <c:val>
            <c:numRef>
              <c:f>SELIC!$B$1:$B$9</c:f>
              <c:numCache>
                <c:formatCode>0.00%</c:formatCode>
                <c:ptCount val="9"/>
                <c:pt idx="0">
                  <c:v>8.7999999999999995E-2</c:v>
                </c:pt>
                <c:pt idx="1">
                  <c:v>0.108</c:v>
                </c:pt>
                <c:pt idx="2" formatCode="0%">
                  <c:v>0.11</c:v>
                </c:pt>
                <c:pt idx="3">
                  <c:v>7.2999999999999995E-2</c:v>
                </c:pt>
                <c:pt idx="4" formatCode="0%">
                  <c:v>0.1</c:v>
                </c:pt>
                <c:pt idx="5">
                  <c:v>0.11749999999999999</c:v>
                </c:pt>
                <c:pt idx="6">
                  <c:v>0.14249999999999999</c:v>
                </c:pt>
                <c:pt idx="7">
                  <c:v>0.13500000000000001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F-4532-9EB0-92123A2AF0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9609768"/>
        <c:axId val="649615256"/>
      </c:barChart>
      <c:catAx>
        <c:axId val="649609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49615256"/>
        <c:crosses val="autoZero"/>
        <c:auto val="1"/>
        <c:lblAlgn val="ctr"/>
        <c:lblOffset val="100"/>
        <c:noMultiLvlLbl val="0"/>
      </c:catAx>
      <c:valAx>
        <c:axId val="6496152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496097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Resultado</a:t>
            </a:r>
            <a:r>
              <a:rPr lang="pt-BR" baseline="0" dirty="0"/>
              <a:t> Primário (% PIB)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94750052804678"/>
          <c:y val="3.0672672787528967E-2"/>
          <c:w val="0.80443011316314794"/>
          <c:h val="0.81174986721992526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CF-4D85-B71D-1DA77D8D1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'projeção mes'!$A$13:$A$120</c:f>
              <c:numCache>
                <c:formatCode>mmm\-yy</c:formatCode>
                <c:ptCount val="108"/>
                <c:pt idx="0">
                  <c:v>39387</c:v>
                </c:pt>
                <c:pt idx="1">
                  <c:v>39417</c:v>
                </c:pt>
                <c:pt idx="2">
                  <c:v>39448</c:v>
                </c:pt>
                <c:pt idx="3">
                  <c:v>39479</c:v>
                </c:pt>
                <c:pt idx="4">
                  <c:v>39508</c:v>
                </c:pt>
                <c:pt idx="5">
                  <c:v>39539</c:v>
                </c:pt>
                <c:pt idx="6">
                  <c:v>39569</c:v>
                </c:pt>
                <c:pt idx="7">
                  <c:v>39600</c:v>
                </c:pt>
                <c:pt idx="8">
                  <c:v>39630</c:v>
                </c:pt>
                <c:pt idx="9">
                  <c:v>39661</c:v>
                </c:pt>
                <c:pt idx="10">
                  <c:v>39692</c:v>
                </c:pt>
                <c:pt idx="11">
                  <c:v>39722</c:v>
                </c:pt>
                <c:pt idx="12">
                  <c:v>39753</c:v>
                </c:pt>
                <c:pt idx="13">
                  <c:v>39783</c:v>
                </c:pt>
                <c:pt idx="14">
                  <c:v>39814</c:v>
                </c:pt>
                <c:pt idx="15">
                  <c:v>39845</c:v>
                </c:pt>
                <c:pt idx="16">
                  <c:v>39873</c:v>
                </c:pt>
                <c:pt idx="17">
                  <c:v>39904</c:v>
                </c:pt>
                <c:pt idx="18">
                  <c:v>39934</c:v>
                </c:pt>
                <c:pt idx="19">
                  <c:v>39965</c:v>
                </c:pt>
                <c:pt idx="20">
                  <c:v>39995</c:v>
                </c:pt>
                <c:pt idx="21">
                  <c:v>40026</c:v>
                </c:pt>
                <c:pt idx="22">
                  <c:v>40057</c:v>
                </c:pt>
                <c:pt idx="23">
                  <c:v>40087</c:v>
                </c:pt>
                <c:pt idx="24">
                  <c:v>40118</c:v>
                </c:pt>
                <c:pt idx="25">
                  <c:v>40148</c:v>
                </c:pt>
                <c:pt idx="26">
                  <c:v>40179</c:v>
                </c:pt>
                <c:pt idx="27">
                  <c:v>40210</c:v>
                </c:pt>
                <c:pt idx="28">
                  <c:v>40238</c:v>
                </c:pt>
                <c:pt idx="29">
                  <c:v>40269</c:v>
                </c:pt>
                <c:pt idx="30">
                  <c:v>40299</c:v>
                </c:pt>
                <c:pt idx="31">
                  <c:v>40330</c:v>
                </c:pt>
                <c:pt idx="32">
                  <c:v>40360</c:v>
                </c:pt>
                <c:pt idx="33">
                  <c:v>40391</c:v>
                </c:pt>
                <c:pt idx="34">
                  <c:v>40422</c:v>
                </c:pt>
                <c:pt idx="35">
                  <c:v>40452</c:v>
                </c:pt>
                <c:pt idx="36">
                  <c:v>40483</c:v>
                </c:pt>
                <c:pt idx="37">
                  <c:v>40513</c:v>
                </c:pt>
                <c:pt idx="38">
                  <c:v>40544</c:v>
                </c:pt>
                <c:pt idx="39">
                  <c:v>40575</c:v>
                </c:pt>
                <c:pt idx="40">
                  <c:v>40603</c:v>
                </c:pt>
                <c:pt idx="41">
                  <c:v>40634</c:v>
                </c:pt>
                <c:pt idx="42">
                  <c:v>40664</c:v>
                </c:pt>
                <c:pt idx="43">
                  <c:v>40695</c:v>
                </c:pt>
                <c:pt idx="44">
                  <c:v>40725</c:v>
                </c:pt>
                <c:pt idx="45">
                  <c:v>40756</c:v>
                </c:pt>
                <c:pt idx="46">
                  <c:v>40787</c:v>
                </c:pt>
                <c:pt idx="47">
                  <c:v>40817</c:v>
                </c:pt>
                <c:pt idx="48">
                  <c:v>40848</c:v>
                </c:pt>
                <c:pt idx="49">
                  <c:v>40878</c:v>
                </c:pt>
                <c:pt idx="50">
                  <c:v>40909</c:v>
                </c:pt>
                <c:pt idx="51">
                  <c:v>40940</c:v>
                </c:pt>
                <c:pt idx="52">
                  <c:v>40969</c:v>
                </c:pt>
                <c:pt idx="53">
                  <c:v>41000</c:v>
                </c:pt>
                <c:pt idx="54">
                  <c:v>41030</c:v>
                </c:pt>
                <c:pt idx="55">
                  <c:v>41061</c:v>
                </c:pt>
                <c:pt idx="56">
                  <c:v>41091</c:v>
                </c:pt>
                <c:pt idx="57">
                  <c:v>41122</c:v>
                </c:pt>
                <c:pt idx="58">
                  <c:v>41153</c:v>
                </c:pt>
                <c:pt idx="59">
                  <c:v>41183</c:v>
                </c:pt>
                <c:pt idx="60">
                  <c:v>41214</c:v>
                </c:pt>
                <c:pt idx="61">
                  <c:v>41244</c:v>
                </c:pt>
                <c:pt idx="62">
                  <c:v>41275</c:v>
                </c:pt>
                <c:pt idx="63">
                  <c:v>41306</c:v>
                </c:pt>
                <c:pt idx="64">
                  <c:v>41334</c:v>
                </c:pt>
                <c:pt idx="65">
                  <c:v>41365</c:v>
                </c:pt>
                <c:pt idx="66">
                  <c:v>41395</c:v>
                </c:pt>
                <c:pt idx="67">
                  <c:v>41426</c:v>
                </c:pt>
                <c:pt idx="68">
                  <c:v>41456</c:v>
                </c:pt>
                <c:pt idx="69">
                  <c:v>41487</c:v>
                </c:pt>
                <c:pt idx="70">
                  <c:v>41518</c:v>
                </c:pt>
                <c:pt idx="71">
                  <c:v>41548</c:v>
                </c:pt>
                <c:pt idx="72">
                  <c:v>41579</c:v>
                </c:pt>
                <c:pt idx="73">
                  <c:v>41609</c:v>
                </c:pt>
                <c:pt idx="74">
                  <c:v>41640</c:v>
                </c:pt>
                <c:pt idx="75">
                  <c:v>41671</c:v>
                </c:pt>
                <c:pt idx="76">
                  <c:v>41699</c:v>
                </c:pt>
                <c:pt idx="77">
                  <c:v>41730</c:v>
                </c:pt>
                <c:pt idx="78">
                  <c:v>41760</c:v>
                </c:pt>
                <c:pt idx="79">
                  <c:v>41791</c:v>
                </c:pt>
                <c:pt idx="80">
                  <c:v>41821</c:v>
                </c:pt>
                <c:pt idx="81">
                  <c:v>41852</c:v>
                </c:pt>
                <c:pt idx="82">
                  <c:v>41883</c:v>
                </c:pt>
                <c:pt idx="83">
                  <c:v>41913</c:v>
                </c:pt>
                <c:pt idx="84">
                  <c:v>41944</c:v>
                </c:pt>
                <c:pt idx="85">
                  <c:v>41974</c:v>
                </c:pt>
                <c:pt idx="86">
                  <c:v>42005</c:v>
                </c:pt>
                <c:pt idx="87">
                  <c:v>42036</c:v>
                </c:pt>
                <c:pt idx="88">
                  <c:v>42064</c:v>
                </c:pt>
                <c:pt idx="89">
                  <c:v>42095</c:v>
                </c:pt>
                <c:pt idx="90">
                  <c:v>42125</c:v>
                </c:pt>
                <c:pt idx="91">
                  <c:v>42156</c:v>
                </c:pt>
                <c:pt idx="92">
                  <c:v>42186</c:v>
                </c:pt>
                <c:pt idx="93">
                  <c:v>42217</c:v>
                </c:pt>
                <c:pt idx="94">
                  <c:v>42248</c:v>
                </c:pt>
                <c:pt idx="95">
                  <c:v>42278</c:v>
                </c:pt>
                <c:pt idx="96">
                  <c:v>42309</c:v>
                </c:pt>
                <c:pt idx="97">
                  <c:v>42339</c:v>
                </c:pt>
                <c:pt idx="98">
                  <c:v>42370</c:v>
                </c:pt>
                <c:pt idx="99">
                  <c:v>42401</c:v>
                </c:pt>
                <c:pt idx="100">
                  <c:v>42430</c:v>
                </c:pt>
                <c:pt idx="101">
                  <c:v>42461</c:v>
                </c:pt>
                <c:pt idx="102">
                  <c:v>42491</c:v>
                </c:pt>
                <c:pt idx="103">
                  <c:v>42522</c:v>
                </c:pt>
                <c:pt idx="104">
                  <c:v>42552</c:v>
                </c:pt>
                <c:pt idx="105">
                  <c:v>42583</c:v>
                </c:pt>
                <c:pt idx="106">
                  <c:v>42614</c:v>
                </c:pt>
                <c:pt idx="107">
                  <c:v>42644</c:v>
                </c:pt>
              </c:numCache>
            </c:numRef>
          </c:cat>
          <c:val>
            <c:numRef>
              <c:f>'projeção mes'!$V$13:$V$120</c:f>
              <c:numCache>
                <c:formatCode>0.0%</c:formatCode>
                <c:ptCount val="108"/>
                <c:pt idx="0">
                  <c:v>3.3432970469159357E-2</c:v>
                </c:pt>
                <c:pt idx="1">
                  <c:v>3.237848084915549E-2</c:v>
                </c:pt>
                <c:pt idx="2">
                  <c:v>3.3904614112744771E-2</c:v>
                </c:pt>
                <c:pt idx="3">
                  <c:v>3.4337182842593884E-2</c:v>
                </c:pt>
                <c:pt idx="4">
                  <c:v>3.631833338384436E-2</c:v>
                </c:pt>
                <c:pt idx="5">
                  <c:v>3.610699224174313E-2</c:v>
                </c:pt>
                <c:pt idx="6">
                  <c:v>3.5964648636290099E-2</c:v>
                </c:pt>
                <c:pt idx="7">
                  <c:v>3.6201827673279681E-2</c:v>
                </c:pt>
                <c:pt idx="8">
                  <c:v>3.718480952810839E-2</c:v>
                </c:pt>
                <c:pt idx="9">
                  <c:v>3.7646098408256709E-2</c:v>
                </c:pt>
                <c:pt idx="10">
                  <c:v>3.8504219727283052E-2</c:v>
                </c:pt>
                <c:pt idx="11">
                  <c:v>3.9815037385152754E-2</c:v>
                </c:pt>
                <c:pt idx="12">
                  <c:v>3.6879699858997889E-2</c:v>
                </c:pt>
                <c:pt idx="13">
                  <c:v>3.3308747482959963E-2</c:v>
                </c:pt>
                <c:pt idx="14">
                  <c:v>2.8910629816583062E-2</c:v>
                </c:pt>
                <c:pt idx="15">
                  <c:v>2.7395526812199571E-2</c:v>
                </c:pt>
                <c:pt idx="16">
                  <c:v>2.562193123664341E-2</c:v>
                </c:pt>
                <c:pt idx="17">
                  <c:v>2.3032498950117431E-2</c:v>
                </c:pt>
                <c:pt idx="18">
                  <c:v>2.0918095555383907E-2</c:v>
                </c:pt>
                <c:pt idx="19">
                  <c:v>1.8652523754091131E-2</c:v>
                </c:pt>
                <c:pt idx="20">
                  <c:v>1.5993275554211494E-2</c:v>
                </c:pt>
                <c:pt idx="21">
                  <c:v>1.4578732859799258E-2</c:v>
                </c:pt>
                <c:pt idx="22">
                  <c:v>1.0694320587699688E-2</c:v>
                </c:pt>
                <c:pt idx="23">
                  <c:v>9.3614061503722694E-3</c:v>
                </c:pt>
                <c:pt idx="24">
                  <c:v>1.3295542973361598E-2</c:v>
                </c:pt>
                <c:pt idx="25">
                  <c:v>1.9432366937296493E-2</c:v>
                </c:pt>
                <c:pt idx="26">
                  <c:v>2.1838308295487954E-2</c:v>
                </c:pt>
                <c:pt idx="27">
                  <c:v>2.1510287941887002E-2</c:v>
                </c:pt>
                <c:pt idx="28">
                  <c:v>1.8804449798914286E-2</c:v>
                </c:pt>
                <c:pt idx="29">
                  <c:v>2.0946592993465383E-2</c:v>
                </c:pt>
                <c:pt idx="30">
                  <c:v>2.0209249556336475E-2</c:v>
                </c:pt>
                <c:pt idx="31">
                  <c:v>1.962700271120638E-2</c:v>
                </c:pt>
                <c:pt idx="32">
                  <c:v>1.9132161512093415E-2</c:v>
                </c:pt>
                <c:pt idx="33">
                  <c:v>1.8794871988279015E-2</c:v>
                </c:pt>
                <c:pt idx="34">
                  <c:v>2.7510013441318662E-2</c:v>
                </c:pt>
                <c:pt idx="35">
                  <c:v>2.6136101458912583E-2</c:v>
                </c:pt>
                <c:pt idx="36">
                  <c:v>2.3675478920454598E-2</c:v>
                </c:pt>
                <c:pt idx="37">
                  <c:v>2.6170881076282227E-2</c:v>
                </c:pt>
                <c:pt idx="38">
                  <c:v>2.629945518617589E-2</c:v>
                </c:pt>
                <c:pt idx="39">
                  <c:v>2.7164634770970749E-2</c:v>
                </c:pt>
                <c:pt idx="40">
                  <c:v>3.0345930105658354E-2</c:v>
                </c:pt>
                <c:pt idx="41">
                  <c:v>2.9480691929872918E-2</c:v>
                </c:pt>
                <c:pt idx="42">
                  <c:v>3.0828509661650318E-2</c:v>
                </c:pt>
                <c:pt idx="43">
                  <c:v>3.3149797688476923E-2</c:v>
                </c:pt>
                <c:pt idx="44">
                  <c:v>3.574804060578763E-2</c:v>
                </c:pt>
                <c:pt idx="45">
                  <c:v>3.5240403438841696E-2</c:v>
                </c:pt>
                <c:pt idx="46">
                  <c:v>3.0292640225291413E-2</c:v>
                </c:pt>
                <c:pt idx="47">
                  <c:v>3.1031770500970095E-2</c:v>
                </c:pt>
                <c:pt idx="48">
                  <c:v>3.1727613297315146E-2</c:v>
                </c:pt>
                <c:pt idx="49">
                  <c:v>2.942856589734737E-2</c:v>
                </c:pt>
                <c:pt idx="50">
                  <c:v>3.1077626649118915E-2</c:v>
                </c:pt>
                <c:pt idx="51">
                  <c:v>3.1212905647107089E-2</c:v>
                </c:pt>
                <c:pt idx="52">
                  <c:v>3.0194675393859387E-2</c:v>
                </c:pt>
                <c:pt idx="53">
                  <c:v>2.9131868623723592E-2</c:v>
                </c:pt>
                <c:pt idx="54">
                  <c:v>2.7847956395976203E-2</c:v>
                </c:pt>
                <c:pt idx="55">
                  <c:v>2.5369749622891881E-2</c:v>
                </c:pt>
                <c:pt idx="56">
                  <c:v>2.3363251942060601E-2</c:v>
                </c:pt>
                <c:pt idx="57">
                  <c:v>2.2811675740856685E-2</c:v>
                </c:pt>
                <c:pt idx="58">
                  <c:v>2.1271749883430467E-2</c:v>
                </c:pt>
                <c:pt idx="59">
                  <c:v>2.0749178348689775E-2</c:v>
                </c:pt>
                <c:pt idx="60">
                  <c:v>1.7726652724644108E-2</c:v>
                </c:pt>
                <c:pt idx="61">
                  <c:v>2.1837930118834011E-2</c:v>
                </c:pt>
                <c:pt idx="62">
                  <c:v>2.2501216978115961E-2</c:v>
                </c:pt>
                <c:pt idx="63">
                  <c:v>1.9781502209391951E-2</c:v>
                </c:pt>
                <c:pt idx="64">
                  <c:v>1.8236299965044438E-2</c:v>
                </c:pt>
                <c:pt idx="65">
                  <c:v>1.7240513662125468E-2</c:v>
                </c:pt>
                <c:pt idx="66">
                  <c:v>1.7712732269313643E-2</c:v>
                </c:pt>
                <c:pt idx="67">
                  <c:v>1.8077818719811387E-2</c:v>
                </c:pt>
                <c:pt idx="68">
                  <c:v>1.7278493773567681E-2</c:v>
                </c:pt>
                <c:pt idx="69">
                  <c:v>1.6501132673825074E-2</c:v>
                </c:pt>
                <c:pt idx="70">
                  <c:v>1.4303081545295646E-2</c:v>
                </c:pt>
                <c:pt idx="71" formatCode="0.00%">
                  <c:v>1.2980434745992657E-2</c:v>
                </c:pt>
                <c:pt idx="72">
                  <c:v>1.9555713198850026E-2</c:v>
                </c:pt>
                <c:pt idx="73">
                  <c:v>1.7174248698826659E-2</c:v>
                </c:pt>
                <c:pt idx="74">
                  <c:v>1.5113209239883837E-2</c:v>
                </c:pt>
                <c:pt idx="75">
                  <c:v>1.5923764489477778E-2</c:v>
                </c:pt>
                <c:pt idx="76">
                  <c:v>1.5834992733453873E-2</c:v>
                </c:pt>
                <c:pt idx="77">
                  <c:v>1.6959515668563435E-2</c:v>
                </c:pt>
                <c:pt idx="78">
                  <c:v>1.3815043838145566E-2</c:v>
                </c:pt>
                <c:pt idx="79">
                  <c:v>1.2404231759432276E-2</c:v>
                </c:pt>
                <c:pt idx="80">
                  <c:v>1.1085007859442129E-2</c:v>
                </c:pt>
                <c:pt idx="81">
                  <c:v>8.5217881942092153E-3</c:v>
                </c:pt>
                <c:pt idx="82">
                  <c:v>5.5355919600995028E-3</c:v>
                </c:pt>
                <c:pt idx="83">
                  <c:v>5.0727694698086681E-3</c:v>
                </c:pt>
                <c:pt idx="84">
                  <c:v>-1.6310295535733302E-3</c:v>
                </c:pt>
                <c:pt idx="85">
                  <c:v>-5.7207907345401135E-3</c:v>
                </c:pt>
                <c:pt idx="86">
                  <c:v>-5.5036045276428353E-3</c:v>
                </c:pt>
                <c:pt idx="87">
                  <c:v>-6.2694056427654464E-3</c:v>
                </c:pt>
                <c:pt idx="88">
                  <c:v>-6.8068607052972569E-3</c:v>
                </c:pt>
                <c:pt idx="89">
                  <c:v>-7.3835935777021118E-3</c:v>
                </c:pt>
                <c:pt idx="90">
                  <c:v>-6.6539073707094203E-3</c:v>
                </c:pt>
                <c:pt idx="91">
                  <c:v>-7.8649820975026166E-3</c:v>
                </c:pt>
                <c:pt idx="92">
                  <c:v>-8.7477277793692257E-3</c:v>
                </c:pt>
                <c:pt idx="93">
                  <c:v>-7.5012883121275582E-3</c:v>
                </c:pt>
                <c:pt idx="94">
                  <c:v>-4.3844964669421359E-3</c:v>
                </c:pt>
                <c:pt idx="95">
                  <c:v>-6.9712912971703336E-3</c:v>
                </c:pt>
                <c:pt idx="96">
                  <c:v>-8.9017621587689326E-3</c:v>
                </c:pt>
                <c:pt idx="97">
                  <c:v>-1.8841909272436841E-2</c:v>
                </c:pt>
                <c:pt idx="98">
                  <c:v>-1.7651100448420616E-2</c:v>
                </c:pt>
                <c:pt idx="99">
                  <c:v>-2.1077168489727863E-2</c:v>
                </c:pt>
                <c:pt idx="100">
                  <c:v>-2.2886440856354905E-2</c:v>
                </c:pt>
                <c:pt idx="101">
                  <c:v>-2.3384801235534526E-2</c:v>
                </c:pt>
                <c:pt idx="102">
                  <c:v>-2.5180848267164817E-2</c:v>
                </c:pt>
                <c:pt idx="103">
                  <c:v>-2.5135792655092117E-2</c:v>
                </c:pt>
                <c:pt idx="104">
                  <c:v>-2.5489855089261347E-2</c:v>
                </c:pt>
                <c:pt idx="105">
                  <c:v>-2.7780570614039948E-2</c:v>
                </c:pt>
                <c:pt idx="106">
                  <c:v>-3.077510844884801E-2</c:v>
                </c:pt>
                <c:pt idx="107">
                  <c:v>-2.2282106040571254E-2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9-46FE-B254-E189FA73A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310456"/>
        <c:axId val="647330840"/>
      </c:lineChart>
      <c:dateAx>
        <c:axId val="647310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7330840"/>
        <c:crosses val="autoZero"/>
        <c:auto val="1"/>
        <c:lblOffset val="100"/>
        <c:baseTimeUnit val="months"/>
        <c:majorUnit val="4"/>
        <c:majorTimeUnit val="months"/>
      </c:dateAx>
      <c:valAx>
        <c:axId val="647330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731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9834572532846"/>
          <c:y val="5.9800234327652468E-2"/>
          <c:w val="0.83228913505598634"/>
          <c:h val="0.5926703206620596"/>
        </c:manualLayout>
      </c:layout>
      <c:lineChart>
        <c:grouping val="standard"/>
        <c:varyColors val="0"/>
        <c:ser>
          <c:idx val="0"/>
          <c:order val="0"/>
          <c:tx>
            <c:strRef>
              <c:f>Div_PIB!$B$3</c:f>
              <c:strCache>
                <c:ptCount val="1"/>
                <c:pt idx="0">
                  <c:v>Dívida Líquida do Setor Público (% PIB) - Total - Setor público consolidado - %</c:v>
                </c:pt>
              </c:strCache>
            </c:strRef>
          </c:tx>
          <c:spPr>
            <a:ln w="571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E4-431E-8B72-200F9616FD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Div_PIB!$A$63:$A$181</c:f>
              <c:numCache>
                <c:formatCode>mmm\-yy</c:formatCode>
                <c:ptCount val="119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  <c:pt idx="109">
                  <c:v>42370</c:v>
                </c:pt>
                <c:pt idx="110">
                  <c:v>42401</c:v>
                </c:pt>
                <c:pt idx="111">
                  <c:v>42430</c:v>
                </c:pt>
                <c:pt idx="112">
                  <c:v>42461</c:v>
                </c:pt>
                <c:pt idx="113">
                  <c:v>42491</c:v>
                </c:pt>
                <c:pt idx="114">
                  <c:v>42522</c:v>
                </c:pt>
                <c:pt idx="115">
                  <c:v>42552</c:v>
                </c:pt>
                <c:pt idx="116">
                  <c:v>42583</c:v>
                </c:pt>
                <c:pt idx="117">
                  <c:v>42614</c:v>
                </c:pt>
                <c:pt idx="118">
                  <c:v>42644</c:v>
                </c:pt>
              </c:numCache>
            </c:numRef>
          </c:cat>
          <c:val>
            <c:numRef>
              <c:f>Div_PIB!$B$63:$B$181</c:f>
              <c:numCache>
                <c:formatCode>0.00</c:formatCode>
                <c:ptCount val="119"/>
                <c:pt idx="0">
                  <c:v>46.49</c:v>
                </c:pt>
                <c:pt idx="1">
                  <c:v>45.94</c:v>
                </c:pt>
                <c:pt idx="2">
                  <c:v>45.85</c:v>
                </c:pt>
                <c:pt idx="3">
                  <c:v>45.81</c:v>
                </c:pt>
                <c:pt idx="4">
                  <c:v>45.09</c:v>
                </c:pt>
                <c:pt idx="5">
                  <c:v>45.24</c:v>
                </c:pt>
                <c:pt idx="6">
                  <c:v>44.8</c:v>
                </c:pt>
                <c:pt idx="7">
                  <c:v>44.74</c:v>
                </c:pt>
                <c:pt idx="8">
                  <c:v>44.1</c:v>
                </c:pt>
                <c:pt idx="9">
                  <c:v>44.59</c:v>
                </c:pt>
                <c:pt idx="10">
                  <c:v>44.59</c:v>
                </c:pt>
                <c:pt idx="11">
                  <c:v>44.1</c:v>
                </c:pt>
                <c:pt idx="12">
                  <c:v>44.55</c:v>
                </c:pt>
                <c:pt idx="13">
                  <c:v>43.71</c:v>
                </c:pt>
                <c:pt idx="14">
                  <c:v>43.8</c:v>
                </c:pt>
                <c:pt idx="15">
                  <c:v>43</c:v>
                </c:pt>
                <c:pt idx="16">
                  <c:v>42.82</c:v>
                </c:pt>
                <c:pt idx="17">
                  <c:v>43.03</c:v>
                </c:pt>
                <c:pt idx="18">
                  <c:v>42.89</c:v>
                </c:pt>
                <c:pt idx="19">
                  <c:v>42.69</c:v>
                </c:pt>
                <c:pt idx="20">
                  <c:v>41.98</c:v>
                </c:pt>
                <c:pt idx="21">
                  <c:v>39.96</c:v>
                </c:pt>
                <c:pt idx="22">
                  <c:v>38.31</c:v>
                </c:pt>
                <c:pt idx="23">
                  <c:v>36.96</c:v>
                </c:pt>
                <c:pt idx="24">
                  <c:v>37.57</c:v>
                </c:pt>
                <c:pt idx="25">
                  <c:v>38.04</c:v>
                </c:pt>
                <c:pt idx="26">
                  <c:v>38</c:v>
                </c:pt>
                <c:pt idx="27">
                  <c:v>38.04</c:v>
                </c:pt>
                <c:pt idx="28">
                  <c:v>38.65</c:v>
                </c:pt>
                <c:pt idx="29">
                  <c:v>39.65</c:v>
                </c:pt>
                <c:pt idx="30">
                  <c:v>39.979999999999997</c:v>
                </c:pt>
                <c:pt idx="31">
                  <c:v>40.68</c:v>
                </c:pt>
                <c:pt idx="32">
                  <c:v>40.65</c:v>
                </c:pt>
                <c:pt idx="33">
                  <c:v>41.56</c:v>
                </c:pt>
                <c:pt idx="34">
                  <c:v>41.46</c:v>
                </c:pt>
                <c:pt idx="35">
                  <c:v>40.99</c:v>
                </c:pt>
                <c:pt idx="36">
                  <c:v>40.880000000000003</c:v>
                </c:pt>
                <c:pt idx="37">
                  <c:v>39.6</c:v>
                </c:pt>
                <c:pt idx="38">
                  <c:v>39.81</c:v>
                </c:pt>
                <c:pt idx="39">
                  <c:v>39.909999999999997</c:v>
                </c:pt>
                <c:pt idx="40">
                  <c:v>39.479999999999997</c:v>
                </c:pt>
                <c:pt idx="41">
                  <c:v>38.979999999999997</c:v>
                </c:pt>
                <c:pt idx="42">
                  <c:v>38.89</c:v>
                </c:pt>
                <c:pt idx="43">
                  <c:v>39</c:v>
                </c:pt>
                <c:pt idx="44">
                  <c:v>38.770000000000003</c:v>
                </c:pt>
                <c:pt idx="45">
                  <c:v>38.22</c:v>
                </c:pt>
                <c:pt idx="46">
                  <c:v>37.880000000000003</c:v>
                </c:pt>
                <c:pt idx="47">
                  <c:v>37.74</c:v>
                </c:pt>
                <c:pt idx="48">
                  <c:v>37.979999999999997</c:v>
                </c:pt>
                <c:pt idx="49">
                  <c:v>37.56</c:v>
                </c:pt>
                <c:pt idx="50">
                  <c:v>37.479999999999997</c:v>
                </c:pt>
                <c:pt idx="51">
                  <c:v>37.54</c:v>
                </c:pt>
                <c:pt idx="52">
                  <c:v>37.43</c:v>
                </c:pt>
                <c:pt idx="53">
                  <c:v>37.28</c:v>
                </c:pt>
                <c:pt idx="54">
                  <c:v>37.090000000000003</c:v>
                </c:pt>
                <c:pt idx="55">
                  <c:v>36.81</c:v>
                </c:pt>
                <c:pt idx="56">
                  <c:v>36.53</c:v>
                </c:pt>
                <c:pt idx="57">
                  <c:v>34.68</c:v>
                </c:pt>
                <c:pt idx="58">
                  <c:v>35.659999999999997</c:v>
                </c:pt>
                <c:pt idx="59">
                  <c:v>34.770000000000003</c:v>
                </c:pt>
                <c:pt idx="60">
                  <c:v>34.49</c:v>
                </c:pt>
                <c:pt idx="61">
                  <c:v>35.04</c:v>
                </c:pt>
                <c:pt idx="62">
                  <c:v>35.22</c:v>
                </c:pt>
                <c:pt idx="63">
                  <c:v>34.299999999999997</c:v>
                </c:pt>
                <c:pt idx="64">
                  <c:v>33.53</c:v>
                </c:pt>
                <c:pt idx="65">
                  <c:v>32.78</c:v>
                </c:pt>
                <c:pt idx="66">
                  <c:v>32.83</c:v>
                </c:pt>
                <c:pt idx="67">
                  <c:v>32.56</c:v>
                </c:pt>
                <c:pt idx="68">
                  <c:v>32.65</c:v>
                </c:pt>
                <c:pt idx="69">
                  <c:v>32.68</c:v>
                </c:pt>
                <c:pt idx="70">
                  <c:v>32.51</c:v>
                </c:pt>
                <c:pt idx="71">
                  <c:v>32.159999999999997</c:v>
                </c:pt>
                <c:pt idx="72">
                  <c:v>32.25</c:v>
                </c:pt>
                <c:pt idx="73">
                  <c:v>32.22</c:v>
                </c:pt>
                <c:pt idx="74">
                  <c:v>32.619999999999997</c:v>
                </c:pt>
                <c:pt idx="75">
                  <c:v>32.450000000000003</c:v>
                </c:pt>
                <c:pt idx="76">
                  <c:v>32.21</c:v>
                </c:pt>
                <c:pt idx="77">
                  <c:v>31.59</c:v>
                </c:pt>
                <c:pt idx="78">
                  <c:v>31.24</c:v>
                </c:pt>
                <c:pt idx="79">
                  <c:v>30.84</c:v>
                </c:pt>
                <c:pt idx="80">
                  <c:v>30.63</c:v>
                </c:pt>
                <c:pt idx="81">
                  <c:v>31.57</c:v>
                </c:pt>
                <c:pt idx="82">
                  <c:v>31.64</c:v>
                </c:pt>
                <c:pt idx="83">
                  <c:v>30.6</c:v>
                </c:pt>
                <c:pt idx="84">
                  <c:v>30.59</c:v>
                </c:pt>
                <c:pt idx="85">
                  <c:v>30.11</c:v>
                </c:pt>
                <c:pt idx="86">
                  <c:v>30.49</c:v>
                </c:pt>
                <c:pt idx="87">
                  <c:v>30.96</c:v>
                </c:pt>
                <c:pt idx="88">
                  <c:v>31</c:v>
                </c:pt>
                <c:pt idx="89">
                  <c:v>31.35</c:v>
                </c:pt>
                <c:pt idx="90">
                  <c:v>31.77</c:v>
                </c:pt>
                <c:pt idx="91">
                  <c:v>31.94</c:v>
                </c:pt>
                <c:pt idx="92">
                  <c:v>32.520000000000003</c:v>
                </c:pt>
                <c:pt idx="93">
                  <c:v>32.49</c:v>
                </c:pt>
                <c:pt idx="94">
                  <c:v>32.68</c:v>
                </c:pt>
                <c:pt idx="95">
                  <c:v>32.659999999999997</c:v>
                </c:pt>
                <c:pt idx="96">
                  <c:v>33.11</c:v>
                </c:pt>
                <c:pt idx="97">
                  <c:v>33.049999999999997</c:v>
                </c:pt>
                <c:pt idx="98">
                  <c:v>32.840000000000003</c:v>
                </c:pt>
                <c:pt idx="99">
                  <c:v>32.11</c:v>
                </c:pt>
                <c:pt idx="100">
                  <c:v>32.880000000000003</c:v>
                </c:pt>
                <c:pt idx="101">
                  <c:v>32.93</c:v>
                </c:pt>
                <c:pt idx="102">
                  <c:v>33.79</c:v>
                </c:pt>
                <c:pt idx="103">
                  <c:v>33.47</c:v>
                </c:pt>
                <c:pt idx="104">
                  <c:v>33.020000000000003</c:v>
                </c:pt>
                <c:pt idx="105">
                  <c:v>32.549999999999997</c:v>
                </c:pt>
                <c:pt idx="106">
                  <c:v>33.6</c:v>
                </c:pt>
                <c:pt idx="107">
                  <c:v>34.43</c:v>
                </c:pt>
                <c:pt idx="108">
                  <c:v>36.19</c:v>
                </c:pt>
                <c:pt idx="109">
                  <c:v>35.869999999999997</c:v>
                </c:pt>
                <c:pt idx="110">
                  <c:v>36.83</c:v>
                </c:pt>
                <c:pt idx="111">
                  <c:v>38.950000000000003</c:v>
                </c:pt>
                <c:pt idx="112">
                  <c:v>39.57</c:v>
                </c:pt>
                <c:pt idx="113">
                  <c:v>39.799999999999997</c:v>
                </c:pt>
                <c:pt idx="114">
                  <c:v>42.04</c:v>
                </c:pt>
                <c:pt idx="115">
                  <c:v>42.56</c:v>
                </c:pt>
                <c:pt idx="116">
                  <c:v>43.37</c:v>
                </c:pt>
                <c:pt idx="117">
                  <c:v>44.12</c:v>
                </c:pt>
                <c:pt idx="118">
                  <c:v>44.22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5-49B4-B758-CC0493AA7E9B}"/>
            </c:ext>
          </c:extLst>
        </c:ser>
        <c:ser>
          <c:idx val="1"/>
          <c:order val="1"/>
          <c:tx>
            <c:strRef>
              <c:f>Div_PIB!$C$3</c:f>
              <c:strCache>
                <c:ptCount val="1"/>
                <c:pt idx="0">
                  <c:v>Dívida bruta do governo geral (% PIB) - Metodologia utilizada a partir de 2008 - %</c:v>
                </c:pt>
              </c:strCache>
            </c:strRef>
          </c:tx>
          <c:spPr>
            <a:ln w="571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E4-431E-8B72-200F9616FD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Div_PIB!$A$63:$A$181</c:f>
              <c:numCache>
                <c:formatCode>mmm\-yy</c:formatCode>
                <c:ptCount val="119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  <c:pt idx="109">
                  <c:v>42370</c:v>
                </c:pt>
                <c:pt idx="110">
                  <c:v>42401</c:v>
                </c:pt>
                <c:pt idx="111">
                  <c:v>42430</c:v>
                </c:pt>
                <c:pt idx="112">
                  <c:v>42461</c:v>
                </c:pt>
                <c:pt idx="113">
                  <c:v>42491</c:v>
                </c:pt>
                <c:pt idx="114">
                  <c:v>42522</c:v>
                </c:pt>
                <c:pt idx="115">
                  <c:v>42552</c:v>
                </c:pt>
                <c:pt idx="116">
                  <c:v>42583</c:v>
                </c:pt>
                <c:pt idx="117">
                  <c:v>42614</c:v>
                </c:pt>
                <c:pt idx="118">
                  <c:v>42644</c:v>
                </c:pt>
              </c:numCache>
            </c:numRef>
          </c:cat>
          <c:val>
            <c:numRef>
              <c:f>Div_PIB!$C$63:$C$181</c:f>
              <c:numCache>
                <c:formatCode>0.00</c:formatCode>
                <c:ptCount val="119"/>
                <c:pt idx="0">
                  <c:v>55.48</c:v>
                </c:pt>
                <c:pt idx="1">
                  <c:v>56.16</c:v>
                </c:pt>
                <c:pt idx="2">
                  <c:v>56.89</c:v>
                </c:pt>
                <c:pt idx="3">
                  <c:v>57.24</c:v>
                </c:pt>
                <c:pt idx="4">
                  <c:v>57.17</c:v>
                </c:pt>
                <c:pt idx="5">
                  <c:v>57.92</c:v>
                </c:pt>
                <c:pt idx="6">
                  <c:v>58.23</c:v>
                </c:pt>
                <c:pt idx="7">
                  <c:v>58.33</c:v>
                </c:pt>
                <c:pt idx="8">
                  <c:v>58.47</c:v>
                </c:pt>
                <c:pt idx="9">
                  <c:v>57.88</c:v>
                </c:pt>
                <c:pt idx="10">
                  <c:v>57.46</c:v>
                </c:pt>
                <c:pt idx="11">
                  <c:v>57.24</c:v>
                </c:pt>
                <c:pt idx="12">
                  <c:v>56.72</c:v>
                </c:pt>
                <c:pt idx="13">
                  <c:v>57.51</c:v>
                </c:pt>
                <c:pt idx="14">
                  <c:v>57.05</c:v>
                </c:pt>
                <c:pt idx="15">
                  <c:v>57.09</c:v>
                </c:pt>
                <c:pt idx="16">
                  <c:v>56.53</c:v>
                </c:pt>
                <c:pt idx="17">
                  <c:v>55.83</c:v>
                </c:pt>
                <c:pt idx="18">
                  <c:v>55.6</c:v>
                </c:pt>
                <c:pt idx="19">
                  <c:v>55.46</c:v>
                </c:pt>
                <c:pt idx="20">
                  <c:v>54.88</c:v>
                </c:pt>
                <c:pt idx="21">
                  <c:v>54.83</c:v>
                </c:pt>
                <c:pt idx="22">
                  <c:v>55.06</c:v>
                </c:pt>
                <c:pt idx="23">
                  <c:v>54.66</c:v>
                </c:pt>
                <c:pt idx="24">
                  <c:v>55.98</c:v>
                </c:pt>
                <c:pt idx="25">
                  <c:v>56.86</c:v>
                </c:pt>
                <c:pt idx="26">
                  <c:v>57.15</c:v>
                </c:pt>
                <c:pt idx="27">
                  <c:v>57.47</c:v>
                </c:pt>
                <c:pt idx="28">
                  <c:v>56.79</c:v>
                </c:pt>
                <c:pt idx="29">
                  <c:v>57.05</c:v>
                </c:pt>
                <c:pt idx="30">
                  <c:v>58.34</c:v>
                </c:pt>
                <c:pt idx="31">
                  <c:v>59.73</c:v>
                </c:pt>
                <c:pt idx="32">
                  <c:v>60.8</c:v>
                </c:pt>
                <c:pt idx="33">
                  <c:v>60.8</c:v>
                </c:pt>
                <c:pt idx="34">
                  <c:v>61.05</c:v>
                </c:pt>
                <c:pt idx="35">
                  <c:v>60.3</c:v>
                </c:pt>
                <c:pt idx="36">
                  <c:v>59.21</c:v>
                </c:pt>
                <c:pt idx="37">
                  <c:v>59.77</c:v>
                </c:pt>
                <c:pt idx="38">
                  <c:v>59.02</c:v>
                </c:pt>
                <c:pt idx="39">
                  <c:v>56.24</c:v>
                </c:pt>
                <c:pt idx="40">
                  <c:v>56.06</c:v>
                </c:pt>
                <c:pt idx="41">
                  <c:v>55.96</c:v>
                </c:pt>
                <c:pt idx="42">
                  <c:v>55.78</c:v>
                </c:pt>
                <c:pt idx="43">
                  <c:v>55.54</c:v>
                </c:pt>
                <c:pt idx="44">
                  <c:v>54.99</c:v>
                </c:pt>
                <c:pt idx="45">
                  <c:v>54.89</c:v>
                </c:pt>
                <c:pt idx="46">
                  <c:v>55.06</c:v>
                </c:pt>
                <c:pt idx="47">
                  <c:v>54.61</c:v>
                </c:pt>
                <c:pt idx="48">
                  <c:v>51.77</c:v>
                </c:pt>
                <c:pt idx="49">
                  <c:v>52.39</c:v>
                </c:pt>
                <c:pt idx="50">
                  <c:v>52.36</c:v>
                </c:pt>
                <c:pt idx="51">
                  <c:v>52.62</c:v>
                </c:pt>
                <c:pt idx="52">
                  <c:v>52.63</c:v>
                </c:pt>
                <c:pt idx="53">
                  <c:v>52.26</c:v>
                </c:pt>
                <c:pt idx="54">
                  <c:v>52.36</c:v>
                </c:pt>
                <c:pt idx="55">
                  <c:v>52.5</c:v>
                </c:pt>
                <c:pt idx="56">
                  <c:v>52.27</c:v>
                </c:pt>
                <c:pt idx="57">
                  <c:v>52.12</c:v>
                </c:pt>
                <c:pt idx="58">
                  <c:v>51.71</c:v>
                </c:pt>
                <c:pt idx="59">
                  <c:v>51.78</c:v>
                </c:pt>
                <c:pt idx="60">
                  <c:v>51.3</c:v>
                </c:pt>
                <c:pt idx="61">
                  <c:v>51.89</c:v>
                </c:pt>
                <c:pt idx="62">
                  <c:v>52.32</c:v>
                </c:pt>
                <c:pt idx="63">
                  <c:v>52.77</c:v>
                </c:pt>
                <c:pt idx="64">
                  <c:v>53.26</c:v>
                </c:pt>
                <c:pt idx="65">
                  <c:v>53.29</c:v>
                </c:pt>
                <c:pt idx="66">
                  <c:v>53.49</c:v>
                </c:pt>
                <c:pt idx="67">
                  <c:v>53.67</c:v>
                </c:pt>
                <c:pt idx="68">
                  <c:v>53.42</c:v>
                </c:pt>
                <c:pt idx="69">
                  <c:v>54.14</c:v>
                </c:pt>
                <c:pt idx="70">
                  <c:v>54.65</c:v>
                </c:pt>
                <c:pt idx="71">
                  <c:v>54.79</c:v>
                </c:pt>
                <c:pt idx="72">
                  <c:v>53.77</c:v>
                </c:pt>
                <c:pt idx="73">
                  <c:v>54.06</c:v>
                </c:pt>
                <c:pt idx="74">
                  <c:v>54.08</c:v>
                </c:pt>
                <c:pt idx="75">
                  <c:v>54.14</c:v>
                </c:pt>
                <c:pt idx="76">
                  <c:v>53.91</c:v>
                </c:pt>
                <c:pt idx="77">
                  <c:v>54.06</c:v>
                </c:pt>
                <c:pt idx="78">
                  <c:v>53.69</c:v>
                </c:pt>
                <c:pt idx="79">
                  <c:v>53.78</c:v>
                </c:pt>
                <c:pt idx="80">
                  <c:v>53.54</c:v>
                </c:pt>
                <c:pt idx="81">
                  <c:v>53.04</c:v>
                </c:pt>
                <c:pt idx="82">
                  <c:v>53.14</c:v>
                </c:pt>
                <c:pt idx="83">
                  <c:v>52.77</c:v>
                </c:pt>
                <c:pt idx="84">
                  <c:v>51.69</c:v>
                </c:pt>
                <c:pt idx="85">
                  <c:v>52.81</c:v>
                </c:pt>
                <c:pt idx="86">
                  <c:v>52.07</c:v>
                </c:pt>
                <c:pt idx="87">
                  <c:v>52.08</c:v>
                </c:pt>
                <c:pt idx="88">
                  <c:v>52.37</c:v>
                </c:pt>
                <c:pt idx="89">
                  <c:v>52.6</c:v>
                </c:pt>
                <c:pt idx="90">
                  <c:v>53.24</c:v>
                </c:pt>
                <c:pt idx="91">
                  <c:v>53.75</c:v>
                </c:pt>
                <c:pt idx="92">
                  <c:v>54.45</c:v>
                </c:pt>
                <c:pt idx="93">
                  <c:v>55.83</c:v>
                </c:pt>
                <c:pt idx="94">
                  <c:v>56.21</c:v>
                </c:pt>
                <c:pt idx="95">
                  <c:v>56.84</c:v>
                </c:pt>
                <c:pt idx="96">
                  <c:v>57.19</c:v>
                </c:pt>
                <c:pt idx="97">
                  <c:v>58.12</c:v>
                </c:pt>
                <c:pt idx="98">
                  <c:v>59.26</c:v>
                </c:pt>
                <c:pt idx="99">
                  <c:v>60.49</c:v>
                </c:pt>
                <c:pt idx="100">
                  <c:v>60.09</c:v>
                </c:pt>
                <c:pt idx="101">
                  <c:v>61.2</c:v>
                </c:pt>
                <c:pt idx="102">
                  <c:v>61.77</c:v>
                </c:pt>
                <c:pt idx="103">
                  <c:v>63.23</c:v>
                </c:pt>
                <c:pt idx="104">
                  <c:v>64.06</c:v>
                </c:pt>
                <c:pt idx="105">
                  <c:v>64.709999999999994</c:v>
                </c:pt>
                <c:pt idx="106">
                  <c:v>64.88</c:v>
                </c:pt>
                <c:pt idx="107">
                  <c:v>65.12</c:v>
                </c:pt>
                <c:pt idx="108">
                  <c:v>66.52</c:v>
                </c:pt>
                <c:pt idx="109">
                  <c:v>67.510000000000005</c:v>
                </c:pt>
                <c:pt idx="110">
                  <c:v>67.66</c:v>
                </c:pt>
                <c:pt idx="111">
                  <c:v>67.400000000000006</c:v>
                </c:pt>
                <c:pt idx="112">
                  <c:v>67.819999999999993</c:v>
                </c:pt>
                <c:pt idx="113">
                  <c:v>68.83</c:v>
                </c:pt>
                <c:pt idx="114">
                  <c:v>68.650000000000006</c:v>
                </c:pt>
                <c:pt idx="115">
                  <c:v>69.73</c:v>
                </c:pt>
                <c:pt idx="116">
                  <c:v>70.239999999999995</c:v>
                </c:pt>
                <c:pt idx="117">
                  <c:v>70.75</c:v>
                </c:pt>
                <c:pt idx="118">
                  <c:v>70.33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85-49B4-B758-CC0493AA7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312808"/>
        <c:axId val="647332800"/>
      </c:lineChart>
      <c:dateAx>
        <c:axId val="6473128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47332800"/>
        <c:crosses val="autoZero"/>
        <c:auto val="1"/>
        <c:lblOffset val="100"/>
        <c:baseTimeUnit val="months"/>
        <c:majorUnit val="6"/>
        <c:majorTimeUnit val="months"/>
      </c:dateAx>
      <c:valAx>
        <c:axId val="647332800"/>
        <c:scaling>
          <c:orientation val="minMax"/>
          <c:min val="3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(% do PIB)</a:t>
                </a:r>
              </a:p>
            </c:rich>
          </c:tx>
          <c:layout>
            <c:manualLayout>
              <c:xMode val="edge"/>
              <c:yMode val="edge"/>
              <c:x val="0"/>
              <c:y val="4.9489011603841948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4731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341919388456799"/>
          <c:w val="1"/>
          <c:h val="0.153195782313650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1ABF-41C1-8A29-3CFB423A77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BF-41C1-8A29-3CFB423A77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BF-41C1-8A29-3CFB423A772A}"/>
              </c:ext>
            </c:extLst>
          </c:dPt>
          <c:dLbls>
            <c:dLbl>
              <c:idx val="0"/>
              <c:layout>
                <c:manualLayout>
                  <c:x val="2.2803815449077086E-2"/>
                  <c:y val="-3.780347381364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BF-41C1-8A29-3CFB423A772A}"/>
                </c:ext>
              </c:extLst>
            </c:dLbl>
            <c:dLbl>
              <c:idx val="1"/>
              <c:layout>
                <c:manualLayout>
                  <c:x val="2.0026081758111533E-2"/>
                  <c:y val="-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BF-41C1-8A29-3CFB423A772A}"/>
                </c:ext>
              </c:extLst>
            </c:dLbl>
            <c:dLbl>
              <c:idx val="2"/>
              <c:layout>
                <c:manualLayout>
                  <c:x val="1.8862832363345888E-2"/>
                  <c:y val="-6.634511040052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BF-41C1-8A29-3CFB423A772A}"/>
                </c:ext>
              </c:extLst>
            </c:dLbl>
            <c:dLbl>
              <c:idx val="3"/>
              <c:layout>
                <c:manualLayout>
                  <c:x val="2.5000000000000001E-2"/>
                  <c:y val="-6.576482085794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BF-41C1-8A29-3CFB423A7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j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Plan1!$A$1:$A$4</c:f>
              <c:strCache>
                <c:ptCount val="4"/>
                <c:pt idx="0">
                  <c:v>Brasil</c:v>
                </c:pt>
                <c:pt idx="1">
                  <c:v>Índia</c:v>
                </c:pt>
                <c:pt idx="2">
                  <c:v>China</c:v>
                </c:pt>
                <c:pt idx="3">
                  <c:v>Mundo</c:v>
                </c:pt>
              </c:strCache>
            </c:strRef>
          </c:cat>
          <c:val>
            <c:numRef>
              <c:f>Plan1!$B$1:$B$4</c:f>
              <c:numCache>
                <c:formatCode>0.00%</c:formatCode>
                <c:ptCount val="4"/>
                <c:pt idx="0">
                  <c:v>2.1999999999999999E-2</c:v>
                </c:pt>
                <c:pt idx="1">
                  <c:v>4.7E-2</c:v>
                </c:pt>
                <c:pt idx="2">
                  <c:v>8.5000000000000006E-2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F-41C1-8A29-3CFB423A7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8557128"/>
        <c:axId val="488557520"/>
        <c:axId val="0"/>
      </c:bar3DChart>
      <c:catAx>
        <c:axId val="488557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488557520"/>
        <c:crosses val="autoZero"/>
        <c:auto val="1"/>
        <c:lblAlgn val="ctr"/>
        <c:lblOffset val="100"/>
        <c:noMultiLvlLbl val="0"/>
      </c:catAx>
      <c:valAx>
        <c:axId val="4885575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88557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8A6BE98-3E3A-453F-B314-CCCA27BAED92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DDE-4D23-9568-2328C1E23F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3041A1-67CD-4390-9978-EB9843C1E3F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110-4AF4-A524-C462151BFF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43B884-9C82-4BD5-9CE3-7BD1BFEF80A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110-4AF4-A524-C462151BFF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264AFE6-E4B7-4FB0-9273-C79AA735603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110-4AF4-A524-C462151BFF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EAB16E4-27F2-4DCB-BCB1-344B43E4302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110-4AF4-A524-C462151BF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Planilha7!$B$5:$F$5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Planilha7!$B$7:$F$7</c:f>
              <c:numCache>
                <c:formatCode>General</c:formatCode>
                <c:ptCount val="5"/>
                <c:pt idx="0">
                  <c:v>4.4005303195078298</c:v>
                </c:pt>
                <c:pt idx="1">
                  <c:v>4.3276412889526004</c:v>
                </c:pt>
                <c:pt idx="2">
                  <c:v>4.3374097303910641</c:v>
                </c:pt>
                <c:pt idx="3">
                  <c:v>4.0779821362049011</c:v>
                </c:pt>
                <c:pt idx="4">
                  <c:v>4.0560207705096349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Planilha7!$B$6:$F$6</c15:f>
                <c15:dlblRangeCache>
                  <c:ptCount val="5"/>
                  <c:pt idx="0">
                    <c:v>48</c:v>
                  </c:pt>
                  <c:pt idx="1">
                    <c:v>56</c:v>
                  </c:pt>
                  <c:pt idx="2">
                    <c:v>57</c:v>
                  </c:pt>
                  <c:pt idx="3">
                    <c:v>75</c:v>
                  </c:pt>
                  <c:pt idx="4">
                    <c:v>81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DDE-4D23-9568-2328C1E23F2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2153728"/>
        <c:axId val="652154120"/>
      </c:lineChart>
      <c:catAx>
        <c:axId val="65215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154120"/>
        <c:crosses val="autoZero"/>
        <c:auto val="1"/>
        <c:lblAlgn val="ctr"/>
        <c:lblOffset val="100"/>
        <c:noMultiLvlLbl val="0"/>
      </c:catAx>
      <c:valAx>
        <c:axId val="65215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>
                    <a:solidFill>
                      <a:schemeClr val="tx1"/>
                    </a:solidFill>
                  </a:rPr>
                  <a:t>Nota 0-7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15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652-420F-8737-4C4E19E83AC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39253C-CE4D-4462-8E7C-D06D1F1DE1B3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652-420F-8737-4C4E19E83A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050BFA-CEBA-4E6D-9032-F2C0F17C79D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C14-4138-8008-7549E77F9A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D8106F-61F9-489B-B459-FCAFEC6F10C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C14-4138-8008-7549E77F9A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851BB7D-8BEE-4D91-91EB-7BC68E166AA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C14-4138-8008-7549E77F9A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5D5639-4958-484B-8B71-BD64C6A7F8E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C14-4138-8008-7549E77F9A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56D2236-264A-42BF-A040-BC196AA70EC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C14-4138-8008-7549E77F9A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1F906F6-5CF2-4E06-AC22-482BAD12C13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C14-4138-8008-7549E77F9AB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7D61415-6C49-481B-81D3-FB6CC169180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C14-4138-8008-7549E77F9AB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1936CA5-CD04-4A37-9449-C64B4B6860A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C14-4138-8008-7549E77F9AB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E5A2CF5-710F-4BDE-BBB7-49AFBE7E331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C14-4138-8008-7549E77F9AB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B4322AC-9921-4CDD-8339-45C470A4D99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C14-4138-8008-7549E77F9AB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AF8994A-0635-441D-BB5D-DF6C2151B5F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C14-4138-8008-7549E77F9AB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3BF6961-0997-4D23-BD3F-4A53E9E7FE2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C14-4138-8008-7549E77F9AB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A21EF8C-507C-4798-B0E9-95D0553EC5D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C14-4138-8008-7549E77F9AB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B388AB0-449C-4B15-A317-3C8C9F6AC74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C14-4138-8008-7549E77F9AB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DF40F7B-C1BF-4C67-AA73-3B417016760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C14-4138-8008-7549E77F9AB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6C5E52C-AC40-476A-BDDA-D8C92F077A1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C14-4138-8008-7549E77F9AB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81F0EF2-B4AF-490A-9417-B54C83A18F8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C14-4138-8008-7549E77F9AB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C91FEE6-A368-4A40-93B1-B4340E87E1D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652-420F-8737-4C4E19E83AC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C0F6EAD-DE89-4A4B-B35F-BC41511153E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C14-4138-8008-7549E77F9AB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9EF8070-3EA9-44F3-AB67-CD415278D0B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C14-4138-8008-7549E77F9AB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32C7DB5-6E25-4FCD-A8E1-B5BA47E9A55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C14-4138-8008-7549E77F9AB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19FF11A-960A-40B7-AF92-96551573782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C14-4138-8008-7549E77F9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Planilha9!$A$2:$A$139</c:f>
              <c:strCache>
                <c:ptCount val="23"/>
                <c:pt idx="0">
                  <c:v>Suíca</c:v>
                </c:pt>
                <c:pt idx="1">
                  <c:v>Singapura</c:v>
                </c:pt>
                <c:pt idx="2">
                  <c:v>Hong Kong SAR</c:v>
                </c:pt>
                <c:pt idx="3">
                  <c:v>Emirados Árabes</c:v>
                </c:pt>
                <c:pt idx="4">
                  <c:v>Países Baixos</c:v>
                </c:pt>
                <c:pt idx="5">
                  <c:v>Japão</c:v>
                </c:pt>
                <c:pt idx="6">
                  <c:v>Finlândia</c:v>
                </c:pt>
                <c:pt idx="7">
                  <c:v>França</c:v>
                </c:pt>
                <c:pt idx="8">
                  <c:v>Áustria</c:v>
                </c:pt>
                <c:pt idx="9">
                  <c:v>Dinamarca</c:v>
                </c:pt>
                <c:pt idx="10">
                  <c:v>Chile</c:v>
                </c:pt>
                <c:pt idx="11">
                  <c:v>Equador</c:v>
                </c:pt>
                <c:pt idx="12">
                  <c:v>México</c:v>
                </c:pt>
                <c:pt idx="13">
                  <c:v>Uruguai</c:v>
                </c:pt>
                <c:pt idx="14">
                  <c:v>Argentina</c:v>
                </c:pt>
                <c:pt idx="15">
                  <c:v>Colômbia</c:v>
                </c:pt>
                <c:pt idx="16">
                  <c:v>Bolívia</c:v>
                </c:pt>
                <c:pt idx="17">
                  <c:v>Perú</c:v>
                </c:pt>
                <c:pt idx="18">
                  <c:v>Brasil</c:v>
                </c:pt>
                <c:pt idx="19">
                  <c:v>Libéria</c:v>
                </c:pt>
                <c:pt idx="20">
                  <c:v>Gabão</c:v>
                </c:pt>
                <c:pt idx="21">
                  <c:v>Chade</c:v>
                </c:pt>
                <c:pt idx="22">
                  <c:v>Mauritania</c:v>
                </c:pt>
              </c:strCache>
            </c:strRef>
          </c:cat>
          <c:val>
            <c:numRef>
              <c:f>Planilha9!$B$2:$B$139</c:f>
              <c:numCache>
                <c:formatCode>General</c:formatCode>
                <c:ptCount val="23"/>
                <c:pt idx="0">
                  <c:v>6.5047269542660331</c:v>
                </c:pt>
                <c:pt idx="1">
                  <c:v>6.3949084832353993</c:v>
                </c:pt>
                <c:pt idx="2">
                  <c:v>6.3904686977123388</c:v>
                </c:pt>
                <c:pt idx="3">
                  <c:v>6.3441396503306144</c:v>
                </c:pt>
                <c:pt idx="4">
                  <c:v>6.2110641808449465</c:v>
                </c:pt>
                <c:pt idx="5">
                  <c:v>6.1863957859328575</c:v>
                </c:pt>
                <c:pt idx="6">
                  <c:v>6.1332633696880539</c:v>
                </c:pt>
                <c:pt idx="7">
                  <c:v>6.0345735280941692</c:v>
                </c:pt>
                <c:pt idx="8">
                  <c:v>5.9132977627358354</c:v>
                </c:pt>
                <c:pt idx="9">
                  <c:v>5.8459316269690245</c:v>
                </c:pt>
                <c:pt idx="10">
                  <c:v>4.5334168572356734</c:v>
                </c:pt>
                <c:pt idx="11">
                  <c:v>4.5031011544741117</c:v>
                </c:pt>
                <c:pt idx="12">
                  <c:v>4.0846683401402419</c:v>
                </c:pt>
                <c:pt idx="13">
                  <c:v>3.5636399797127072</c:v>
                </c:pt>
                <c:pt idx="14">
                  <c:v>3.1382810299213117</c:v>
                </c:pt>
                <c:pt idx="15">
                  <c:v>3.0358674377202988</c:v>
                </c:pt>
                <c:pt idx="16">
                  <c:v>3.0127271241748454</c:v>
                </c:pt>
                <c:pt idx="17">
                  <c:v>3.0039758573031294</c:v>
                </c:pt>
                <c:pt idx="18">
                  <c:v>2.9910595413354728</c:v>
                </c:pt>
                <c:pt idx="19">
                  <c:v>2.9276323750515112</c:v>
                </c:pt>
                <c:pt idx="20">
                  <c:v>2.9209956186158319</c:v>
                </c:pt>
                <c:pt idx="21">
                  <c:v>1.7289115841324265</c:v>
                </c:pt>
                <c:pt idx="22">
                  <c:v>1.5557542111052842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Planilha9!$C$2:$C$139</c15:f>
                <c15:dlblRangeCache>
                  <c:ptCount val="23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44</c:v>
                  </c:pt>
                  <c:pt idx="11">
                    <c:v>47</c:v>
                  </c:pt>
                  <c:pt idx="12">
                    <c:v>69</c:v>
                  </c:pt>
                  <c:pt idx="13">
                    <c:v>87</c:v>
                  </c:pt>
                  <c:pt idx="14">
                    <c:v>109</c:v>
                  </c:pt>
                  <c:pt idx="15">
                    <c:v>113</c:v>
                  </c:pt>
                  <c:pt idx="16">
                    <c:v>114</c:v>
                  </c:pt>
                  <c:pt idx="17">
                    <c:v>115</c:v>
                  </c:pt>
                  <c:pt idx="18">
                    <c:v>116</c:v>
                  </c:pt>
                  <c:pt idx="19">
                    <c:v>118</c:v>
                  </c:pt>
                  <c:pt idx="20">
                    <c:v>119</c:v>
                  </c:pt>
                  <c:pt idx="21">
                    <c:v>137</c:v>
                  </c:pt>
                  <c:pt idx="22">
                    <c:v>138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E652-420F-8737-4C4E19E83A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2154904"/>
        <c:axId val="652155296"/>
      </c:barChart>
      <c:catAx>
        <c:axId val="65215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155296"/>
        <c:crosses val="autoZero"/>
        <c:auto val="1"/>
        <c:lblAlgn val="ctr"/>
        <c:lblOffset val="100"/>
        <c:noMultiLvlLbl val="0"/>
      </c:catAx>
      <c:valAx>
        <c:axId val="652155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>
                    <a:solidFill>
                      <a:schemeClr val="tx1"/>
                    </a:solidFill>
                  </a:rPr>
                  <a:t>Nota 0-7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15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CB66C-E06F-4C5A-8C12-CA4568ADEA46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61772E5E-2F38-4108-B758-37A22DE8E309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49912759-B9AC-4645-B8E6-F1E7BAEC6635}" type="parTrans" cxnId="{DA769660-A9E3-43B3-ABFE-F05AF31C70E5}">
      <dgm:prSet/>
      <dgm:spPr/>
      <dgm:t>
        <a:bodyPr/>
        <a:lstStyle/>
        <a:p>
          <a:endParaRPr lang="pt-BR"/>
        </a:p>
      </dgm:t>
    </dgm:pt>
    <dgm:pt modelId="{362F38B1-9AE4-4CD0-BCAF-0D8EE0D1D9C1}" type="sibTrans" cxnId="{DA769660-A9E3-43B3-ABFE-F05AF31C70E5}">
      <dgm:prSet/>
      <dgm:spPr/>
      <dgm:t>
        <a:bodyPr/>
        <a:lstStyle/>
        <a:p>
          <a:endParaRPr lang="pt-BR"/>
        </a:p>
      </dgm:t>
    </dgm:pt>
    <dgm:pt modelId="{AD986D85-2687-4849-B040-89A770F59233}">
      <dgm:prSet phldrT="[Texto]"/>
      <dgm:spPr/>
      <dgm:t>
        <a:bodyPr/>
        <a:lstStyle/>
        <a:p>
          <a:r>
            <a:rPr lang="pt-BR" dirty="0"/>
            <a:t>A crise econômica e as restrições ao financiamento...</a:t>
          </a:r>
        </a:p>
      </dgm:t>
    </dgm:pt>
    <dgm:pt modelId="{30EFB07E-7CD5-4B1F-AF87-A20B2CBFF92C}" type="parTrans" cxnId="{CA3B89CA-064C-4A56-B9EA-0A32D4BDD1ED}">
      <dgm:prSet/>
      <dgm:spPr/>
      <dgm:t>
        <a:bodyPr/>
        <a:lstStyle/>
        <a:p>
          <a:endParaRPr lang="pt-BR"/>
        </a:p>
      </dgm:t>
    </dgm:pt>
    <dgm:pt modelId="{807AAADA-9AEC-49EB-8FA5-F3F9F67E9B0C}" type="sibTrans" cxnId="{CA3B89CA-064C-4A56-B9EA-0A32D4BDD1ED}">
      <dgm:prSet/>
      <dgm:spPr/>
      <dgm:t>
        <a:bodyPr/>
        <a:lstStyle/>
        <a:p>
          <a:endParaRPr lang="pt-BR"/>
        </a:p>
      </dgm:t>
    </dgm:pt>
    <dgm:pt modelId="{1AB7D98C-2F1A-4A42-B963-EB027B73E549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4BCEC4FE-7276-4BB8-B2B4-27750FD31B8F}" type="parTrans" cxnId="{37C3F98A-0286-4642-A4CB-0F582D237ADF}">
      <dgm:prSet/>
      <dgm:spPr/>
      <dgm:t>
        <a:bodyPr/>
        <a:lstStyle/>
        <a:p>
          <a:endParaRPr lang="pt-BR"/>
        </a:p>
      </dgm:t>
    </dgm:pt>
    <dgm:pt modelId="{5EC83D8C-D131-4076-9567-868145A5B35E}" type="sibTrans" cxnId="{37C3F98A-0286-4642-A4CB-0F582D237ADF}">
      <dgm:prSet/>
      <dgm:spPr/>
      <dgm:t>
        <a:bodyPr/>
        <a:lstStyle/>
        <a:p>
          <a:endParaRPr lang="pt-BR"/>
        </a:p>
      </dgm:t>
    </dgm:pt>
    <dgm:pt modelId="{0780BAA0-688E-4747-87DF-78EB1432ACCE}">
      <dgm:prSet phldrT="[Texto]"/>
      <dgm:spPr/>
      <dgm:t>
        <a:bodyPr/>
        <a:lstStyle/>
        <a:p>
          <a:r>
            <a:rPr lang="pt-BR" dirty="0"/>
            <a:t>As restrições e desafios do saneamento...</a:t>
          </a:r>
        </a:p>
      </dgm:t>
    </dgm:pt>
    <dgm:pt modelId="{757756B3-6574-45C2-9C63-2E43D05FB93F}" type="parTrans" cxnId="{4C316B17-F8F4-4D76-9B84-6EC84F2BD3D0}">
      <dgm:prSet/>
      <dgm:spPr/>
      <dgm:t>
        <a:bodyPr/>
        <a:lstStyle/>
        <a:p>
          <a:endParaRPr lang="pt-BR"/>
        </a:p>
      </dgm:t>
    </dgm:pt>
    <dgm:pt modelId="{B7EE80A6-1B04-49A0-9DED-940A664EEF64}" type="sibTrans" cxnId="{4C316B17-F8F4-4D76-9B84-6EC84F2BD3D0}">
      <dgm:prSet/>
      <dgm:spPr/>
      <dgm:t>
        <a:bodyPr/>
        <a:lstStyle/>
        <a:p>
          <a:endParaRPr lang="pt-BR"/>
        </a:p>
      </dgm:t>
    </dgm:pt>
    <dgm:pt modelId="{1C545A7A-4AE4-492E-B18D-9167C4CC0DAB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34BA90CF-E126-441E-B558-87E09B8314D3}" type="parTrans" cxnId="{CA2CC2EE-68AA-423D-A8AA-6CEFD894090F}">
      <dgm:prSet/>
      <dgm:spPr/>
      <dgm:t>
        <a:bodyPr/>
        <a:lstStyle/>
        <a:p>
          <a:endParaRPr lang="pt-BR"/>
        </a:p>
      </dgm:t>
    </dgm:pt>
    <dgm:pt modelId="{A2FD19DD-8E53-4683-AA69-5B8459CFE26C}" type="sibTrans" cxnId="{CA2CC2EE-68AA-423D-A8AA-6CEFD894090F}">
      <dgm:prSet/>
      <dgm:spPr/>
      <dgm:t>
        <a:bodyPr/>
        <a:lstStyle/>
        <a:p>
          <a:endParaRPr lang="pt-BR"/>
        </a:p>
      </dgm:t>
    </dgm:pt>
    <dgm:pt modelId="{BAC1920C-8F96-4B94-96F9-453407658C93}">
      <dgm:prSet phldrT="[Texto]"/>
      <dgm:spPr/>
      <dgm:t>
        <a:bodyPr/>
        <a:lstStyle/>
        <a:p>
          <a:r>
            <a:rPr lang="pt-BR" dirty="0"/>
            <a:t>Caminhos para a sustentabilidade do setor...</a:t>
          </a:r>
        </a:p>
      </dgm:t>
    </dgm:pt>
    <dgm:pt modelId="{293E3618-6C88-46E0-8118-3388FE4B039B}" type="parTrans" cxnId="{8876DDB8-E841-4639-AAC2-2AEF9E52D92A}">
      <dgm:prSet/>
      <dgm:spPr/>
      <dgm:t>
        <a:bodyPr/>
        <a:lstStyle/>
        <a:p>
          <a:endParaRPr lang="pt-BR"/>
        </a:p>
      </dgm:t>
    </dgm:pt>
    <dgm:pt modelId="{B1282C91-3C84-4103-93A0-8CFDD6079FFA}" type="sibTrans" cxnId="{8876DDB8-E841-4639-AAC2-2AEF9E52D92A}">
      <dgm:prSet/>
      <dgm:spPr/>
      <dgm:t>
        <a:bodyPr/>
        <a:lstStyle/>
        <a:p>
          <a:endParaRPr lang="pt-BR"/>
        </a:p>
      </dgm:t>
    </dgm:pt>
    <dgm:pt modelId="{D0E70631-B979-4549-BAF5-D0CCC46D809F}" type="pres">
      <dgm:prSet presAssocID="{FE6CB66C-E06F-4C5A-8C12-CA4568ADEA46}" presName="linearFlow" presStyleCnt="0">
        <dgm:presLayoutVars>
          <dgm:dir/>
          <dgm:animLvl val="lvl"/>
          <dgm:resizeHandles val="exact"/>
        </dgm:presLayoutVars>
      </dgm:prSet>
      <dgm:spPr/>
    </dgm:pt>
    <dgm:pt modelId="{EF1D6945-4233-47ED-80B5-9AB233CA5A93}" type="pres">
      <dgm:prSet presAssocID="{61772E5E-2F38-4108-B758-37A22DE8E309}" presName="composite" presStyleCnt="0"/>
      <dgm:spPr/>
    </dgm:pt>
    <dgm:pt modelId="{BF87B1C8-35FF-4C49-BD42-F799744799CA}" type="pres">
      <dgm:prSet presAssocID="{61772E5E-2F38-4108-B758-37A22DE8E3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9402140-A17A-4A96-83C6-957CFB8F5956}" type="pres">
      <dgm:prSet presAssocID="{61772E5E-2F38-4108-B758-37A22DE8E309}" presName="descendantText" presStyleLbl="alignAcc1" presStyleIdx="0" presStyleCnt="3">
        <dgm:presLayoutVars>
          <dgm:bulletEnabled val="1"/>
        </dgm:presLayoutVars>
      </dgm:prSet>
      <dgm:spPr/>
    </dgm:pt>
    <dgm:pt modelId="{2EE60139-F5A2-4880-B21C-E70A59C52655}" type="pres">
      <dgm:prSet presAssocID="{362F38B1-9AE4-4CD0-BCAF-0D8EE0D1D9C1}" presName="sp" presStyleCnt="0"/>
      <dgm:spPr/>
    </dgm:pt>
    <dgm:pt modelId="{0ACCF713-0102-43DD-9353-FFE0EA29AA83}" type="pres">
      <dgm:prSet presAssocID="{1AB7D98C-2F1A-4A42-B963-EB027B73E549}" presName="composite" presStyleCnt="0"/>
      <dgm:spPr/>
    </dgm:pt>
    <dgm:pt modelId="{B44AEC6D-CA11-4B6A-8826-542DBA8A161F}" type="pres">
      <dgm:prSet presAssocID="{1AB7D98C-2F1A-4A42-B963-EB027B73E54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64A316-836D-4027-A88E-26B9304321B1}" type="pres">
      <dgm:prSet presAssocID="{1AB7D98C-2F1A-4A42-B963-EB027B73E549}" presName="descendantText" presStyleLbl="alignAcc1" presStyleIdx="1" presStyleCnt="3">
        <dgm:presLayoutVars>
          <dgm:bulletEnabled val="1"/>
        </dgm:presLayoutVars>
      </dgm:prSet>
      <dgm:spPr/>
    </dgm:pt>
    <dgm:pt modelId="{1D849C92-EF95-497B-9297-72432298628C}" type="pres">
      <dgm:prSet presAssocID="{5EC83D8C-D131-4076-9567-868145A5B35E}" presName="sp" presStyleCnt="0"/>
      <dgm:spPr/>
    </dgm:pt>
    <dgm:pt modelId="{5184910E-2D0E-49B1-A7F0-F749286E7721}" type="pres">
      <dgm:prSet presAssocID="{1C545A7A-4AE4-492E-B18D-9167C4CC0DAB}" presName="composite" presStyleCnt="0"/>
      <dgm:spPr/>
    </dgm:pt>
    <dgm:pt modelId="{D9B0F26A-8420-4DFD-8D6A-96D5F967C470}" type="pres">
      <dgm:prSet presAssocID="{1C545A7A-4AE4-492E-B18D-9167C4CC0DA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BF8099-31AC-4CFD-AF49-F2B94A4351EB}" type="pres">
      <dgm:prSet presAssocID="{1C545A7A-4AE4-492E-B18D-9167C4CC0DA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1461E50-6D6B-4F8D-98B1-F7D513DD6AA6}" type="presOf" srcId="{1AB7D98C-2F1A-4A42-B963-EB027B73E549}" destId="{B44AEC6D-CA11-4B6A-8826-542DBA8A161F}" srcOrd="0" destOrd="0" presId="urn:microsoft.com/office/officeart/2005/8/layout/chevron2"/>
    <dgm:cxn modelId="{CA2CC2EE-68AA-423D-A8AA-6CEFD894090F}" srcId="{FE6CB66C-E06F-4C5A-8C12-CA4568ADEA46}" destId="{1C545A7A-4AE4-492E-B18D-9167C4CC0DAB}" srcOrd="2" destOrd="0" parTransId="{34BA90CF-E126-441E-B558-87E09B8314D3}" sibTransId="{A2FD19DD-8E53-4683-AA69-5B8459CFE26C}"/>
    <dgm:cxn modelId="{0DE4BE32-4092-40B6-81AC-0D631D4741F0}" type="presOf" srcId="{BAC1920C-8F96-4B94-96F9-453407658C93}" destId="{A7BF8099-31AC-4CFD-AF49-F2B94A4351EB}" srcOrd="0" destOrd="0" presId="urn:microsoft.com/office/officeart/2005/8/layout/chevron2"/>
    <dgm:cxn modelId="{CA3B89CA-064C-4A56-B9EA-0A32D4BDD1ED}" srcId="{61772E5E-2F38-4108-B758-37A22DE8E309}" destId="{AD986D85-2687-4849-B040-89A770F59233}" srcOrd="0" destOrd="0" parTransId="{30EFB07E-7CD5-4B1F-AF87-A20B2CBFF92C}" sibTransId="{807AAADA-9AEC-49EB-8FA5-F3F9F67E9B0C}"/>
    <dgm:cxn modelId="{6F3C1F4C-6AEB-4494-A897-58DD70C6C421}" type="presOf" srcId="{AD986D85-2687-4849-B040-89A770F59233}" destId="{C9402140-A17A-4A96-83C6-957CFB8F5956}" srcOrd="0" destOrd="0" presId="urn:microsoft.com/office/officeart/2005/8/layout/chevron2"/>
    <dgm:cxn modelId="{F8492B4A-8FAC-444E-A5C2-54D319030A73}" type="presOf" srcId="{FE6CB66C-E06F-4C5A-8C12-CA4568ADEA46}" destId="{D0E70631-B979-4549-BAF5-D0CCC46D809F}" srcOrd="0" destOrd="0" presId="urn:microsoft.com/office/officeart/2005/8/layout/chevron2"/>
    <dgm:cxn modelId="{151BAFA9-B853-4EC4-AA17-25ACF6C77389}" type="presOf" srcId="{1C545A7A-4AE4-492E-B18D-9167C4CC0DAB}" destId="{D9B0F26A-8420-4DFD-8D6A-96D5F967C470}" srcOrd="0" destOrd="0" presId="urn:microsoft.com/office/officeart/2005/8/layout/chevron2"/>
    <dgm:cxn modelId="{71C6D428-8E35-4E5B-B920-F88A1272150F}" type="presOf" srcId="{61772E5E-2F38-4108-B758-37A22DE8E309}" destId="{BF87B1C8-35FF-4C49-BD42-F799744799CA}" srcOrd="0" destOrd="0" presId="urn:microsoft.com/office/officeart/2005/8/layout/chevron2"/>
    <dgm:cxn modelId="{8C80E7BE-C329-40BC-B8CA-AF5E35C1505C}" type="presOf" srcId="{0780BAA0-688E-4747-87DF-78EB1432ACCE}" destId="{C164A316-836D-4027-A88E-26B9304321B1}" srcOrd="0" destOrd="0" presId="urn:microsoft.com/office/officeart/2005/8/layout/chevron2"/>
    <dgm:cxn modelId="{37C3F98A-0286-4642-A4CB-0F582D237ADF}" srcId="{FE6CB66C-E06F-4C5A-8C12-CA4568ADEA46}" destId="{1AB7D98C-2F1A-4A42-B963-EB027B73E549}" srcOrd="1" destOrd="0" parTransId="{4BCEC4FE-7276-4BB8-B2B4-27750FD31B8F}" sibTransId="{5EC83D8C-D131-4076-9567-868145A5B35E}"/>
    <dgm:cxn modelId="{DA769660-A9E3-43B3-ABFE-F05AF31C70E5}" srcId="{FE6CB66C-E06F-4C5A-8C12-CA4568ADEA46}" destId="{61772E5E-2F38-4108-B758-37A22DE8E309}" srcOrd="0" destOrd="0" parTransId="{49912759-B9AC-4645-B8E6-F1E7BAEC6635}" sibTransId="{362F38B1-9AE4-4CD0-BCAF-0D8EE0D1D9C1}"/>
    <dgm:cxn modelId="{8876DDB8-E841-4639-AAC2-2AEF9E52D92A}" srcId="{1C545A7A-4AE4-492E-B18D-9167C4CC0DAB}" destId="{BAC1920C-8F96-4B94-96F9-453407658C93}" srcOrd="0" destOrd="0" parTransId="{293E3618-6C88-46E0-8118-3388FE4B039B}" sibTransId="{B1282C91-3C84-4103-93A0-8CFDD6079FFA}"/>
    <dgm:cxn modelId="{4C316B17-F8F4-4D76-9B84-6EC84F2BD3D0}" srcId="{1AB7D98C-2F1A-4A42-B963-EB027B73E549}" destId="{0780BAA0-688E-4747-87DF-78EB1432ACCE}" srcOrd="0" destOrd="0" parTransId="{757756B3-6574-45C2-9C63-2E43D05FB93F}" sibTransId="{B7EE80A6-1B04-49A0-9DED-940A664EEF64}"/>
    <dgm:cxn modelId="{8E12FAE9-82CA-495F-8B2B-93A2A72F2860}" type="presParOf" srcId="{D0E70631-B979-4549-BAF5-D0CCC46D809F}" destId="{EF1D6945-4233-47ED-80B5-9AB233CA5A93}" srcOrd="0" destOrd="0" presId="urn:microsoft.com/office/officeart/2005/8/layout/chevron2"/>
    <dgm:cxn modelId="{4D3BC5E9-50E1-4A6C-B9F8-347D52FB727B}" type="presParOf" srcId="{EF1D6945-4233-47ED-80B5-9AB233CA5A93}" destId="{BF87B1C8-35FF-4C49-BD42-F799744799CA}" srcOrd="0" destOrd="0" presId="urn:microsoft.com/office/officeart/2005/8/layout/chevron2"/>
    <dgm:cxn modelId="{E06F5596-DDEA-4922-834D-7FEB02BC7093}" type="presParOf" srcId="{EF1D6945-4233-47ED-80B5-9AB233CA5A93}" destId="{C9402140-A17A-4A96-83C6-957CFB8F5956}" srcOrd="1" destOrd="0" presId="urn:microsoft.com/office/officeart/2005/8/layout/chevron2"/>
    <dgm:cxn modelId="{D7C6A48D-7995-4E2E-9AF0-212A3E3E8417}" type="presParOf" srcId="{D0E70631-B979-4549-BAF5-D0CCC46D809F}" destId="{2EE60139-F5A2-4880-B21C-E70A59C52655}" srcOrd="1" destOrd="0" presId="urn:microsoft.com/office/officeart/2005/8/layout/chevron2"/>
    <dgm:cxn modelId="{3D554E9A-14E7-4E2B-A333-39E469EA46EB}" type="presParOf" srcId="{D0E70631-B979-4549-BAF5-D0CCC46D809F}" destId="{0ACCF713-0102-43DD-9353-FFE0EA29AA83}" srcOrd="2" destOrd="0" presId="urn:microsoft.com/office/officeart/2005/8/layout/chevron2"/>
    <dgm:cxn modelId="{B7744B7B-6453-49E3-B3B8-EA8B0B6B39C7}" type="presParOf" srcId="{0ACCF713-0102-43DD-9353-FFE0EA29AA83}" destId="{B44AEC6D-CA11-4B6A-8826-542DBA8A161F}" srcOrd="0" destOrd="0" presId="urn:microsoft.com/office/officeart/2005/8/layout/chevron2"/>
    <dgm:cxn modelId="{8F81AE39-1EE7-4EFD-82DF-EEFF8304EB9B}" type="presParOf" srcId="{0ACCF713-0102-43DD-9353-FFE0EA29AA83}" destId="{C164A316-836D-4027-A88E-26B9304321B1}" srcOrd="1" destOrd="0" presId="urn:microsoft.com/office/officeart/2005/8/layout/chevron2"/>
    <dgm:cxn modelId="{9315557D-0DF4-49C7-A467-3E49DF8432A0}" type="presParOf" srcId="{D0E70631-B979-4549-BAF5-D0CCC46D809F}" destId="{1D849C92-EF95-497B-9297-72432298628C}" srcOrd="3" destOrd="0" presId="urn:microsoft.com/office/officeart/2005/8/layout/chevron2"/>
    <dgm:cxn modelId="{71602B3E-D361-4C2F-B22A-CAB727CC637C}" type="presParOf" srcId="{D0E70631-B979-4549-BAF5-D0CCC46D809F}" destId="{5184910E-2D0E-49B1-A7F0-F749286E7721}" srcOrd="4" destOrd="0" presId="urn:microsoft.com/office/officeart/2005/8/layout/chevron2"/>
    <dgm:cxn modelId="{F09CF614-9482-4261-B7C5-DB0C0F7EB6D7}" type="presParOf" srcId="{5184910E-2D0E-49B1-A7F0-F749286E7721}" destId="{D9B0F26A-8420-4DFD-8D6A-96D5F967C470}" srcOrd="0" destOrd="0" presId="urn:microsoft.com/office/officeart/2005/8/layout/chevron2"/>
    <dgm:cxn modelId="{05E1F963-C7A5-488F-8B09-8A08F40285BF}" type="presParOf" srcId="{5184910E-2D0E-49B1-A7F0-F749286E7721}" destId="{A7BF8099-31AC-4CFD-AF49-F2B94A4351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CB8913-93F8-44B9-BE32-DB8764009F69}" type="doc">
      <dgm:prSet loTypeId="urn:microsoft.com/office/officeart/2005/8/layout/hierarchy2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811698A-5A07-4066-83CB-28F165E627F8}">
      <dgm:prSet phldrT="[Text]" custT="1"/>
      <dgm:spPr/>
      <dgm:t>
        <a:bodyPr/>
        <a:lstStyle/>
        <a:p>
          <a:r>
            <a:rPr lang="en-US" sz="2000" b="1" dirty="0" err="1"/>
            <a:t>Três</a:t>
          </a:r>
          <a:r>
            <a:rPr lang="en-US" sz="2000" b="1" dirty="0"/>
            <a:t> </a:t>
          </a:r>
          <a:r>
            <a:rPr lang="en-US" sz="2000" b="1" dirty="0" err="1"/>
            <a:t>formas</a:t>
          </a:r>
          <a:r>
            <a:rPr lang="en-US" sz="2000" b="1" dirty="0"/>
            <a:t> de </a:t>
          </a:r>
          <a:r>
            <a:rPr lang="en-US" sz="2000" b="1" dirty="0" err="1"/>
            <a:t>incentivar</a:t>
          </a:r>
          <a:r>
            <a:rPr lang="en-US" sz="2000" b="1" dirty="0"/>
            <a:t> </a:t>
          </a:r>
          <a:r>
            <a:rPr lang="en-US" sz="2000" b="1" dirty="0" err="1"/>
            <a:t>os</a:t>
          </a:r>
          <a:r>
            <a:rPr lang="en-US" sz="2000" b="1" dirty="0"/>
            <a:t> </a:t>
          </a:r>
          <a:r>
            <a:rPr lang="en-US" sz="2000" b="1" dirty="0" err="1"/>
            <a:t>investimentos</a:t>
          </a:r>
          <a:r>
            <a:rPr lang="en-US" sz="2000" b="1" dirty="0"/>
            <a:t> </a:t>
          </a:r>
          <a:r>
            <a:rPr lang="en-US" sz="2000" b="1" dirty="0" err="1"/>
            <a:t>em</a:t>
          </a:r>
          <a:r>
            <a:rPr lang="en-US" sz="2000" b="1" dirty="0"/>
            <a:t> </a:t>
          </a:r>
          <a:r>
            <a:rPr lang="en-US" sz="2000" b="1" dirty="0" err="1"/>
            <a:t>infraestrutura</a:t>
          </a:r>
          <a:endParaRPr lang="en-US" sz="2000" b="1" dirty="0"/>
        </a:p>
      </dgm:t>
    </dgm:pt>
    <dgm:pt modelId="{E2CF7879-DF1D-45E5-B845-269FA47D47BB}" type="parTrans" cxnId="{760F26B9-55DF-4ABD-9FC0-561BABD261D3}">
      <dgm:prSet/>
      <dgm:spPr/>
      <dgm:t>
        <a:bodyPr/>
        <a:lstStyle/>
        <a:p>
          <a:endParaRPr lang="en-US"/>
        </a:p>
      </dgm:t>
    </dgm:pt>
    <dgm:pt modelId="{EF4463E6-B233-48D5-8639-C1D8CDF4A742}" type="sibTrans" cxnId="{760F26B9-55DF-4ABD-9FC0-561BABD261D3}">
      <dgm:prSet/>
      <dgm:spPr/>
      <dgm:t>
        <a:bodyPr/>
        <a:lstStyle/>
        <a:p>
          <a:endParaRPr lang="en-US"/>
        </a:p>
      </dgm:t>
    </dgm:pt>
    <dgm:pt modelId="{125842D4-D5AB-4E7B-8220-33009D77956D}">
      <dgm:prSet phldrT="[Text]"/>
      <dgm:spPr>
        <a:solidFill>
          <a:schemeClr val="accent6">
            <a:alpha val="70000"/>
          </a:schemeClr>
        </a:solidFill>
      </dgm:spPr>
      <dgm:t>
        <a:bodyPr/>
        <a:lstStyle/>
        <a:p>
          <a:r>
            <a:rPr lang="en-US" dirty="0" err="1"/>
            <a:t>Criação</a:t>
          </a:r>
          <a:r>
            <a:rPr lang="en-US" dirty="0"/>
            <a:t> de um </a:t>
          </a:r>
          <a:r>
            <a:rPr lang="en-US" dirty="0" err="1"/>
            <a:t>fundo</a:t>
          </a:r>
          <a:r>
            <a:rPr lang="en-US" dirty="0"/>
            <a:t> de </a:t>
          </a:r>
          <a:r>
            <a:rPr lang="en-US" dirty="0" err="1"/>
            <a:t>infraestrutura</a:t>
          </a:r>
          <a:r>
            <a:rPr lang="en-US" dirty="0"/>
            <a:t> </a:t>
          </a:r>
          <a:r>
            <a:rPr lang="en-US" dirty="0" err="1"/>
            <a:t>utilizando</a:t>
          </a:r>
          <a:r>
            <a:rPr lang="en-US" dirty="0"/>
            <a:t> </a:t>
          </a:r>
          <a:r>
            <a:rPr lang="en-US" dirty="0" err="1"/>
            <a:t>reservas</a:t>
          </a:r>
          <a:r>
            <a:rPr lang="en-US" dirty="0"/>
            <a:t> </a:t>
          </a:r>
          <a:r>
            <a:rPr lang="en-US" dirty="0" err="1"/>
            <a:t>internacionais</a:t>
          </a:r>
          <a:endParaRPr lang="en-US" dirty="0"/>
        </a:p>
      </dgm:t>
    </dgm:pt>
    <dgm:pt modelId="{B8AD4BF0-BFF1-4E35-B24F-DF47732A691D}" type="parTrans" cxnId="{6F8046FC-1C93-4216-9C94-F6E59652AF30}">
      <dgm:prSet/>
      <dgm:spPr/>
      <dgm:t>
        <a:bodyPr/>
        <a:lstStyle/>
        <a:p>
          <a:endParaRPr lang="en-US"/>
        </a:p>
      </dgm:t>
    </dgm:pt>
    <dgm:pt modelId="{CBE522D5-0B4E-4A76-BD07-92974B2D0A87}" type="sibTrans" cxnId="{6F8046FC-1C93-4216-9C94-F6E59652AF30}">
      <dgm:prSet/>
      <dgm:spPr/>
      <dgm:t>
        <a:bodyPr/>
        <a:lstStyle/>
        <a:p>
          <a:endParaRPr lang="en-US"/>
        </a:p>
      </dgm:t>
    </dgm:pt>
    <dgm:pt modelId="{2CD9DDD4-F042-407D-9018-AAAEB05CE89C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b="0" dirty="0" err="1"/>
            <a:t>Criação</a:t>
          </a:r>
          <a:r>
            <a:rPr lang="en-US" b="0" dirty="0"/>
            <a:t> de debentures com </a:t>
          </a:r>
          <a:r>
            <a:rPr lang="en-US" b="0" dirty="0" err="1"/>
            <a:t>participação</a:t>
          </a:r>
          <a:r>
            <a:rPr lang="en-US" b="0" dirty="0"/>
            <a:t> </a:t>
          </a:r>
          <a:r>
            <a:rPr lang="en-US" b="0" dirty="0" err="1"/>
            <a:t>nos</a:t>
          </a:r>
          <a:r>
            <a:rPr lang="en-US" b="0" dirty="0"/>
            <a:t> </a:t>
          </a:r>
          <a:r>
            <a:rPr lang="en-US" b="0" dirty="0" err="1"/>
            <a:t>lucros</a:t>
          </a:r>
          <a:endParaRPr lang="en-US" b="0" dirty="0"/>
        </a:p>
      </dgm:t>
    </dgm:pt>
    <dgm:pt modelId="{E423488A-E627-4BF3-9868-40B899A51797}" type="parTrans" cxnId="{FCB74872-0C97-4A67-A4A8-ABF292E9A42C}">
      <dgm:prSet/>
      <dgm:spPr/>
      <dgm:t>
        <a:bodyPr/>
        <a:lstStyle/>
        <a:p>
          <a:endParaRPr lang="en-US"/>
        </a:p>
      </dgm:t>
    </dgm:pt>
    <dgm:pt modelId="{7D5E29D4-602F-4C58-9564-41F894B596C0}" type="sibTrans" cxnId="{FCB74872-0C97-4A67-A4A8-ABF292E9A42C}">
      <dgm:prSet/>
      <dgm:spPr/>
      <dgm:t>
        <a:bodyPr/>
        <a:lstStyle/>
        <a:p>
          <a:endParaRPr lang="en-US"/>
        </a:p>
      </dgm:t>
    </dgm:pt>
    <dgm:pt modelId="{B87231DD-A898-413C-976B-C02421CB9A74}">
      <dgm:prSet phldrT="[Text]"/>
      <dgm:spPr>
        <a:solidFill>
          <a:schemeClr val="accent6">
            <a:alpha val="70000"/>
          </a:schemeClr>
        </a:solidFill>
      </dgm:spPr>
      <dgm:t>
        <a:bodyPr/>
        <a:lstStyle/>
        <a:p>
          <a:r>
            <a:rPr lang="en-US" b="0" dirty="0" err="1"/>
            <a:t>Maior</a:t>
          </a:r>
          <a:r>
            <a:rPr lang="en-US" b="0" dirty="0"/>
            <a:t> </a:t>
          </a:r>
          <a:r>
            <a:rPr lang="en-US" b="0" dirty="0" err="1"/>
            <a:t>utilização</a:t>
          </a:r>
          <a:r>
            <a:rPr lang="en-US" b="0" dirty="0"/>
            <a:t> do FI-FGTS</a:t>
          </a:r>
        </a:p>
      </dgm:t>
    </dgm:pt>
    <dgm:pt modelId="{A0FC737C-8E71-4E04-BE27-F65F8D33D4B9}" type="parTrans" cxnId="{C5B5C8E4-1B38-46F5-9685-B27490834D9C}">
      <dgm:prSet/>
      <dgm:spPr/>
      <dgm:t>
        <a:bodyPr/>
        <a:lstStyle/>
        <a:p>
          <a:endParaRPr lang="en-US"/>
        </a:p>
      </dgm:t>
    </dgm:pt>
    <dgm:pt modelId="{830F1A54-1775-4C3C-8F14-0D315185E9DE}" type="sibTrans" cxnId="{C5B5C8E4-1B38-46F5-9685-B27490834D9C}">
      <dgm:prSet/>
      <dgm:spPr/>
      <dgm:t>
        <a:bodyPr/>
        <a:lstStyle/>
        <a:p>
          <a:endParaRPr lang="en-US"/>
        </a:p>
      </dgm:t>
    </dgm:pt>
    <dgm:pt modelId="{65A08470-B480-4474-A38E-3463C4BF0C8C}" type="pres">
      <dgm:prSet presAssocID="{F3CB8913-93F8-44B9-BE32-DB8764009F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E5D466-5C0D-4AEA-AB04-BC586558DA55}" type="pres">
      <dgm:prSet presAssocID="{3811698A-5A07-4066-83CB-28F165E627F8}" presName="root1" presStyleCnt="0"/>
      <dgm:spPr/>
    </dgm:pt>
    <dgm:pt modelId="{BEDA836F-073F-4E2E-8D96-5B3FE31BF696}" type="pres">
      <dgm:prSet presAssocID="{3811698A-5A07-4066-83CB-28F165E627F8}" presName="LevelOneTextNode" presStyleLbl="node0" presStyleIdx="0" presStyleCnt="1">
        <dgm:presLayoutVars>
          <dgm:chPref val="3"/>
        </dgm:presLayoutVars>
      </dgm:prSet>
      <dgm:spPr/>
    </dgm:pt>
    <dgm:pt modelId="{07281A50-B199-4357-A82A-FE6138F683E8}" type="pres">
      <dgm:prSet presAssocID="{3811698A-5A07-4066-83CB-28F165E627F8}" presName="level2hierChild" presStyleCnt="0"/>
      <dgm:spPr/>
    </dgm:pt>
    <dgm:pt modelId="{514A0DA5-4E66-43DF-9A74-2642BD7479D8}" type="pres">
      <dgm:prSet presAssocID="{B8AD4BF0-BFF1-4E35-B24F-DF47732A691D}" presName="conn2-1" presStyleLbl="parChTrans1D2" presStyleIdx="0" presStyleCnt="3"/>
      <dgm:spPr/>
    </dgm:pt>
    <dgm:pt modelId="{69CBC43C-3388-4006-B50E-6542596C5713}" type="pres">
      <dgm:prSet presAssocID="{B8AD4BF0-BFF1-4E35-B24F-DF47732A691D}" presName="connTx" presStyleLbl="parChTrans1D2" presStyleIdx="0" presStyleCnt="3"/>
      <dgm:spPr/>
    </dgm:pt>
    <dgm:pt modelId="{71A6AE87-9A01-4D26-9DFA-9F896C672A1A}" type="pres">
      <dgm:prSet presAssocID="{125842D4-D5AB-4E7B-8220-33009D77956D}" presName="root2" presStyleCnt="0"/>
      <dgm:spPr/>
    </dgm:pt>
    <dgm:pt modelId="{1FFC0008-CE3B-4AC6-9C54-AE4F35213146}" type="pres">
      <dgm:prSet presAssocID="{125842D4-D5AB-4E7B-8220-33009D77956D}" presName="LevelTwoTextNode" presStyleLbl="node2" presStyleIdx="0" presStyleCnt="3">
        <dgm:presLayoutVars>
          <dgm:chPref val="3"/>
        </dgm:presLayoutVars>
      </dgm:prSet>
      <dgm:spPr/>
    </dgm:pt>
    <dgm:pt modelId="{534AD0E4-07B8-4FE5-B43E-797CC14C6BC3}" type="pres">
      <dgm:prSet presAssocID="{125842D4-D5AB-4E7B-8220-33009D77956D}" presName="level3hierChild" presStyleCnt="0"/>
      <dgm:spPr/>
    </dgm:pt>
    <dgm:pt modelId="{17715CA3-47A8-48F8-8379-C1907ECD5B94}" type="pres">
      <dgm:prSet presAssocID="{E423488A-E627-4BF3-9868-40B899A51797}" presName="conn2-1" presStyleLbl="parChTrans1D2" presStyleIdx="1" presStyleCnt="3"/>
      <dgm:spPr/>
    </dgm:pt>
    <dgm:pt modelId="{05D0B877-A2D4-4B26-B94E-A4CF083A0AFD}" type="pres">
      <dgm:prSet presAssocID="{E423488A-E627-4BF3-9868-40B899A51797}" presName="connTx" presStyleLbl="parChTrans1D2" presStyleIdx="1" presStyleCnt="3"/>
      <dgm:spPr/>
    </dgm:pt>
    <dgm:pt modelId="{347C97E5-D1FF-4031-A11A-E4EAAAF3A65B}" type="pres">
      <dgm:prSet presAssocID="{2CD9DDD4-F042-407D-9018-AAAEB05CE89C}" presName="root2" presStyleCnt="0"/>
      <dgm:spPr/>
    </dgm:pt>
    <dgm:pt modelId="{AADE6BB6-03A0-4E86-B206-E0B700E24070}" type="pres">
      <dgm:prSet presAssocID="{2CD9DDD4-F042-407D-9018-AAAEB05CE89C}" presName="LevelTwoTextNode" presStyleLbl="node2" presStyleIdx="1" presStyleCnt="3">
        <dgm:presLayoutVars>
          <dgm:chPref val="3"/>
        </dgm:presLayoutVars>
      </dgm:prSet>
      <dgm:spPr/>
    </dgm:pt>
    <dgm:pt modelId="{00054EEB-AA95-45CE-941E-6A705E655D0F}" type="pres">
      <dgm:prSet presAssocID="{2CD9DDD4-F042-407D-9018-AAAEB05CE89C}" presName="level3hierChild" presStyleCnt="0"/>
      <dgm:spPr/>
    </dgm:pt>
    <dgm:pt modelId="{6BF84A10-78F1-42C6-929F-2DB014013ABA}" type="pres">
      <dgm:prSet presAssocID="{A0FC737C-8E71-4E04-BE27-F65F8D33D4B9}" presName="conn2-1" presStyleLbl="parChTrans1D2" presStyleIdx="2" presStyleCnt="3"/>
      <dgm:spPr/>
    </dgm:pt>
    <dgm:pt modelId="{1D3CF8FF-A4A6-4C04-A7F2-8831B362D673}" type="pres">
      <dgm:prSet presAssocID="{A0FC737C-8E71-4E04-BE27-F65F8D33D4B9}" presName="connTx" presStyleLbl="parChTrans1D2" presStyleIdx="2" presStyleCnt="3"/>
      <dgm:spPr/>
    </dgm:pt>
    <dgm:pt modelId="{05611C0C-735C-4DB1-8B06-3D8B88FC2049}" type="pres">
      <dgm:prSet presAssocID="{B87231DD-A898-413C-976B-C02421CB9A74}" presName="root2" presStyleCnt="0"/>
      <dgm:spPr/>
    </dgm:pt>
    <dgm:pt modelId="{15E1B29A-88E5-4949-B891-E61AF3F5BC9C}" type="pres">
      <dgm:prSet presAssocID="{B87231DD-A898-413C-976B-C02421CB9A74}" presName="LevelTwoTextNode" presStyleLbl="node2" presStyleIdx="2" presStyleCnt="3" custLinFactNeighborX="-671" custLinFactNeighborY="-448">
        <dgm:presLayoutVars>
          <dgm:chPref val="3"/>
        </dgm:presLayoutVars>
      </dgm:prSet>
      <dgm:spPr/>
    </dgm:pt>
    <dgm:pt modelId="{0E08248E-B2F8-427E-9D65-96B6EA932F6E}" type="pres">
      <dgm:prSet presAssocID="{B87231DD-A898-413C-976B-C02421CB9A74}" presName="level3hierChild" presStyleCnt="0"/>
      <dgm:spPr/>
    </dgm:pt>
  </dgm:ptLst>
  <dgm:cxnLst>
    <dgm:cxn modelId="{7FC03DF8-6646-49E3-8B85-DC0C4169A983}" type="presOf" srcId="{3811698A-5A07-4066-83CB-28F165E627F8}" destId="{BEDA836F-073F-4E2E-8D96-5B3FE31BF696}" srcOrd="0" destOrd="0" presId="urn:microsoft.com/office/officeart/2005/8/layout/hierarchy2"/>
    <dgm:cxn modelId="{C5B5C8E4-1B38-46F5-9685-B27490834D9C}" srcId="{3811698A-5A07-4066-83CB-28F165E627F8}" destId="{B87231DD-A898-413C-976B-C02421CB9A74}" srcOrd="2" destOrd="0" parTransId="{A0FC737C-8E71-4E04-BE27-F65F8D33D4B9}" sibTransId="{830F1A54-1775-4C3C-8F14-0D315185E9DE}"/>
    <dgm:cxn modelId="{30BD169B-B45F-4D6D-99FA-238D461B5022}" type="presOf" srcId="{125842D4-D5AB-4E7B-8220-33009D77956D}" destId="{1FFC0008-CE3B-4AC6-9C54-AE4F35213146}" srcOrd="0" destOrd="0" presId="urn:microsoft.com/office/officeart/2005/8/layout/hierarchy2"/>
    <dgm:cxn modelId="{B5898999-FC13-48B5-AD60-3A40179613A9}" type="presOf" srcId="{B8AD4BF0-BFF1-4E35-B24F-DF47732A691D}" destId="{514A0DA5-4E66-43DF-9A74-2642BD7479D8}" srcOrd="0" destOrd="0" presId="urn:microsoft.com/office/officeart/2005/8/layout/hierarchy2"/>
    <dgm:cxn modelId="{5AF3F06F-2255-46D1-8573-C03E5D5F169A}" type="presOf" srcId="{2CD9DDD4-F042-407D-9018-AAAEB05CE89C}" destId="{AADE6BB6-03A0-4E86-B206-E0B700E24070}" srcOrd="0" destOrd="0" presId="urn:microsoft.com/office/officeart/2005/8/layout/hierarchy2"/>
    <dgm:cxn modelId="{63617DC2-A372-46BD-A618-405042DF9AD5}" type="presOf" srcId="{B87231DD-A898-413C-976B-C02421CB9A74}" destId="{15E1B29A-88E5-4949-B891-E61AF3F5BC9C}" srcOrd="0" destOrd="0" presId="urn:microsoft.com/office/officeart/2005/8/layout/hierarchy2"/>
    <dgm:cxn modelId="{FCB74872-0C97-4A67-A4A8-ABF292E9A42C}" srcId="{3811698A-5A07-4066-83CB-28F165E627F8}" destId="{2CD9DDD4-F042-407D-9018-AAAEB05CE89C}" srcOrd="1" destOrd="0" parTransId="{E423488A-E627-4BF3-9868-40B899A51797}" sibTransId="{7D5E29D4-602F-4C58-9564-41F894B596C0}"/>
    <dgm:cxn modelId="{BBFC27C8-0A40-4576-9EF2-A617D065D096}" type="presOf" srcId="{E423488A-E627-4BF3-9868-40B899A51797}" destId="{17715CA3-47A8-48F8-8379-C1907ECD5B94}" srcOrd="0" destOrd="0" presId="urn:microsoft.com/office/officeart/2005/8/layout/hierarchy2"/>
    <dgm:cxn modelId="{F38B94CA-50B2-4A5D-A1DA-D0E98DBF1BB1}" type="presOf" srcId="{E423488A-E627-4BF3-9868-40B899A51797}" destId="{05D0B877-A2D4-4B26-B94E-A4CF083A0AFD}" srcOrd="1" destOrd="0" presId="urn:microsoft.com/office/officeart/2005/8/layout/hierarchy2"/>
    <dgm:cxn modelId="{C8030C31-4609-41A1-8C07-AF88E245419F}" type="presOf" srcId="{B8AD4BF0-BFF1-4E35-B24F-DF47732A691D}" destId="{69CBC43C-3388-4006-B50E-6542596C5713}" srcOrd="1" destOrd="0" presId="urn:microsoft.com/office/officeart/2005/8/layout/hierarchy2"/>
    <dgm:cxn modelId="{A08D7E63-ECE3-48A9-930C-AA0ACF92E235}" type="presOf" srcId="{F3CB8913-93F8-44B9-BE32-DB8764009F69}" destId="{65A08470-B480-4474-A38E-3463C4BF0C8C}" srcOrd="0" destOrd="0" presId="urn:microsoft.com/office/officeart/2005/8/layout/hierarchy2"/>
    <dgm:cxn modelId="{AD65615C-0598-43B6-BEE5-213313926F63}" type="presOf" srcId="{A0FC737C-8E71-4E04-BE27-F65F8D33D4B9}" destId="{1D3CF8FF-A4A6-4C04-A7F2-8831B362D673}" srcOrd="1" destOrd="0" presId="urn:microsoft.com/office/officeart/2005/8/layout/hierarchy2"/>
    <dgm:cxn modelId="{6F8046FC-1C93-4216-9C94-F6E59652AF30}" srcId="{3811698A-5A07-4066-83CB-28F165E627F8}" destId="{125842D4-D5AB-4E7B-8220-33009D77956D}" srcOrd="0" destOrd="0" parTransId="{B8AD4BF0-BFF1-4E35-B24F-DF47732A691D}" sibTransId="{CBE522D5-0B4E-4A76-BD07-92974B2D0A87}"/>
    <dgm:cxn modelId="{4D55AA37-295B-4268-8C92-1C9AAE9C96C4}" type="presOf" srcId="{A0FC737C-8E71-4E04-BE27-F65F8D33D4B9}" destId="{6BF84A10-78F1-42C6-929F-2DB014013ABA}" srcOrd="0" destOrd="0" presId="urn:microsoft.com/office/officeart/2005/8/layout/hierarchy2"/>
    <dgm:cxn modelId="{760F26B9-55DF-4ABD-9FC0-561BABD261D3}" srcId="{F3CB8913-93F8-44B9-BE32-DB8764009F69}" destId="{3811698A-5A07-4066-83CB-28F165E627F8}" srcOrd="0" destOrd="0" parTransId="{E2CF7879-DF1D-45E5-B845-269FA47D47BB}" sibTransId="{EF4463E6-B233-48D5-8639-C1D8CDF4A742}"/>
    <dgm:cxn modelId="{F3EE517C-DB0F-47AD-9FB2-F38B09737FD3}" type="presParOf" srcId="{65A08470-B480-4474-A38E-3463C4BF0C8C}" destId="{93E5D466-5C0D-4AEA-AB04-BC586558DA55}" srcOrd="0" destOrd="0" presId="urn:microsoft.com/office/officeart/2005/8/layout/hierarchy2"/>
    <dgm:cxn modelId="{DD251C0A-7E88-4F19-97B2-158FCE195031}" type="presParOf" srcId="{93E5D466-5C0D-4AEA-AB04-BC586558DA55}" destId="{BEDA836F-073F-4E2E-8D96-5B3FE31BF696}" srcOrd="0" destOrd="0" presId="urn:microsoft.com/office/officeart/2005/8/layout/hierarchy2"/>
    <dgm:cxn modelId="{8423FD0A-534D-40CB-B951-2924A8AD1171}" type="presParOf" srcId="{93E5D466-5C0D-4AEA-AB04-BC586558DA55}" destId="{07281A50-B199-4357-A82A-FE6138F683E8}" srcOrd="1" destOrd="0" presId="urn:microsoft.com/office/officeart/2005/8/layout/hierarchy2"/>
    <dgm:cxn modelId="{3701FF09-971E-4BA5-BF75-08287714E445}" type="presParOf" srcId="{07281A50-B199-4357-A82A-FE6138F683E8}" destId="{514A0DA5-4E66-43DF-9A74-2642BD7479D8}" srcOrd="0" destOrd="0" presId="urn:microsoft.com/office/officeart/2005/8/layout/hierarchy2"/>
    <dgm:cxn modelId="{C74F2CC7-6FB8-4556-A38D-D82AC13BBBB1}" type="presParOf" srcId="{514A0DA5-4E66-43DF-9A74-2642BD7479D8}" destId="{69CBC43C-3388-4006-B50E-6542596C5713}" srcOrd="0" destOrd="0" presId="urn:microsoft.com/office/officeart/2005/8/layout/hierarchy2"/>
    <dgm:cxn modelId="{EE6F3CA8-E2BC-45B5-BD25-713EC7711ABB}" type="presParOf" srcId="{07281A50-B199-4357-A82A-FE6138F683E8}" destId="{71A6AE87-9A01-4D26-9DFA-9F896C672A1A}" srcOrd="1" destOrd="0" presId="urn:microsoft.com/office/officeart/2005/8/layout/hierarchy2"/>
    <dgm:cxn modelId="{B7E88498-AD37-422B-8E99-D2ABEAC1FE87}" type="presParOf" srcId="{71A6AE87-9A01-4D26-9DFA-9F896C672A1A}" destId="{1FFC0008-CE3B-4AC6-9C54-AE4F35213146}" srcOrd="0" destOrd="0" presId="urn:microsoft.com/office/officeart/2005/8/layout/hierarchy2"/>
    <dgm:cxn modelId="{8A551D97-EB9A-4348-B60A-705C7E4B1172}" type="presParOf" srcId="{71A6AE87-9A01-4D26-9DFA-9F896C672A1A}" destId="{534AD0E4-07B8-4FE5-B43E-797CC14C6BC3}" srcOrd="1" destOrd="0" presId="urn:microsoft.com/office/officeart/2005/8/layout/hierarchy2"/>
    <dgm:cxn modelId="{7DD9194C-9C0C-415E-91FC-EEA05BA40282}" type="presParOf" srcId="{07281A50-B199-4357-A82A-FE6138F683E8}" destId="{17715CA3-47A8-48F8-8379-C1907ECD5B94}" srcOrd="2" destOrd="0" presId="urn:microsoft.com/office/officeart/2005/8/layout/hierarchy2"/>
    <dgm:cxn modelId="{DC808AE2-4881-47FF-A16C-1F8EC9FA34F7}" type="presParOf" srcId="{17715CA3-47A8-48F8-8379-C1907ECD5B94}" destId="{05D0B877-A2D4-4B26-B94E-A4CF083A0AFD}" srcOrd="0" destOrd="0" presId="urn:microsoft.com/office/officeart/2005/8/layout/hierarchy2"/>
    <dgm:cxn modelId="{28C95893-149C-4958-ADFA-4D52312FCB62}" type="presParOf" srcId="{07281A50-B199-4357-A82A-FE6138F683E8}" destId="{347C97E5-D1FF-4031-A11A-E4EAAAF3A65B}" srcOrd="3" destOrd="0" presId="urn:microsoft.com/office/officeart/2005/8/layout/hierarchy2"/>
    <dgm:cxn modelId="{A442E270-5252-4826-932A-FAB5C26E0611}" type="presParOf" srcId="{347C97E5-D1FF-4031-A11A-E4EAAAF3A65B}" destId="{AADE6BB6-03A0-4E86-B206-E0B700E24070}" srcOrd="0" destOrd="0" presId="urn:microsoft.com/office/officeart/2005/8/layout/hierarchy2"/>
    <dgm:cxn modelId="{2CB13923-DD1D-41B0-B67F-6150A0BDA470}" type="presParOf" srcId="{347C97E5-D1FF-4031-A11A-E4EAAAF3A65B}" destId="{00054EEB-AA95-45CE-941E-6A705E655D0F}" srcOrd="1" destOrd="0" presId="urn:microsoft.com/office/officeart/2005/8/layout/hierarchy2"/>
    <dgm:cxn modelId="{B183BFEB-6709-43B7-BE89-14AB425A7F66}" type="presParOf" srcId="{07281A50-B199-4357-A82A-FE6138F683E8}" destId="{6BF84A10-78F1-42C6-929F-2DB014013ABA}" srcOrd="4" destOrd="0" presId="urn:microsoft.com/office/officeart/2005/8/layout/hierarchy2"/>
    <dgm:cxn modelId="{3E16B2B8-03C1-4627-9451-BE853B230B14}" type="presParOf" srcId="{6BF84A10-78F1-42C6-929F-2DB014013ABA}" destId="{1D3CF8FF-A4A6-4C04-A7F2-8831B362D673}" srcOrd="0" destOrd="0" presId="urn:microsoft.com/office/officeart/2005/8/layout/hierarchy2"/>
    <dgm:cxn modelId="{08711EF0-65B8-4A1C-9F40-B4F4B146F540}" type="presParOf" srcId="{07281A50-B199-4357-A82A-FE6138F683E8}" destId="{05611C0C-735C-4DB1-8B06-3D8B88FC2049}" srcOrd="5" destOrd="0" presId="urn:microsoft.com/office/officeart/2005/8/layout/hierarchy2"/>
    <dgm:cxn modelId="{2D357EE1-391E-426D-8D34-69BE713954E5}" type="presParOf" srcId="{05611C0C-735C-4DB1-8B06-3D8B88FC2049}" destId="{15E1B29A-88E5-4949-B891-E61AF3F5BC9C}" srcOrd="0" destOrd="0" presId="urn:microsoft.com/office/officeart/2005/8/layout/hierarchy2"/>
    <dgm:cxn modelId="{774DAAA8-FC17-4CBF-904E-334311FB8337}" type="presParOf" srcId="{05611C0C-735C-4DB1-8B06-3D8B88FC2049}" destId="{0E08248E-B2F8-427E-9D65-96B6EA932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CB8913-93F8-44B9-BE32-DB8764009F69}" type="doc">
      <dgm:prSet loTypeId="urn:microsoft.com/office/officeart/2005/8/layout/hierarchy2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811698A-5A07-4066-83CB-28F165E627F8}">
      <dgm:prSet phldrT="[Text]" custT="1"/>
      <dgm:spPr/>
      <dgm:t>
        <a:bodyPr/>
        <a:lstStyle/>
        <a:p>
          <a:r>
            <a:rPr lang="en-US" sz="2000" b="1" dirty="0" err="1"/>
            <a:t>Três</a:t>
          </a:r>
          <a:r>
            <a:rPr lang="en-US" sz="2000" b="1" dirty="0"/>
            <a:t> </a:t>
          </a:r>
          <a:r>
            <a:rPr lang="en-US" sz="2000" b="1" dirty="0" err="1"/>
            <a:t>formas</a:t>
          </a:r>
          <a:r>
            <a:rPr lang="en-US" sz="2000" b="1" dirty="0"/>
            <a:t> de </a:t>
          </a:r>
          <a:r>
            <a:rPr lang="en-US" sz="2000" b="1" dirty="0" err="1"/>
            <a:t>incentivar</a:t>
          </a:r>
          <a:r>
            <a:rPr lang="en-US" sz="2000" b="1" dirty="0"/>
            <a:t> </a:t>
          </a:r>
          <a:r>
            <a:rPr lang="en-US" sz="2000" b="1" dirty="0" err="1"/>
            <a:t>os</a:t>
          </a:r>
          <a:r>
            <a:rPr lang="en-US" sz="2000" b="1" dirty="0"/>
            <a:t> </a:t>
          </a:r>
          <a:r>
            <a:rPr lang="en-US" sz="2000" b="1" dirty="0" err="1"/>
            <a:t>investimentos</a:t>
          </a:r>
          <a:r>
            <a:rPr lang="en-US" sz="2000" b="1" dirty="0"/>
            <a:t> </a:t>
          </a:r>
          <a:r>
            <a:rPr lang="en-US" sz="2000" b="1" dirty="0" err="1"/>
            <a:t>em</a:t>
          </a:r>
          <a:r>
            <a:rPr lang="en-US" sz="2000" b="1" dirty="0"/>
            <a:t> </a:t>
          </a:r>
          <a:r>
            <a:rPr lang="en-US" sz="2000" b="1" dirty="0" err="1"/>
            <a:t>infraestrutura</a:t>
          </a:r>
          <a:endParaRPr lang="en-US" sz="2000" b="1" dirty="0"/>
        </a:p>
      </dgm:t>
    </dgm:pt>
    <dgm:pt modelId="{E2CF7879-DF1D-45E5-B845-269FA47D47BB}" type="parTrans" cxnId="{760F26B9-55DF-4ABD-9FC0-561BABD261D3}">
      <dgm:prSet/>
      <dgm:spPr/>
      <dgm:t>
        <a:bodyPr/>
        <a:lstStyle/>
        <a:p>
          <a:endParaRPr lang="en-US"/>
        </a:p>
      </dgm:t>
    </dgm:pt>
    <dgm:pt modelId="{EF4463E6-B233-48D5-8639-C1D8CDF4A742}" type="sibTrans" cxnId="{760F26B9-55DF-4ABD-9FC0-561BABD261D3}">
      <dgm:prSet/>
      <dgm:spPr/>
      <dgm:t>
        <a:bodyPr/>
        <a:lstStyle/>
        <a:p>
          <a:endParaRPr lang="en-US"/>
        </a:p>
      </dgm:t>
    </dgm:pt>
    <dgm:pt modelId="{125842D4-D5AB-4E7B-8220-33009D77956D}">
      <dgm:prSet phldrT="[Text]"/>
      <dgm:spPr>
        <a:solidFill>
          <a:schemeClr val="accent6">
            <a:alpha val="70000"/>
          </a:schemeClr>
        </a:solidFill>
      </dgm:spPr>
      <dgm:t>
        <a:bodyPr/>
        <a:lstStyle/>
        <a:p>
          <a:r>
            <a:rPr lang="en-US" dirty="0" err="1"/>
            <a:t>Criação</a:t>
          </a:r>
          <a:r>
            <a:rPr lang="en-US" dirty="0"/>
            <a:t> de um </a:t>
          </a:r>
          <a:r>
            <a:rPr lang="en-US" dirty="0" err="1"/>
            <a:t>fundo</a:t>
          </a:r>
          <a:r>
            <a:rPr lang="en-US" dirty="0"/>
            <a:t> de </a:t>
          </a:r>
          <a:r>
            <a:rPr lang="en-US" dirty="0" err="1"/>
            <a:t>infraestrutura</a:t>
          </a:r>
          <a:r>
            <a:rPr lang="en-US" dirty="0"/>
            <a:t> </a:t>
          </a:r>
          <a:r>
            <a:rPr lang="en-US" dirty="0" err="1"/>
            <a:t>utilizando</a:t>
          </a:r>
          <a:r>
            <a:rPr lang="en-US" dirty="0"/>
            <a:t> </a:t>
          </a:r>
          <a:r>
            <a:rPr lang="en-US" dirty="0" err="1"/>
            <a:t>reservas</a:t>
          </a:r>
          <a:r>
            <a:rPr lang="en-US" dirty="0"/>
            <a:t> </a:t>
          </a:r>
          <a:r>
            <a:rPr lang="en-US" dirty="0" err="1"/>
            <a:t>internacionais</a:t>
          </a:r>
          <a:endParaRPr lang="en-US" dirty="0"/>
        </a:p>
      </dgm:t>
    </dgm:pt>
    <dgm:pt modelId="{B8AD4BF0-BFF1-4E35-B24F-DF47732A691D}" type="parTrans" cxnId="{6F8046FC-1C93-4216-9C94-F6E59652AF30}">
      <dgm:prSet/>
      <dgm:spPr/>
      <dgm:t>
        <a:bodyPr/>
        <a:lstStyle/>
        <a:p>
          <a:endParaRPr lang="en-US"/>
        </a:p>
      </dgm:t>
    </dgm:pt>
    <dgm:pt modelId="{CBE522D5-0B4E-4A76-BD07-92974B2D0A87}" type="sibTrans" cxnId="{6F8046FC-1C93-4216-9C94-F6E59652AF30}">
      <dgm:prSet/>
      <dgm:spPr/>
      <dgm:t>
        <a:bodyPr/>
        <a:lstStyle/>
        <a:p>
          <a:endParaRPr lang="en-US"/>
        </a:p>
      </dgm:t>
    </dgm:pt>
    <dgm:pt modelId="{2CD9DDD4-F042-407D-9018-AAAEB05CE89C}">
      <dgm:prSet phldrT="[Text]"/>
      <dgm:spPr>
        <a:solidFill>
          <a:schemeClr val="accent6">
            <a:alpha val="70000"/>
          </a:schemeClr>
        </a:solidFill>
      </dgm:spPr>
      <dgm:t>
        <a:bodyPr/>
        <a:lstStyle/>
        <a:p>
          <a:r>
            <a:rPr lang="en-US" b="0" dirty="0" err="1"/>
            <a:t>Criação</a:t>
          </a:r>
          <a:r>
            <a:rPr lang="en-US" b="0" dirty="0"/>
            <a:t> de debentures com </a:t>
          </a:r>
          <a:r>
            <a:rPr lang="en-US" b="0" dirty="0" err="1"/>
            <a:t>participação</a:t>
          </a:r>
          <a:r>
            <a:rPr lang="en-US" b="0" dirty="0"/>
            <a:t> </a:t>
          </a:r>
          <a:r>
            <a:rPr lang="en-US" b="0" dirty="0" err="1"/>
            <a:t>nos</a:t>
          </a:r>
          <a:r>
            <a:rPr lang="en-US" b="0" dirty="0"/>
            <a:t> </a:t>
          </a:r>
          <a:r>
            <a:rPr lang="en-US" b="0" dirty="0" err="1"/>
            <a:t>lucros</a:t>
          </a:r>
          <a:endParaRPr lang="en-US" b="0" dirty="0"/>
        </a:p>
      </dgm:t>
    </dgm:pt>
    <dgm:pt modelId="{E423488A-E627-4BF3-9868-40B899A51797}" type="parTrans" cxnId="{FCB74872-0C97-4A67-A4A8-ABF292E9A42C}">
      <dgm:prSet/>
      <dgm:spPr/>
      <dgm:t>
        <a:bodyPr/>
        <a:lstStyle/>
        <a:p>
          <a:endParaRPr lang="en-US"/>
        </a:p>
      </dgm:t>
    </dgm:pt>
    <dgm:pt modelId="{7D5E29D4-602F-4C58-9564-41F894B596C0}" type="sibTrans" cxnId="{FCB74872-0C97-4A67-A4A8-ABF292E9A42C}">
      <dgm:prSet/>
      <dgm:spPr/>
      <dgm:t>
        <a:bodyPr/>
        <a:lstStyle/>
        <a:p>
          <a:endParaRPr lang="en-US"/>
        </a:p>
      </dgm:t>
    </dgm:pt>
    <dgm:pt modelId="{B87231DD-A898-413C-976B-C02421CB9A74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b="0" dirty="0" err="1"/>
            <a:t>Maior</a:t>
          </a:r>
          <a:r>
            <a:rPr lang="en-US" b="0" dirty="0"/>
            <a:t> </a:t>
          </a:r>
          <a:r>
            <a:rPr lang="en-US" b="0" dirty="0" err="1"/>
            <a:t>utilização</a:t>
          </a:r>
          <a:r>
            <a:rPr lang="en-US" b="0" dirty="0"/>
            <a:t> do FI-FGTS</a:t>
          </a:r>
        </a:p>
      </dgm:t>
    </dgm:pt>
    <dgm:pt modelId="{A0FC737C-8E71-4E04-BE27-F65F8D33D4B9}" type="parTrans" cxnId="{C5B5C8E4-1B38-46F5-9685-B27490834D9C}">
      <dgm:prSet/>
      <dgm:spPr/>
      <dgm:t>
        <a:bodyPr/>
        <a:lstStyle/>
        <a:p>
          <a:endParaRPr lang="en-US"/>
        </a:p>
      </dgm:t>
    </dgm:pt>
    <dgm:pt modelId="{830F1A54-1775-4C3C-8F14-0D315185E9DE}" type="sibTrans" cxnId="{C5B5C8E4-1B38-46F5-9685-B27490834D9C}">
      <dgm:prSet/>
      <dgm:spPr/>
      <dgm:t>
        <a:bodyPr/>
        <a:lstStyle/>
        <a:p>
          <a:endParaRPr lang="en-US"/>
        </a:p>
      </dgm:t>
    </dgm:pt>
    <dgm:pt modelId="{65A08470-B480-4474-A38E-3463C4BF0C8C}" type="pres">
      <dgm:prSet presAssocID="{F3CB8913-93F8-44B9-BE32-DB8764009F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E5D466-5C0D-4AEA-AB04-BC586558DA55}" type="pres">
      <dgm:prSet presAssocID="{3811698A-5A07-4066-83CB-28F165E627F8}" presName="root1" presStyleCnt="0"/>
      <dgm:spPr/>
    </dgm:pt>
    <dgm:pt modelId="{BEDA836F-073F-4E2E-8D96-5B3FE31BF696}" type="pres">
      <dgm:prSet presAssocID="{3811698A-5A07-4066-83CB-28F165E627F8}" presName="LevelOneTextNode" presStyleLbl="node0" presStyleIdx="0" presStyleCnt="1">
        <dgm:presLayoutVars>
          <dgm:chPref val="3"/>
        </dgm:presLayoutVars>
      </dgm:prSet>
      <dgm:spPr/>
    </dgm:pt>
    <dgm:pt modelId="{07281A50-B199-4357-A82A-FE6138F683E8}" type="pres">
      <dgm:prSet presAssocID="{3811698A-5A07-4066-83CB-28F165E627F8}" presName="level2hierChild" presStyleCnt="0"/>
      <dgm:spPr/>
    </dgm:pt>
    <dgm:pt modelId="{514A0DA5-4E66-43DF-9A74-2642BD7479D8}" type="pres">
      <dgm:prSet presAssocID="{B8AD4BF0-BFF1-4E35-B24F-DF47732A691D}" presName="conn2-1" presStyleLbl="parChTrans1D2" presStyleIdx="0" presStyleCnt="3"/>
      <dgm:spPr/>
    </dgm:pt>
    <dgm:pt modelId="{69CBC43C-3388-4006-B50E-6542596C5713}" type="pres">
      <dgm:prSet presAssocID="{B8AD4BF0-BFF1-4E35-B24F-DF47732A691D}" presName="connTx" presStyleLbl="parChTrans1D2" presStyleIdx="0" presStyleCnt="3"/>
      <dgm:spPr/>
    </dgm:pt>
    <dgm:pt modelId="{71A6AE87-9A01-4D26-9DFA-9F896C672A1A}" type="pres">
      <dgm:prSet presAssocID="{125842D4-D5AB-4E7B-8220-33009D77956D}" presName="root2" presStyleCnt="0"/>
      <dgm:spPr/>
    </dgm:pt>
    <dgm:pt modelId="{1FFC0008-CE3B-4AC6-9C54-AE4F35213146}" type="pres">
      <dgm:prSet presAssocID="{125842D4-D5AB-4E7B-8220-33009D77956D}" presName="LevelTwoTextNode" presStyleLbl="node2" presStyleIdx="0" presStyleCnt="3">
        <dgm:presLayoutVars>
          <dgm:chPref val="3"/>
        </dgm:presLayoutVars>
      </dgm:prSet>
      <dgm:spPr/>
    </dgm:pt>
    <dgm:pt modelId="{534AD0E4-07B8-4FE5-B43E-797CC14C6BC3}" type="pres">
      <dgm:prSet presAssocID="{125842D4-D5AB-4E7B-8220-33009D77956D}" presName="level3hierChild" presStyleCnt="0"/>
      <dgm:spPr/>
    </dgm:pt>
    <dgm:pt modelId="{17715CA3-47A8-48F8-8379-C1907ECD5B94}" type="pres">
      <dgm:prSet presAssocID="{E423488A-E627-4BF3-9868-40B899A51797}" presName="conn2-1" presStyleLbl="parChTrans1D2" presStyleIdx="1" presStyleCnt="3"/>
      <dgm:spPr/>
    </dgm:pt>
    <dgm:pt modelId="{05D0B877-A2D4-4B26-B94E-A4CF083A0AFD}" type="pres">
      <dgm:prSet presAssocID="{E423488A-E627-4BF3-9868-40B899A51797}" presName="connTx" presStyleLbl="parChTrans1D2" presStyleIdx="1" presStyleCnt="3"/>
      <dgm:spPr/>
    </dgm:pt>
    <dgm:pt modelId="{347C97E5-D1FF-4031-A11A-E4EAAAF3A65B}" type="pres">
      <dgm:prSet presAssocID="{2CD9DDD4-F042-407D-9018-AAAEB05CE89C}" presName="root2" presStyleCnt="0"/>
      <dgm:spPr/>
    </dgm:pt>
    <dgm:pt modelId="{AADE6BB6-03A0-4E86-B206-E0B700E24070}" type="pres">
      <dgm:prSet presAssocID="{2CD9DDD4-F042-407D-9018-AAAEB05CE89C}" presName="LevelTwoTextNode" presStyleLbl="node2" presStyleIdx="1" presStyleCnt="3">
        <dgm:presLayoutVars>
          <dgm:chPref val="3"/>
        </dgm:presLayoutVars>
      </dgm:prSet>
      <dgm:spPr/>
    </dgm:pt>
    <dgm:pt modelId="{00054EEB-AA95-45CE-941E-6A705E655D0F}" type="pres">
      <dgm:prSet presAssocID="{2CD9DDD4-F042-407D-9018-AAAEB05CE89C}" presName="level3hierChild" presStyleCnt="0"/>
      <dgm:spPr/>
    </dgm:pt>
    <dgm:pt modelId="{6BF84A10-78F1-42C6-929F-2DB014013ABA}" type="pres">
      <dgm:prSet presAssocID="{A0FC737C-8E71-4E04-BE27-F65F8D33D4B9}" presName="conn2-1" presStyleLbl="parChTrans1D2" presStyleIdx="2" presStyleCnt="3"/>
      <dgm:spPr/>
    </dgm:pt>
    <dgm:pt modelId="{1D3CF8FF-A4A6-4C04-A7F2-8831B362D673}" type="pres">
      <dgm:prSet presAssocID="{A0FC737C-8E71-4E04-BE27-F65F8D33D4B9}" presName="connTx" presStyleLbl="parChTrans1D2" presStyleIdx="2" presStyleCnt="3"/>
      <dgm:spPr/>
    </dgm:pt>
    <dgm:pt modelId="{05611C0C-735C-4DB1-8B06-3D8B88FC2049}" type="pres">
      <dgm:prSet presAssocID="{B87231DD-A898-413C-976B-C02421CB9A74}" presName="root2" presStyleCnt="0"/>
      <dgm:spPr/>
    </dgm:pt>
    <dgm:pt modelId="{15E1B29A-88E5-4949-B891-E61AF3F5BC9C}" type="pres">
      <dgm:prSet presAssocID="{B87231DD-A898-413C-976B-C02421CB9A74}" presName="LevelTwoTextNode" presStyleLbl="node2" presStyleIdx="2" presStyleCnt="3" custLinFactNeighborX="-671" custLinFactNeighborY="-448">
        <dgm:presLayoutVars>
          <dgm:chPref val="3"/>
        </dgm:presLayoutVars>
      </dgm:prSet>
      <dgm:spPr/>
    </dgm:pt>
    <dgm:pt modelId="{0E08248E-B2F8-427E-9D65-96B6EA932F6E}" type="pres">
      <dgm:prSet presAssocID="{B87231DD-A898-413C-976B-C02421CB9A74}" presName="level3hierChild" presStyleCnt="0"/>
      <dgm:spPr/>
    </dgm:pt>
  </dgm:ptLst>
  <dgm:cxnLst>
    <dgm:cxn modelId="{7FC03DF8-6646-49E3-8B85-DC0C4169A983}" type="presOf" srcId="{3811698A-5A07-4066-83CB-28F165E627F8}" destId="{BEDA836F-073F-4E2E-8D96-5B3FE31BF696}" srcOrd="0" destOrd="0" presId="urn:microsoft.com/office/officeart/2005/8/layout/hierarchy2"/>
    <dgm:cxn modelId="{C5B5C8E4-1B38-46F5-9685-B27490834D9C}" srcId="{3811698A-5A07-4066-83CB-28F165E627F8}" destId="{B87231DD-A898-413C-976B-C02421CB9A74}" srcOrd="2" destOrd="0" parTransId="{A0FC737C-8E71-4E04-BE27-F65F8D33D4B9}" sibTransId="{830F1A54-1775-4C3C-8F14-0D315185E9DE}"/>
    <dgm:cxn modelId="{30BD169B-B45F-4D6D-99FA-238D461B5022}" type="presOf" srcId="{125842D4-D5AB-4E7B-8220-33009D77956D}" destId="{1FFC0008-CE3B-4AC6-9C54-AE4F35213146}" srcOrd="0" destOrd="0" presId="urn:microsoft.com/office/officeart/2005/8/layout/hierarchy2"/>
    <dgm:cxn modelId="{B5898999-FC13-48B5-AD60-3A40179613A9}" type="presOf" srcId="{B8AD4BF0-BFF1-4E35-B24F-DF47732A691D}" destId="{514A0DA5-4E66-43DF-9A74-2642BD7479D8}" srcOrd="0" destOrd="0" presId="urn:microsoft.com/office/officeart/2005/8/layout/hierarchy2"/>
    <dgm:cxn modelId="{5AF3F06F-2255-46D1-8573-C03E5D5F169A}" type="presOf" srcId="{2CD9DDD4-F042-407D-9018-AAAEB05CE89C}" destId="{AADE6BB6-03A0-4E86-B206-E0B700E24070}" srcOrd="0" destOrd="0" presId="urn:microsoft.com/office/officeart/2005/8/layout/hierarchy2"/>
    <dgm:cxn modelId="{63617DC2-A372-46BD-A618-405042DF9AD5}" type="presOf" srcId="{B87231DD-A898-413C-976B-C02421CB9A74}" destId="{15E1B29A-88E5-4949-B891-E61AF3F5BC9C}" srcOrd="0" destOrd="0" presId="urn:microsoft.com/office/officeart/2005/8/layout/hierarchy2"/>
    <dgm:cxn modelId="{FCB74872-0C97-4A67-A4A8-ABF292E9A42C}" srcId="{3811698A-5A07-4066-83CB-28F165E627F8}" destId="{2CD9DDD4-F042-407D-9018-AAAEB05CE89C}" srcOrd="1" destOrd="0" parTransId="{E423488A-E627-4BF3-9868-40B899A51797}" sibTransId="{7D5E29D4-602F-4C58-9564-41F894B596C0}"/>
    <dgm:cxn modelId="{BBFC27C8-0A40-4576-9EF2-A617D065D096}" type="presOf" srcId="{E423488A-E627-4BF3-9868-40B899A51797}" destId="{17715CA3-47A8-48F8-8379-C1907ECD5B94}" srcOrd="0" destOrd="0" presId="urn:microsoft.com/office/officeart/2005/8/layout/hierarchy2"/>
    <dgm:cxn modelId="{F38B94CA-50B2-4A5D-A1DA-D0E98DBF1BB1}" type="presOf" srcId="{E423488A-E627-4BF3-9868-40B899A51797}" destId="{05D0B877-A2D4-4B26-B94E-A4CF083A0AFD}" srcOrd="1" destOrd="0" presId="urn:microsoft.com/office/officeart/2005/8/layout/hierarchy2"/>
    <dgm:cxn modelId="{C8030C31-4609-41A1-8C07-AF88E245419F}" type="presOf" srcId="{B8AD4BF0-BFF1-4E35-B24F-DF47732A691D}" destId="{69CBC43C-3388-4006-B50E-6542596C5713}" srcOrd="1" destOrd="0" presId="urn:microsoft.com/office/officeart/2005/8/layout/hierarchy2"/>
    <dgm:cxn modelId="{A08D7E63-ECE3-48A9-930C-AA0ACF92E235}" type="presOf" srcId="{F3CB8913-93F8-44B9-BE32-DB8764009F69}" destId="{65A08470-B480-4474-A38E-3463C4BF0C8C}" srcOrd="0" destOrd="0" presId="urn:microsoft.com/office/officeart/2005/8/layout/hierarchy2"/>
    <dgm:cxn modelId="{AD65615C-0598-43B6-BEE5-213313926F63}" type="presOf" srcId="{A0FC737C-8E71-4E04-BE27-F65F8D33D4B9}" destId="{1D3CF8FF-A4A6-4C04-A7F2-8831B362D673}" srcOrd="1" destOrd="0" presId="urn:microsoft.com/office/officeart/2005/8/layout/hierarchy2"/>
    <dgm:cxn modelId="{6F8046FC-1C93-4216-9C94-F6E59652AF30}" srcId="{3811698A-5A07-4066-83CB-28F165E627F8}" destId="{125842D4-D5AB-4E7B-8220-33009D77956D}" srcOrd="0" destOrd="0" parTransId="{B8AD4BF0-BFF1-4E35-B24F-DF47732A691D}" sibTransId="{CBE522D5-0B4E-4A76-BD07-92974B2D0A87}"/>
    <dgm:cxn modelId="{4D55AA37-295B-4268-8C92-1C9AAE9C96C4}" type="presOf" srcId="{A0FC737C-8E71-4E04-BE27-F65F8D33D4B9}" destId="{6BF84A10-78F1-42C6-929F-2DB014013ABA}" srcOrd="0" destOrd="0" presId="urn:microsoft.com/office/officeart/2005/8/layout/hierarchy2"/>
    <dgm:cxn modelId="{760F26B9-55DF-4ABD-9FC0-561BABD261D3}" srcId="{F3CB8913-93F8-44B9-BE32-DB8764009F69}" destId="{3811698A-5A07-4066-83CB-28F165E627F8}" srcOrd="0" destOrd="0" parTransId="{E2CF7879-DF1D-45E5-B845-269FA47D47BB}" sibTransId="{EF4463E6-B233-48D5-8639-C1D8CDF4A742}"/>
    <dgm:cxn modelId="{F3EE517C-DB0F-47AD-9FB2-F38B09737FD3}" type="presParOf" srcId="{65A08470-B480-4474-A38E-3463C4BF0C8C}" destId="{93E5D466-5C0D-4AEA-AB04-BC586558DA55}" srcOrd="0" destOrd="0" presId="urn:microsoft.com/office/officeart/2005/8/layout/hierarchy2"/>
    <dgm:cxn modelId="{DD251C0A-7E88-4F19-97B2-158FCE195031}" type="presParOf" srcId="{93E5D466-5C0D-4AEA-AB04-BC586558DA55}" destId="{BEDA836F-073F-4E2E-8D96-5B3FE31BF696}" srcOrd="0" destOrd="0" presId="urn:microsoft.com/office/officeart/2005/8/layout/hierarchy2"/>
    <dgm:cxn modelId="{8423FD0A-534D-40CB-B951-2924A8AD1171}" type="presParOf" srcId="{93E5D466-5C0D-4AEA-AB04-BC586558DA55}" destId="{07281A50-B199-4357-A82A-FE6138F683E8}" srcOrd="1" destOrd="0" presId="urn:microsoft.com/office/officeart/2005/8/layout/hierarchy2"/>
    <dgm:cxn modelId="{3701FF09-971E-4BA5-BF75-08287714E445}" type="presParOf" srcId="{07281A50-B199-4357-A82A-FE6138F683E8}" destId="{514A0DA5-4E66-43DF-9A74-2642BD7479D8}" srcOrd="0" destOrd="0" presId="urn:microsoft.com/office/officeart/2005/8/layout/hierarchy2"/>
    <dgm:cxn modelId="{C74F2CC7-6FB8-4556-A38D-D82AC13BBBB1}" type="presParOf" srcId="{514A0DA5-4E66-43DF-9A74-2642BD7479D8}" destId="{69CBC43C-3388-4006-B50E-6542596C5713}" srcOrd="0" destOrd="0" presId="urn:microsoft.com/office/officeart/2005/8/layout/hierarchy2"/>
    <dgm:cxn modelId="{EE6F3CA8-E2BC-45B5-BD25-713EC7711ABB}" type="presParOf" srcId="{07281A50-B199-4357-A82A-FE6138F683E8}" destId="{71A6AE87-9A01-4D26-9DFA-9F896C672A1A}" srcOrd="1" destOrd="0" presId="urn:microsoft.com/office/officeart/2005/8/layout/hierarchy2"/>
    <dgm:cxn modelId="{B7E88498-AD37-422B-8E99-D2ABEAC1FE87}" type="presParOf" srcId="{71A6AE87-9A01-4D26-9DFA-9F896C672A1A}" destId="{1FFC0008-CE3B-4AC6-9C54-AE4F35213146}" srcOrd="0" destOrd="0" presId="urn:microsoft.com/office/officeart/2005/8/layout/hierarchy2"/>
    <dgm:cxn modelId="{8A551D97-EB9A-4348-B60A-705C7E4B1172}" type="presParOf" srcId="{71A6AE87-9A01-4D26-9DFA-9F896C672A1A}" destId="{534AD0E4-07B8-4FE5-B43E-797CC14C6BC3}" srcOrd="1" destOrd="0" presId="urn:microsoft.com/office/officeart/2005/8/layout/hierarchy2"/>
    <dgm:cxn modelId="{7DD9194C-9C0C-415E-91FC-EEA05BA40282}" type="presParOf" srcId="{07281A50-B199-4357-A82A-FE6138F683E8}" destId="{17715CA3-47A8-48F8-8379-C1907ECD5B94}" srcOrd="2" destOrd="0" presId="urn:microsoft.com/office/officeart/2005/8/layout/hierarchy2"/>
    <dgm:cxn modelId="{DC808AE2-4881-47FF-A16C-1F8EC9FA34F7}" type="presParOf" srcId="{17715CA3-47A8-48F8-8379-C1907ECD5B94}" destId="{05D0B877-A2D4-4B26-B94E-A4CF083A0AFD}" srcOrd="0" destOrd="0" presId="urn:microsoft.com/office/officeart/2005/8/layout/hierarchy2"/>
    <dgm:cxn modelId="{28C95893-149C-4958-ADFA-4D52312FCB62}" type="presParOf" srcId="{07281A50-B199-4357-A82A-FE6138F683E8}" destId="{347C97E5-D1FF-4031-A11A-E4EAAAF3A65B}" srcOrd="3" destOrd="0" presId="urn:microsoft.com/office/officeart/2005/8/layout/hierarchy2"/>
    <dgm:cxn modelId="{A442E270-5252-4826-932A-FAB5C26E0611}" type="presParOf" srcId="{347C97E5-D1FF-4031-A11A-E4EAAAF3A65B}" destId="{AADE6BB6-03A0-4E86-B206-E0B700E24070}" srcOrd="0" destOrd="0" presId="urn:microsoft.com/office/officeart/2005/8/layout/hierarchy2"/>
    <dgm:cxn modelId="{2CB13923-DD1D-41B0-B67F-6150A0BDA470}" type="presParOf" srcId="{347C97E5-D1FF-4031-A11A-E4EAAAF3A65B}" destId="{00054EEB-AA95-45CE-941E-6A705E655D0F}" srcOrd="1" destOrd="0" presId="urn:microsoft.com/office/officeart/2005/8/layout/hierarchy2"/>
    <dgm:cxn modelId="{B183BFEB-6709-43B7-BE89-14AB425A7F66}" type="presParOf" srcId="{07281A50-B199-4357-A82A-FE6138F683E8}" destId="{6BF84A10-78F1-42C6-929F-2DB014013ABA}" srcOrd="4" destOrd="0" presId="urn:microsoft.com/office/officeart/2005/8/layout/hierarchy2"/>
    <dgm:cxn modelId="{3E16B2B8-03C1-4627-9451-BE853B230B14}" type="presParOf" srcId="{6BF84A10-78F1-42C6-929F-2DB014013ABA}" destId="{1D3CF8FF-A4A6-4C04-A7F2-8831B362D673}" srcOrd="0" destOrd="0" presId="urn:microsoft.com/office/officeart/2005/8/layout/hierarchy2"/>
    <dgm:cxn modelId="{08711EF0-65B8-4A1C-9F40-B4F4B146F540}" type="presParOf" srcId="{07281A50-B199-4357-A82A-FE6138F683E8}" destId="{05611C0C-735C-4DB1-8B06-3D8B88FC2049}" srcOrd="5" destOrd="0" presId="urn:microsoft.com/office/officeart/2005/8/layout/hierarchy2"/>
    <dgm:cxn modelId="{2D357EE1-391E-426D-8D34-69BE713954E5}" type="presParOf" srcId="{05611C0C-735C-4DB1-8B06-3D8B88FC2049}" destId="{15E1B29A-88E5-4949-B891-E61AF3F5BC9C}" srcOrd="0" destOrd="0" presId="urn:microsoft.com/office/officeart/2005/8/layout/hierarchy2"/>
    <dgm:cxn modelId="{774DAAA8-FC17-4CBF-904E-334311FB8337}" type="presParOf" srcId="{05611C0C-735C-4DB1-8B06-3D8B88FC2049}" destId="{0E08248E-B2F8-427E-9D65-96B6EA932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6CB66C-E06F-4C5A-8C12-CA4568ADEA46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61772E5E-2F38-4108-B758-37A22DE8E309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49912759-B9AC-4645-B8E6-F1E7BAEC6635}" type="parTrans" cxnId="{DA769660-A9E3-43B3-ABFE-F05AF31C70E5}">
      <dgm:prSet/>
      <dgm:spPr/>
      <dgm:t>
        <a:bodyPr/>
        <a:lstStyle/>
        <a:p>
          <a:endParaRPr lang="pt-BR"/>
        </a:p>
      </dgm:t>
    </dgm:pt>
    <dgm:pt modelId="{362F38B1-9AE4-4CD0-BCAF-0D8EE0D1D9C1}" type="sibTrans" cxnId="{DA769660-A9E3-43B3-ABFE-F05AF31C70E5}">
      <dgm:prSet/>
      <dgm:spPr/>
      <dgm:t>
        <a:bodyPr/>
        <a:lstStyle/>
        <a:p>
          <a:endParaRPr lang="pt-BR"/>
        </a:p>
      </dgm:t>
    </dgm:pt>
    <dgm:pt modelId="{AD986D85-2687-4849-B040-89A770F59233}">
      <dgm:prSet phldrT="[Texto]"/>
      <dgm:spPr/>
      <dgm:t>
        <a:bodyPr/>
        <a:lstStyle/>
        <a:p>
          <a:r>
            <a:rPr lang="pt-BR" dirty="0"/>
            <a:t>A crise econômica e as restrições ao financiamento...</a:t>
          </a:r>
        </a:p>
      </dgm:t>
    </dgm:pt>
    <dgm:pt modelId="{30EFB07E-7CD5-4B1F-AF87-A20B2CBFF92C}" type="parTrans" cxnId="{CA3B89CA-064C-4A56-B9EA-0A32D4BDD1ED}">
      <dgm:prSet/>
      <dgm:spPr/>
      <dgm:t>
        <a:bodyPr/>
        <a:lstStyle/>
        <a:p>
          <a:endParaRPr lang="pt-BR"/>
        </a:p>
      </dgm:t>
    </dgm:pt>
    <dgm:pt modelId="{807AAADA-9AEC-49EB-8FA5-F3F9F67E9B0C}" type="sibTrans" cxnId="{CA3B89CA-064C-4A56-B9EA-0A32D4BDD1ED}">
      <dgm:prSet/>
      <dgm:spPr/>
      <dgm:t>
        <a:bodyPr/>
        <a:lstStyle/>
        <a:p>
          <a:endParaRPr lang="pt-BR"/>
        </a:p>
      </dgm:t>
    </dgm:pt>
    <dgm:pt modelId="{1AB7D98C-2F1A-4A42-B963-EB027B73E549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4BCEC4FE-7276-4BB8-B2B4-27750FD31B8F}" type="parTrans" cxnId="{37C3F98A-0286-4642-A4CB-0F582D237ADF}">
      <dgm:prSet/>
      <dgm:spPr/>
      <dgm:t>
        <a:bodyPr/>
        <a:lstStyle/>
        <a:p>
          <a:endParaRPr lang="pt-BR"/>
        </a:p>
      </dgm:t>
    </dgm:pt>
    <dgm:pt modelId="{5EC83D8C-D131-4076-9567-868145A5B35E}" type="sibTrans" cxnId="{37C3F98A-0286-4642-A4CB-0F582D237ADF}">
      <dgm:prSet/>
      <dgm:spPr/>
      <dgm:t>
        <a:bodyPr/>
        <a:lstStyle/>
        <a:p>
          <a:endParaRPr lang="pt-BR"/>
        </a:p>
      </dgm:t>
    </dgm:pt>
    <dgm:pt modelId="{0780BAA0-688E-4747-87DF-78EB1432ACCE}">
      <dgm:prSet phldrT="[Texto]"/>
      <dgm:spPr/>
      <dgm:t>
        <a:bodyPr/>
        <a:lstStyle/>
        <a:p>
          <a:r>
            <a:rPr lang="pt-BR" dirty="0"/>
            <a:t>As restrições e desafios do saneamento...</a:t>
          </a:r>
        </a:p>
      </dgm:t>
    </dgm:pt>
    <dgm:pt modelId="{757756B3-6574-45C2-9C63-2E43D05FB93F}" type="parTrans" cxnId="{4C316B17-F8F4-4D76-9B84-6EC84F2BD3D0}">
      <dgm:prSet/>
      <dgm:spPr/>
      <dgm:t>
        <a:bodyPr/>
        <a:lstStyle/>
        <a:p>
          <a:endParaRPr lang="pt-BR"/>
        </a:p>
      </dgm:t>
    </dgm:pt>
    <dgm:pt modelId="{B7EE80A6-1B04-49A0-9DED-940A664EEF64}" type="sibTrans" cxnId="{4C316B17-F8F4-4D76-9B84-6EC84F2BD3D0}">
      <dgm:prSet/>
      <dgm:spPr/>
      <dgm:t>
        <a:bodyPr/>
        <a:lstStyle/>
        <a:p>
          <a:endParaRPr lang="pt-BR"/>
        </a:p>
      </dgm:t>
    </dgm:pt>
    <dgm:pt modelId="{1C545A7A-4AE4-492E-B18D-9167C4CC0DAB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34BA90CF-E126-441E-B558-87E09B8314D3}" type="parTrans" cxnId="{CA2CC2EE-68AA-423D-A8AA-6CEFD894090F}">
      <dgm:prSet/>
      <dgm:spPr/>
      <dgm:t>
        <a:bodyPr/>
        <a:lstStyle/>
        <a:p>
          <a:endParaRPr lang="pt-BR"/>
        </a:p>
      </dgm:t>
    </dgm:pt>
    <dgm:pt modelId="{A2FD19DD-8E53-4683-AA69-5B8459CFE26C}" type="sibTrans" cxnId="{CA2CC2EE-68AA-423D-A8AA-6CEFD894090F}">
      <dgm:prSet/>
      <dgm:spPr/>
      <dgm:t>
        <a:bodyPr/>
        <a:lstStyle/>
        <a:p>
          <a:endParaRPr lang="pt-BR"/>
        </a:p>
      </dgm:t>
    </dgm:pt>
    <dgm:pt modelId="{BAC1920C-8F96-4B94-96F9-453407658C93}">
      <dgm:prSet phldrT="[Texto]"/>
      <dgm:spPr/>
      <dgm:t>
        <a:bodyPr/>
        <a:lstStyle/>
        <a:p>
          <a:r>
            <a:rPr lang="pt-BR" dirty="0"/>
            <a:t>Caminhos para a sustentabilidade do setor...</a:t>
          </a:r>
        </a:p>
      </dgm:t>
    </dgm:pt>
    <dgm:pt modelId="{293E3618-6C88-46E0-8118-3388FE4B039B}" type="parTrans" cxnId="{8876DDB8-E841-4639-AAC2-2AEF9E52D92A}">
      <dgm:prSet/>
      <dgm:spPr/>
      <dgm:t>
        <a:bodyPr/>
        <a:lstStyle/>
        <a:p>
          <a:endParaRPr lang="pt-BR"/>
        </a:p>
      </dgm:t>
    </dgm:pt>
    <dgm:pt modelId="{B1282C91-3C84-4103-93A0-8CFDD6079FFA}" type="sibTrans" cxnId="{8876DDB8-E841-4639-AAC2-2AEF9E52D92A}">
      <dgm:prSet/>
      <dgm:spPr/>
      <dgm:t>
        <a:bodyPr/>
        <a:lstStyle/>
        <a:p>
          <a:endParaRPr lang="pt-BR"/>
        </a:p>
      </dgm:t>
    </dgm:pt>
    <dgm:pt modelId="{D0E70631-B979-4549-BAF5-D0CCC46D809F}" type="pres">
      <dgm:prSet presAssocID="{FE6CB66C-E06F-4C5A-8C12-CA4568ADEA46}" presName="linearFlow" presStyleCnt="0">
        <dgm:presLayoutVars>
          <dgm:dir/>
          <dgm:animLvl val="lvl"/>
          <dgm:resizeHandles val="exact"/>
        </dgm:presLayoutVars>
      </dgm:prSet>
      <dgm:spPr/>
    </dgm:pt>
    <dgm:pt modelId="{EF1D6945-4233-47ED-80B5-9AB233CA5A93}" type="pres">
      <dgm:prSet presAssocID="{61772E5E-2F38-4108-B758-37A22DE8E309}" presName="composite" presStyleCnt="0"/>
      <dgm:spPr/>
    </dgm:pt>
    <dgm:pt modelId="{BF87B1C8-35FF-4C49-BD42-F799744799CA}" type="pres">
      <dgm:prSet presAssocID="{61772E5E-2F38-4108-B758-37A22DE8E3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9402140-A17A-4A96-83C6-957CFB8F5956}" type="pres">
      <dgm:prSet presAssocID="{61772E5E-2F38-4108-B758-37A22DE8E309}" presName="descendantText" presStyleLbl="alignAcc1" presStyleIdx="0" presStyleCnt="3">
        <dgm:presLayoutVars>
          <dgm:bulletEnabled val="1"/>
        </dgm:presLayoutVars>
      </dgm:prSet>
      <dgm:spPr/>
    </dgm:pt>
    <dgm:pt modelId="{2EE60139-F5A2-4880-B21C-E70A59C52655}" type="pres">
      <dgm:prSet presAssocID="{362F38B1-9AE4-4CD0-BCAF-0D8EE0D1D9C1}" presName="sp" presStyleCnt="0"/>
      <dgm:spPr/>
    </dgm:pt>
    <dgm:pt modelId="{0ACCF713-0102-43DD-9353-FFE0EA29AA83}" type="pres">
      <dgm:prSet presAssocID="{1AB7D98C-2F1A-4A42-B963-EB027B73E549}" presName="composite" presStyleCnt="0"/>
      <dgm:spPr/>
    </dgm:pt>
    <dgm:pt modelId="{B44AEC6D-CA11-4B6A-8826-542DBA8A161F}" type="pres">
      <dgm:prSet presAssocID="{1AB7D98C-2F1A-4A42-B963-EB027B73E54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64A316-836D-4027-A88E-26B9304321B1}" type="pres">
      <dgm:prSet presAssocID="{1AB7D98C-2F1A-4A42-B963-EB027B73E549}" presName="descendantText" presStyleLbl="alignAcc1" presStyleIdx="1" presStyleCnt="3">
        <dgm:presLayoutVars>
          <dgm:bulletEnabled val="1"/>
        </dgm:presLayoutVars>
      </dgm:prSet>
      <dgm:spPr/>
    </dgm:pt>
    <dgm:pt modelId="{1D849C92-EF95-497B-9297-72432298628C}" type="pres">
      <dgm:prSet presAssocID="{5EC83D8C-D131-4076-9567-868145A5B35E}" presName="sp" presStyleCnt="0"/>
      <dgm:spPr/>
    </dgm:pt>
    <dgm:pt modelId="{5184910E-2D0E-49B1-A7F0-F749286E7721}" type="pres">
      <dgm:prSet presAssocID="{1C545A7A-4AE4-492E-B18D-9167C4CC0DAB}" presName="composite" presStyleCnt="0"/>
      <dgm:spPr/>
    </dgm:pt>
    <dgm:pt modelId="{D9B0F26A-8420-4DFD-8D6A-96D5F967C470}" type="pres">
      <dgm:prSet presAssocID="{1C545A7A-4AE4-492E-B18D-9167C4CC0DA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BF8099-31AC-4CFD-AF49-F2B94A4351EB}" type="pres">
      <dgm:prSet presAssocID="{1C545A7A-4AE4-492E-B18D-9167C4CC0DA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1461E50-6D6B-4F8D-98B1-F7D513DD6AA6}" type="presOf" srcId="{1AB7D98C-2F1A-4A42-B963-EB027B73E549}" destId="{B44AEC6D-CA11-4B6A-8826-542DBA8A161F}" srcOrd="0" destOrd="0" presId="urn:microsoft.com/office/officeart/2005/8/layout/chevron2"/>
    <dgm:cxn modelId="{CA2CC2EE-68AA-423D-A8AA-6CEFD894090F}" srcId="{FE6CB66C-E06F-4C5A-8C12-CA4568ADEA46}" destId="{1C545A7A-4AE4-492E-B18D-9167C4CC0DAB}" srcOrd="2" destOrd="0" parTransId="{34BA90CF-E126-441E-B558-87E09B8314D3}" sibTransId="{A2FD19DD-8E53-4683-AA69-5B8459CFE26C}"/>
    <dgm:cxn modelId="{0DE4BE32-4092-40B6-81AC-0D631D4741F0}" type="presOf" srcId="{BAC1920C-8F96-4B94-96F9-453407658C93}" destId="{A7BF8099-31AC-4CFD-AF49-F2B94A4351EB}" srcOrd="0" destOrd="0" presId="urn:microsoft.com/office/officeart/2005/8/layout/chevron2"/>
    <dgm:cxn modelId="{CA3B89CA-064C-4A56-B9EA-0A32D4BDD1ED}" srcId="{61772E5E-2F38-4108-B758-37A22DE8E309}" destId="{AD986D85-2687-4849-B040-89A770F59233}" srcOrd="0" destOrd="0" parTransId="{30EFB07E-7CD5-4B1F-AF87-A20B2CBFF92C}" sibTransId="{807AAADA-9AEC-49EB-8FA5-F3F9F67E9B0C}"/>
    <dgm:cxn modelId="{6F3C1F4C-6AEB-4494-A897-58DD70C6C421}" type="presOf" srcId="{AD986D85-2687-4849-B040-89A770F59233}" destId="{C9402140-A17A-4A96-83C6-957CFB8F5956}" srcOrd="0" destOrd="0" presId="urn:microsoft.com/office/officeart/2005/8/layout/chevron2"/>
    <dgm:cxn modelId="{F8492B4A-8FAC-444E-A5C2-54D319030A73}" type="presOf" srcId="{FE6CB66C-E06F-4C5A-8C12-CA4568ADEA46}" destId="{D0E70631-B979-4549-BAF5-D0CCC46D809F}" srcOrd="0" destOrd="0" presId="urn:microsoft.com/office/officeart/2005/8/layout/chevron2"/>
    <dgm:cxn modelId="{151BAFA9-B853-4EC4-AA17-25ACF6C77389}" type="presOf" srcId="{1C545A7A-4AE4-492E-B18D-9167C4CC0DAB}" destId="{D9B0F26A-8420-4DFD-8D6A-96D5F967C470}" srcOrd="0" destOrd="0" presId="urn:microsoft.com/office/officeart/2005/8/layout/chevron2"/>
    <dgm:cxn modelId="{71C6D428-8E35-4E5B-B920-F88A1272150F}" type="presOf" srcId="{61772E5E-2F38-4108-B758-37A22DE8E309}" destId="{BF87B1C8-35FF-4C49-BD42-F799744799CA}" srcOrd="0" destOrd="0" presId="urn:microsoft.com/office/officeart/2005/8/layout/chevron2"/>
    <dgm:cxn modelId="{8C80E7BE-C329-40BC-B8CA-AF5E35C1505C}" type="presOf" srcId="{0780BAA0-688E-4747-87DF-78EB1432ACCE}" destId="{C164A316-836D-4027-A88E-26B9304321B1}" srcOrd="0" destOrd="0" presId="urn:microsoft.com/office/officeart/2005/8/layout/chevron2"/>
    <dgm:cxn modelId="{37C3F98A-0286-4642-A4CB-0F582D237ADF}" srcId="{FE6CB66C-E06F-4C5A-8C12-CA4568ADEA46}" destId="{1AB7D98C-2F1A-4A42-B963-EB027B73E549}" srcOrd="1" destOrd="0" parTransId="{4BCEC4FE-7276-4BB8-B2B4-27750FD31B8F}" sibTransId="{5EC83D8C-D131-4076-9567-868145A5B35E}"/>
    <dgm:cxn modelId="{DA769660-A9E3-43B3-ABFE-F05AF31C70E5}" srcId="{FE6CB66C-E06F-4C5A-8C12-CA4568ADEA46}" destId="{61772E5E-2F38-4108-B758-37A22DE8E309}" srcOrd="0" destOrd="0" parTransId="{49912759-B9AC-4645-B8E6-F1E7BAEC6635}" sibTransId="{362F38B1-9AE4-4CD0-BCAF-0D8EE0D1D9C1}"/>
    <dgm:cxn modelId="{8876DDB8-E841-4639-AAC2-2AEF9E52D92A}" srcId="{1C545A7A-4AE4-492E-B18D-9167C4CC0DAB}" destId="{BAC1920C-8F96-4B94-96F9-453407658C93}" srcOrd="0" destOrd="0" parTransId="{293E3618-6C88-46E0-8118-3388FE4B039B}" sibTransId="{B1282C91-3C84-4103-93A0-8CFDD6079FFA}"/>
    <dgm:cxn modelId="{4C316B17-F8F4-4D76-9B84-6EC84F2BD3D0}" srcId="{1AB7D98C-2F1A-4A42-B963-EB027B73E549}" destId="{0780BAA0-688E-4747-87DF-78EB1432ACCE}" srcOrd="0" destOrd="0" parTransId="{757756B3-6574-45C2-9C63-2E43D05FB93F}" sibTransId="{B7EE80A6-1B04-49A0-9DED-940A664EEF64}"/>
    <dgm:cxn modelId="{8E12FAE9-82CA-495F-8B2B-93A2A72F2860}" type="presParOf" srcId="{D0E70631-B979-4549-BAF5-D0CCC46D809F}" destId="{EF1D6945-4233-47ED-80B5-9AB233CA5A93}" srcOrd="0" destOrd="0" presId="urn:microsoft.com/office/officeart/2005/8/layout/chevron2"/>
    <dgm:cxn modelId="{4D3BC5E9-50E1-4A6C-B9F8-347D52FB727B}" type="presParOf" srcId="{EF1D6945-4233-47ED-80B5-9AB233CA5A93}" destId="{BF87B1C8-35FF-4C49-BD42-F799744799CA}" srcOrd="0" destOrd="0" presId="urn:microsoft.com/office/officeart/2005/8/layout/chevron2"/>
    <dgm:cxn modelId="{E06F5596-DDEA-4922-834D-7FEB02BC7093}" type="presParOf" srcId="{EF1D6945-4233-47ED-80B5-9AB233CA5A93}" destId="{C9402140-A17A-4A96-83C6-957CFB8F5956}" srcOrd="1" destOrd="0" presId="urn:microsoft.com/office/officeart/2005/8/layout/chevron2"/>
    <dgm:cxn modelId="{D7C6A48D-7995-4E2E-9AF0-212A3E3E8417}" type="presParOf" srcId="{D0E70631-B979-4549-BAF5-D0CCC46D809F}" destId="{2EE60139-F5A2-4880-B21C-E70A59C52655}" srcOrd="1" destOrd="0" presId="urn:microsoft.com/office/officeart/2005/8/layout/chevron2"/>
    <dgm:cxn modelId="{3D554E9A-14E7-4E2B-A333-39E469EA46EB}" type="presParOf" srcId="{D0E70631-B979-4549-BAF5-D0CCC46D809F}" destId="{0ACCF713-0102-43DD-9353-FFE0EA29AA83}" srcOrd="2" destOrd="0" presId="urn:microsoft.com/office/officeart/2005/8/layout/chevron2"/>
    <dgm:cxn modelId="{B7744B7B-6453-49E3-B3B8-EA8B0B6B39C7}" type="presParOf" srcId="{0ACCF713-0102-43DD-9353-FFE0EA29AA83}" destId="{B44AEC6D-CA11-4B6A-8826-542DBA8A161F}" srcOrd="0" destOrd="0" presId="urn:microsoft.com/office/officeart/2005/8/layout/chevron2"/>
    <dgm:cxn modelId="{8F81AE39-1EE7-4EFD-82DF-EEFF8304EB9B}" type="presParOf" srcId="{0ACCF713-0102-43DD-9353-FFE0EA29AA83}" destId="{C164A316-836D-4027-A88E-26B9304321B1}" srcOrd="1" destOrd="0" presId="urn:microsoft.com/office/officeart/2005/8/layout/chevron2"/>
    <dgm:cxn modelId="{9315557D-0DF4-49C7-A467-3E49DF8432A0}" type="presParOf" srcId="{D0E70631-B979-4549-BAF5-D0CCC46D809F}" destId="{1D849C92-EF95-497B-9297-72432298628C}" srcOrd="3" destOrd="0" presId="urn:microsoft.com/office/officeart/2005/8/layout/chevron2"/>
    <dgm:cxn modelId="{71602B3E-D361-4C2F-B22A-CAB727CC637C}" type="presParOf" srcId="{D0E70631-B979-4549-BAF5-D0CCC46D809F}" destId="{5184910E-2D0E-49B1-A7F0-F749286E7721}" srcOrd="4" destOrd="0" presId="urn:microsoft.com/office/officeart/2005/8/layout/chevron2"/>
    <dgm:cxn modelId="{F09CF614-9482-4261-B7C5-DB0C0F7EB6D7}" type="presParOf" srcId="{5184910E-2D0E-49B1-A7F0-F749286E7721}" destId="{D9B0F26A-8420-4DFD-8D6A-96D5F967C470}" srcOrd="0" destOrd="0" presId="urn:microsoft.com/office/officeart/2005/8/layout/chevron2"/>
    <dgm:cxn modelId="{05E1F963-C7A5-488F-8B09-8A08F40285BF}" type="presParOf" srcId="{5184910E-2D0E-49B1-A7F0-F749286E7721}" destId="{A7BF8099-31AC-4CFD-AF49-F2B94A4351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B2BA9-C014-4525-8B5E-47362230B02E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0345C2F-18E6-4737-AD2C-B09D745564EF}">
      <dgm:prSet phldrT="[Texto]"/>
      <dgm:spPr/>
      <dgm:t>
        <a:bodyPr/>
        <a:lstStyle/>
        <a:p>
          <a:r>
            <a:rPr lang="pt-BR" dirty="0"/>
            <a:t>Ajuste Fiscal</a:t>
          </a:r>
        </a:p>
      </dgm:t>
    </dgm:pt>
    <dgm:pt modelId="{2ECF7A44-EC3A-4992-9CA3-1D195A487A26}" type="parTrans" cxnId="{DCD513D5-A56A-476D-8492-2CB6CC3ED976}">
      <dgm:prSet/>
      <dgm:spPr/>
      <dgm:t>
        <a:bodyPr/>
        <a:lstStyle/>
        <a:p>
          <a:endParaRPr lang="pt-BR"/>
        </a:p>
      </dgm:t>
    </dgm:pt>
    <dgm:pt modelId="{28A6A1F3-20A2-40BE-B049-C8FD9E4E1A70}" type="sibTrans" cxnId="{DCD513D5-A56A-476D-8492-2CB6CC3ED976}">
      <dgm:prSet/>
      <dgm:spPr/>
      <dgm:t>
        <a:bodyPr/>
        <a:lstStyle/>
        <a:p>
          <a:endParaRPr lang="pt-BR"/>
        </a:p>
      </dgm:t>
    </dgm:pt>
    <dgm:pt modelId="{42422DCA-8300-4904-A86B-FAC0030A2864}">
      <dgm:prSet phldrT="[Texto]"/>
      <dgm:spPr/>
      <dgm:t>
        <a:bodyPr/>
        <a:lstStyle/>
        <a:p>
          <a:r>
            <a:rPr lang="pt-BR" dirty="0"/>
            <a:t>PEC de limitação de gastos</a:t>
          </a:r>
        </a:p>
      </dgm:t>
    </dgm:pt>
    <dgm:pt modelId="{DD46767F-2744-4C3C-BA97-C48583EB464B}" type="parTrans" cxnId="{647BCB81-0FC7-4242-B136-CC87EFD7443D}">
      <dgm:prSet/>
      <dgm:spPr/>
      <dgm:t>
        <a:bodyPr/>
        <a:lstStyle/>
        <a:p>
          <a:endParaRPr lang="pt-BR"/>
        </a:p>
      </dgm:t>
    </dgm:pt>
    <dgm:pt modelId="{EA3DCEE4-E56C-4A09-85B5-D5FA106103EC}" type="sibTrans" cxnId="{647BCB81-0FC7-4242-B136-CC87EFD7443D}">
      <dgm:prSet/>
      <dgm:spPr/>
      <dgm:t>
        <a:bodyPr/>
        <a:lstStyle/>
        <a:p>
          <a:endParaRPr lang="pt-BR"/>
        </a:p>
      </dgm:t>
    </dgm:pt>
    <dgm:pt modelId="{D7E29E3A-F167-4AC2-A06E-74E1E5C10549}">
      <dgm:prSet phldrT="[Texto]"/>
      <dgm:spPr/>
      <dgm:t>
        <a:bodyPr/>
        <a:lstStyle/>
        <a:p>
          <a:r>
            <a:rPr lang="pt-BR" dirty="0"/>
            <a:t>Investimento em infraestrutura</a:t>
          </a:r>
        </a:p>
      </dgm:t>
    </dgm:pt>
    <dgm:pt modelId="{00782127-3CED-4C1B-8A3C-28B15C953312}" type="parTrans" cxnId="{EB59723F-5CBB-4D5D-9196-04FCD8B65021}">
      <dgm:prSet/>
      <dgm:spPr/>
      <dgm:t>
        <a:bodyPr/>
        <a:lstStyle/>
        <a:p>
          <a:endParaRPr lang="pt-BR"/>
        </a:p>
      </dgm:t>
    </dgm:pt>
    <dgm:pt modelId="{778695D7-C1B1-4B12-A887-C3CF329B75E4}" type="sibTrans" cxnId="{EB59723F-5CBB-4D5D-9196-04FCD8B65021}">
      <dgm:prSet/>
      <dgm:spPr/>
      <dgm:t>
        <a:bodyPr/>
        <a:lstStyle/>
        <a:p>
          <a:endParaRPr lang="pt-BR"/>
        </a:p>
      </dgm:t>
    </dgm:pt>
    <dgm:pt modelId="{C6DBF4E5-4FA5-4949-B642-A8C883498F5D}">
      <dgm:prSet phldrT="[Texto]"/>
      <dgm:spPr/>
      <dgm:t>
        <a:bodyPr/>
        <a:lstStyle/>
        <a:p>
          <a:r>
            <a:rPr lang="pt-BR" dirty="0"/>
            <a:t>Concessões e </a:t>
          </a:r>
          <a:r>
            <a:rPr lang="pt-BR" dirty="0" err="1"/>
            <a:t>PPPs</a:t>
          </a:r>
          <a:endParaRPr lang="pt-BR" dirty="0"/>
        </a:p>
      </dgm:t>
    </dgm:pt>
    <dgm:pt modelId="{78F4E96A-D53B-470E-AC7B-C0436C20D25E}" type="parTrans" cxnId="{0ADB8D20-6C2D-40BF-B96A-3FE6DED93ABC}">
      <dgm:prSet/>
      <dgm:spPr/>
      <dgm:t>
        <a:bodyPr/>
        <a:lstStyle/>
        <a:p>
          <a:endParaRPr lang="pt-BR"/>
        </a:p>
      </dgm:t>
    </dgm:pt>
    <dgm:pt modelId="{7E9B3B9C-927A-4C70-87B9-7AFF5E2C9AE8}" type="sibTrans" cxnId="{0ADB8D20-6C2D-40BF-B96A-3FE6DED93ABC}">
      <dgm:prSet/>
      <dgm:spPr/>
      <dgm:t>
        <a:bodyPr/>
        <a:lstStyle/>
        <a:p>
          <a:endParaRPr lang="pt-BR"/>
        </a:p>
      </dgm:t>
    </dgm:pt>
    <dgm:pt modelId="{BA54C705-400F-4CED-BDE2-B75BA8BB15B7}">
      <dgm:prSet phldrT="[Texto]"/>
      <dgm:spPr/>
      <dgm:t>
        <a:bodyPr/>
        <a:lstStyle/>
        <a:p>
          <a:r>
            <a:rPr lang="pt-BR" dirty="0"/>
            <a:t>Setor externo </a:t>
          </a:r>
        </a:p>
      </dgm:t>
    </dgm:pt>
    <dgm:pt modelId="{B0B843F4-7982-4B70-BC08-8D226AEAB5BF}" type="parTrans" cxnId="{2CE60B33-8D09-4EF7-9B7F-161D38A4F8EB}">
      <dgm:prSet/>
      <dgm:spPr/>
      <dgm:t>
        <a:bodyPr/>
        <a:lstStyle/>
        <a:p>
          <a:endParaRPr lang="pt-BR"/>
        </a:p>
      </dgm:t>
    </dgm:pt>
    <dgm:pt modelId="{A19B0F6B-8C76-45CC-8E71-228684DAEEEF}" type="sibTrans" cxnId="{2CE60B33-8D09-4EF7-9B7F-161D38A4F8EB}">
      <dgm:prSet/>
      <dgm:spPr/>
      <dgm:t>
        <a:bodyPr/>
        <a:lstStyle/>
        <a:p>
          <a:endParaRPr lang="pt-BR"/>
        </a:p>
      </dgm:t>
    </dgm:pt>
    <dgm:pt modelId="{756D7F0F-4600-40E7-A49D-0F2C1008431F}">
      <dgm:prSet phldrT="[Texto]"/>
      <dgm:spPr/>
      <dgm:t>
        <a:bodyPr/>
        <a:lstStyle/>
        <a:p>
          <a:r>
            <a:rPr lang="pt-BR" dirty="0"/>
            <a:t>Acordos comerciais</a:t>
          </a:r>
        </a:p>
      </dgm:t>
    </dgm:pt>
    <dgm:pt modelId="{DBFB1224-1918-464D-807A-06B03738043E}" type="parTrans" cxnId="{335A1B7B-8AD5-44F8-A217-66FECA0F526C}">
      <dgm:prSet/>
      <dgm:spPr/>
      <dgm:t>
        <a:bodyPr/>
        <a:lstStyle/>
        <a:p>
          <a:endParaRPr lang="pt-BR"/>
        </a:p>
      </dgm:t>
    </dgm:pt>
    <dgm:pt modelId="{D8FD4C62-191C-441F-92C7-F32D8270A9A8}" type="sibTrans" cxnId="{335A1B7B-8AD5-44F8-A217-66FECA0F526C}">
      <dgm:prSet/>
      <dgm:spPr/>
      <dgm:t>
        <a:bodyPr/>
        <a:lstStyle/>
        <a:p>
          <a:endParaRPr lang="pt-BR"/>
        </a:p>
      </dgm:t>
    </dgm:pt>
    <dgm:pt modelId="{8BAEDD58-9BBD-42F2-9E90-F6994D482E07}">
      <dgm:prSet phldrT="[Texto]"/>
      <dgm:spPr/>
      <dgm:t>
        <a:bodyPr/>
        <a:lstStyle/>
        <a:p>
          <a:r>
            <a:rPr lang="pt-BR" dirty="0"/>
            <a:t>Reforma da Previdência</a:t>
          </a:r>
        </a:p>
      </dgm:t>
    </dgm:pt>
    <dgm:pt modelId="{D409E698-F246-40C3-A7D3-1A3758910C15}" type="parTrans" cxnId="{DD94E2D4-B440-4B0F-98FF-5F498308CA42}">
      <dgm:prSet/>
      <dgm:spPr/>
      <dgm:t>
        <a:bodyPr/>
        <a:lstStyle/>
        <a:p>
          <a:endParaRPr lang="pt-BR"/>
        </a:p>
      </dgm:t>
    </dgm:pt>
    <dgm:pt modelId="{7DD9CE80-CF8E-46FA-B87E-589E626641A7}" type="sibTrans" cxnId="{DD94E2D4-B440-4B0F-98FF-5F498308CA42}">
      <dgm:prSet/>
      <dgm:spPr/>
      <dgm:t>
        <a:bodyPr/>
        <a:lstStyle/>
        <a:p>
          <a:endParaRPr lang="pt-BR"/>
        </a:p>
      </dgm:t>
    </dgm:pt>
    <dgm:pt modelId="{76598AE9-8167-4F7F-B0C1-74D648899248}">
      <dgm:prSet phldrT="[Texto]"/>
      <dgm:spPr/>
      <dgm:t>
        <a:bodyPr/>
        <a:lstStyle/>
        <a:p>
          <a:r>
            <a:rPr lang="pt-BR" dirty="0"/>
            <a:t>Redimensionamento do Estado</a:t>
          </a:r>
        </a:p>
      </dgm:t>
    </dgm:pt>
    <dgm:pt modelId="{B73D411B-17F6-4B58-B16B-1D0A37501CAD}" type="parTrans" cxnId="{D63A8AFB-1381-4D3A-A5DF-E427175B9177}">
      <dgm:prSet/>
      <dgm:spPr/>
      <dgm:t>
        <a:bodyPr/>
        <a:lstStyle/>
        <a:p>
          <a:endParaRPr lang="pt-BR"/>
        </a:p>
      </dgm:t>
    </dgm:pt>
    <dgm:pt modelId="{6534A638-74B4-4EBD-AC1A-9B04766B716D}" type="sibTrans" cxnId="{D63A8AFB-1381-4D3A-A5DF-E427175B9177}">
      <dgm:prSet/>
      <dgm:spPr/>
      <dgm:t>
        <a:bodyPr/>
        <a:lstStyle/>
        <a:p>
          <a:endParaRPr lang="pt-BR"/>
        </a:p>
      </dgm:t>
    </dgm:pt>
    <dgm:pt modelId="{ED645D6F-011F-4E0D-B3B1-4D6CC10A96BB}">
      <dgm:prSet phldrT="[Texto]"/>
      <dgm:spPr/>
      <dgm:t>
        <a:bodyPr/>
        <a:lstStyle/>
        <a:p>
          <a:r>
            <a:rPr lang="pt-BR" dirty="0"/>
            <a:t>LEI Nº 13.334 – Cria o </a:t>
          </a:r>
          <a:r>
            <a:rPr lang="pt-BR" dirty="0" err="1"/>
            <a:t>PPI</a:t>
          </a:r>
          <a:endParaRPr lang="pt-BR" dirty="0"/>
        </a:p>
      </dgm:t>
    </dgm:pt>
    <dgm:pt modelId="{FEA337D6-0809-4998-A35A-0CF45EA8DA02}" type="parTrans" cxnId="{E4D1E5A5-D792-4D3E-A6D7-6AAA415687B3}">
      <dgm:prSet/>
      <dgm:spPr/>
      <dgm:t>
        <a:bodyPr/>
        <a:lstStyle/>
        <a:p>
          <a:endParaRPr lang="pt-BR"/>
        </a:p>
      </dgm:t>
    </dgm:pt>
    <dgm:pt modelId="{3887BEB3-48E4-4E24-9C7C-09DF3E46A7DD}" type="sibTrans" cxnId="{E4D1E5A5-D792-4D3E-A6D7-6AAA415687B3}">
      <dgm:prSet/>
      <dgm:spPr/>
      <dgm:t>
        <a:bodyPr/>
        <a:lstStyle/>
        <a:p>
          <a:endParaRPr lang="pt-BR"/>
        </a:p>
      </dgm:t>
    </dgm:pt>
    <dgm:pt modelId="{7CC3F166-9CC2-43D5-8ECF-1E0E8F3CBC25}">
      <dgm:prSet phldrT="[Texto]"/>
      <dgm:spPr/>
      <dgm:t>
        <a:bodyPr/>
        <a:lstStyle/>
        <a:p>
          <a:r>
            <a:rPr lang="pt-BR" dirty="0"/>
            <a:t>Lei das Agências Reguladoras</a:t>
          </a:r>
        </a:p>
      </dgm:t>
    </dgm:pt>
    <dgm:pt modelId="{491D89F7-286C-4512-B4B6-62F1768F50D0}" type="parTrans" cxnId="{5E7746BF-4243-4CDB-B751-34A95A44B0CB}">
      <dgm:prSet/>
      <dgm:spPr/>
      <dgm:t>
        <a:bodyPr/>
        <a:lstStyle/>
        <a:p>
          <a:endParaRPr lang="pt-BR"/>
        </a:p>
      </dgm:t>
    </dgm:pt>
    <dgm:pt modelId="{5CF0648E-5202-432A-9CC3-89A9B8595297}" type="sibTrans" cxnId="{5E7746BF-4243-4CDB-B751-34A95A44B0CB}">
      <dgm:prSet/>
      <dgm:spPr/>
      <dgm:t>
        <a:bodyPr/>
        <a:lstStyle/>
        <a:p>
          <a:endParaRPr lang="pt-BR"/>
        </a:p>
      </dgm:t>
    </dgm:pt>
    <dgm:pt modelId="{466A6C4B-AF33-494F-8B83-DB7A3F7C5E2C}">
      <dgm:prSet phldrT="[Texto]"/>
      <dgm:spPr/>
      <dgm:t>
        <a:bodyPr/>
        <a:lstStyle/>
        <a:p>
          <a:r>
            <a:rPr lang="pt-BR" dirty="0"/>
            <a:t>Redução do Custo Brasil</a:t>
          </a:r>
        </a:p>
      </dgm:t>
    </dgm:pt>
    <dgm:pt modelId="{FF4FBD62-84C0-4B7D-B247-77021F2FAC02}" type="parTrans" cxnId="{517E39A4-ED79-492B-870D-8F3881990985}">
      <dgm:prSet/>
      <dgm:spPr/>
      <dgm:t>
        <a:bodyPr/>
        <a:lstStyle/>
        <a:p>
          <a:endParaRPr lang="pt-BR"/>
        </a:p>
      </dgm:t>
    </dgm:pt>
    <dgm:pt modelId="{1FA2A2E1-075E-4E57-8181-204306E4ACA5}" type="sibTrans" cxnId="{517E39A4-ED79-492B-870D-8F3881990985}">
      <dgm:prSet/>
      <dgm:spPr/>
      <dgm:t>
        <a:bodyPr/>
        <a:lstStyle/>
        <a:p>
          <a:endParaRPr lang="pt-BR"/>
        </a:p>
      </dgm:t>
    </dgm:pt>
    <dgm:pt modelId="{353FB063-24D5-4C12-961F-04D6122E8A21}" type="pres">
      <dgm:prSet presAssocID="{054B2BA9-C014-4525-8B5E-47362230B02E}" presName="Name0" presStyleCnt="0">
        <dgm:presLayoutVars>
          <dgm:dir/>
          <dgm:animLvl val="lvl"/>
          <dgm:resizeHandles val="exact"/>
        </dgm:presLayoutVars>
      </dgm:prSet>
      <dgm:spPr/>
    </dgm:pt>
    <dgm:pt modelId="{13C99EF5-9435-4FA4-82EA-5CAFF77B7484}" type="pres">
      <dgm:prSet presAssocID="{B0345C2F-18E6-4737-AD2C-B09D745564EF}" presName="composite" presStyleCnt="0"/>
      <dgm:spPr/>
    </dgm:pt>
    <dgm:pt modelId="{D23FDFB3-9547-4E08-AAAF-F1FD56A4876A}" type="pres">
      <dgm:prSet presAssocID="{B0345C2F-18E6-4737-AD2C-B09D745564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DC6E3F-3DC6-4252-AD3C-120CDA8A89E8}" type="pres">
      <dgm:prSet presAssocID="{B0345C2F-18E6-4737-AD2C-B09D745564EF}" presName="desTx" presStyleLbl="alignAccFollowNode1" presStyleIdx="0" presStyleCnt="3" custAng="0">
        <dgm:presLayoutVars>
          <dgm:bulletEnabled val="1"/>
        </dgm:presLayoutVars>
      </dgm:prSet>
      <dgm:spPr/>
    </dgm:pt>
    <dgm:pt modelId="{FE8DC701-E577-4679-AA38-E84957157A87}" type="pres">
      <dgm:prSet presAssocID="{28A6A1F3-20A2-40BE-B049-C8FD9E4E1A70}" presName="space" presStyleCnt="0"/>
      <dgm:spPr/>
    </dgm:pt>
    <dgm:pt modelId="{23A0FF96-89E4-4FA7-AD23-CBF6873363E0}" type="pres">
      <dgm:prSet presAssocID="{D7E29E3A-F167-4AC2-A06E-74E1E5C10549}" presName="composite" presStyleCnt="0"/>
      <dgm:spPr/>
    </dgm:pt>
    <dgm:pt modelId="{E2EF72C9-0DBB-4EFB-B6C2-F90590FC12B3}" type="pres">
      <dgm:prSet presAssocID="{D7E29E3A-F167-4AC2-A06E-74E1E5C105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A741DFA-316C-4724-82D8-738AB80308B0}" type="pres">
      <dgm:prSet presAssocID="{D7E29E3A-F167-4AC2-A06E-74E1E5C10549}" presName="desTx" presStyleLbl="alignAccFollowNode1" presStyleIdx="1" presStyleCnt="3">
        <dgm:presLayoutVars>
          <dgm:bulletEnabled val="1"/>
        </dgm:presLayoutVars>
      </dgm:prSet>
      <dgm:spPr/>
    </dgm:pt>
    <dgm:pt modelId="{53949365-2FD5-4FCD-B389-2D63733BE039}" type="pres">
      <dgm:prSet presAssocID="{778695D7-C1B1-4B12-A887-C3CF329B75E4}" presName="space" presStyleCnt="0"/>
      <dgm:spPr/>
    </dgm:pt>
    <dgm:pt modelId="{818459B6-0269-4AB7-8BA5-BB159A974545}" type="pres">
      <dgm:prSet presAssocID="{BA54C705-400F-4CED-BDE2-B75BA8BB15B7}" presName="composite" presStyleCnt="0"/>
      <dgm:spPr/>
    </dgm:pt>
    <dgm:pt modelId="{4DE74C37-D84E-4596-868D-B8B7A847FD91}" type="pres">
      <dgm:prSet presAssocID="{BA54C705-400F-4CED-BDE2-B75BA8BB15B7}" presName="parTx" presStyleLbl="alignNode1" presStyleIdx="2" presStyleCnt="3" custLinFactNeighborX="103" custLinFactNeighborY="-4233">
        <dgm:presLayoutVars>
          <dgm:chMax val="0"/>
          <dgm:chPref val="0"/>
          <dgm:bulletEnabled val="1"/>
        </dgm:presLayoutVars>
      </dgm:prSet>
      <dgm:spPr/>
    </dgm:pt>
    <dgm:pt modelId="{0FBBE224-69C0-487D-B130-861457BD85B0}" type="pres">
      <dgm:prSet presAssocID="{BA54C705-400F-4CED-BDE2-B75BA8BB15B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63A8AFB-1381-4D3A-A5DF-E427175B9177}" srcId="{B0345C2F-18E6-4737-AD2C-B09D745564EF}" destId="{76598AE9-8167-4F7F-B0C1-74D648899248}" srcOrd="2" destOrd="0" parTransId="{B73D411B-17F6-4B58-B16B-1D0A37501CAD}" sibTransId="{6534A638-74B4-4EBD-AC1A-9B04766B716D}"/>
    <dgm:cxn modelId="{42C34A45-9C61-43C5-9E60-729522D213AB}" type="presOf" srcId="{D7E29E3A-F167-4AC2-A06E-74E1E5C10549}" destId="{E2EF72C9-0DBB-4EFB-B6C2-F90590FC12B3}" srcOrd="0" destOrd="0" presId="urn:microsoft.com/office/officeart/2005/8/layout/hList1"/>
    <dgm:cxn modelId="{DD94E2D4-B440-4B0F-98FF-5F498308CA42}" srcId="{B0345C2F-18E6-4737-AD2C-B09D745564EF}" destId="{8BAEDD58-9BBD-42F2-9E90-F6994D482E07}" srcOrd="1" destOrd="0" parTransId="{D409E698-F246-40C3-A7D3-1A3758910C15}" sibTransId="{7DD9CE80-CF8E-46FA-B87E-589E626641A7}"/>
    <dgm:cxn modelId="{60D6F10C-CAA1-4385-B56B-689E4FA9067F}" type="presOf" srcId="{B0345C2F-18E6-4737-AD2C-B09D745564EF}" destId="{D23FDFB3-9547-4E08-AAAF-F1FD56A4876A}" srcOrd="0" destOrd="0" presId="urn:microsoft.com/office/officeart/2005/8/layout/hList1"/>
    <dgm:cxn modelId="{BF65D4DE-E599-403C-824E-0BD340EB93FD}" type="presOf" srcId="{ED645D6F-011F-4E0D-B3B1-4D6CC10A96BB}" destId="{5A741DFA-316C-4724-82D8-738AB80308B0}" srcOrd="0" destOrd="1" presId="urn:microsoft.com/office/officeart/2005/8/layout/hList1"/>
    <dgm:cxn modelId="{E4D1E5A5-D792-4D3E-A6D7-6AAA415687B3}" srcId="{D7E29E3A-F167-4AC2-A06E-74E1E5C10549}" destId="{ED645D6F-011F-4E0D-B3B1-4D6CC10A96BB}" srcOrd="1" destOrd="0" parTransId="{FEA337D6-0809-4998-A35A-0CF45EA8DA02}" sibTransId="{3887BEB3-48E4-4E24-9C7C-09DF3E46A7DD}"/>
    <dgm:cxn modelId="{77DB050F-FB84-4EB7-9A25-D11E4ABCA4C0}" type="presOf" srcId="{756D7F0F-4600-40E7-A49D-0F2C1008431F}" destId="{0FBBE224-69C0-487D-B130-861457BD85B0}" srcOrd="0" destOrd="0" presId="urn:microsoft.com/office/officeart/2005/8/layout/hList1"/>
    <dgm:cxn modelId="{647BCB81-0FC7-4242-B136-CC87EFD7443D}" srcId="{B0345C2F-18E6-4737-AD2C-B09D745564EF}" destId="{42422DCA-8300-4904-A86B-FAC0030A2864}" srcOrd="0" destOrd="0" parTransId="{DD46767F-2744-4C3C-BA97-C48583EB464B}" sibTransId="{EA3DCEE4-E56C-4A09-85B5-D5FA106103EC}"/>
    <dgm:cxn modelId="{335A1B7B-8AD5-44F8-A217-66FECA0F526C}" srcId="{BA54C705-400F-4CED-BDE2-B75BA8BB15B7}" destId="{756D7F0F-4600-40E7-A49D-0F2C1008431F}" srcOrd="0" destOrd="0" parTransId="{DBFB1224-1918-464D-807A-06B03738043E}" sibTransId="{D8FD4C62-191C-441F-92C7-F32D8270A9A8}"/>
    <dgm:cxn modelId="{DA7C3B0C-C82C-40F5-8287-C90D98F1102C}" type="presOf" srcId="{466A6C4B-AF33-494F-8B83-DB7A3F7C5E2C}" destId="{0FBBE224-69C0-487D-B130-861457BD85B0}" srcOrd="0" destOrd="1" presId="urn:microsoft.com/office/officeart/2005/8/layout/hList1"/>
    <dgm:cxn modelId="{51429CA0-27C5-4D4B-83C8-C225A8B25872}" type="presOf" srcId="{8BAEDD58-9BBD-42F2-9E90-F6994D482E07}" destId="{41DC6E3F-3DC6-4252-AD3C-120CDA8A89E8}" srcOrd="0" destOrd="1" presId="urn:microsoft.com/office/officeart/2005/8/layout/hList1"/>
    <dgm:cxn modelId="{D3096CD8-F3BE-4535-9A16-3F4FBD0622A6}" type="presOf" srcId="{054B2BA9-C014-4525-8B5E-47362230B02E}" destId="{353FB063-24D5-4C12-961F-04D6122E8A21}" srcOrd="0" destOrd="0" presId="urn:microsoft.com/office/officeart/2005/8/layout/hList1"/>
    <dgm:cxn modelId="{EB61331E-4DBE-4B32-A872-5CE4CEC687AE}" type="presOf" srcId="{76598AE9-8167-4F7F-B0C1-74D648899248}" destId="{41DC6E3F-3DC6-4252-AD3C-120CDA8A89E8}" srcOrd="0" destOrd="2" presId="urn:microsoft.com/office/officeart/2005/8/layout/hList1"/>
    <dgm:cxn modelId="{0ADB8D20-6C2D-40BF-B96A-3FE6DED93ABC}" srcId="{D7E29E3A-F167-4AC2-A06E-74E1E5C10549}" destId="{C6DBF4E5-4FA5-4949-B642-A8C883498F5D}" srcOrd="0" destOrd="0" parTransId="{78F4E96A-D53B-470E-AC7B-C0436C20D25E}" sibTransId="{7E9B3B9C-927A-4C70-87B9-7AFF5E2C9AE8}"/>
    <dgm:cxn modelId="{EB59723F-5CBB-4D5D-9196-04FCD8B65021}" srcId="{054B2BA9-C014-4525-8B5E-47362230B02E}" destId="{D7E29E3A-F167-4AC2-A06E-74E1E5C10549}" srcOrd="1" destOrd="0" parTransId="{00782127-3CED-4C1B-8A3C-28B15C953312}" sibTransId="{778695D7-C1B1-4B12-A887-C3CF329B75E4}"/>
    <dgm:cxn modelId="{5E7746BF-4243-4CDB-B751-34A95A44B0CB}" srcId="{D7E29E3A-F167-4AC2-A06E-74E1E5C10549}" destId="{7CC3F166-9CC2-43D5-8ECF-1E0E8F3CBC25}" srcOrd="2" destOrd="0" parTransId="{491D89F7-286C-4512-B4B6-62F1768F50D0}" sibTransId="{5CF0648E-5202-432A-9CC3-89A9B8595297}"/>
    <dgm:cxn modelId="{47E88419-22B3-4A52-A112-D8B15E314C57}" type="presOf" srcId="{BA54C705-400F-4CED-BDE2-B75BA8BB15B7}" destId="{4DE74C37-D84E-4596-868D-B8B7A847FD91}" srcOrd="0" destOrd="0" presId="urn:microsoft.com/office/officeart/2005/8/layout/hList1"/>
    <dgm:cxn modelId="{517E39A4-ED79-492B-870D-8F3881990985}" srcId="{BA54C705-400F-4CED-BDE2-B75BA8BB15B7}" destId="{466A6C4B-AF33-494F-8B83-DB7A3F7C5E2C}" srcOrd="1" destOrd="0" parTransId="{FF4FBD62-84C0-4B7D-B247-77021F2FAC02}" sibTransId="{1FA2A2E1-075E-4E57-8181-204306E4ACA5}"/>
    <dgm:cxn modelId="{F7BF606A-8004-4CC3-AEAB-2D200B71B997}" type="presOf" srcId="{C6DBF4E5-4FA5-4949-B642-A8C883498F5D}" destId="{5A741DFA-316C-4724-82D8-738AB80308B0}" srcOrd="0" destOrd="0" presId="urn:microsoft.com/office/officeart/2005/8/layout/hList1"/>
    <dgm:cxn modelId="{2CE60B33-8D09-4EF7-9B7F-161D38A4F8EB}" srcId="{054B2BA9-C014-4525-8B5E-47362230B02E}" destId="{BA54C705-400F-4CED-BDE2-B75BA8BB15B7}" srcOrd="2" destOrd="0" parTransId="{B0B843F4-7982-4B70-BC08-8D226AEAB5BF}" sibTransId="{A19B0F6B-8C76-45CC-8E71-228684DAEEEF}"/>
    <dgm:cxn modelId="{DCD513D5-A56A-476D-8492-2CB6CC3ED976}" srcId="{054B2BA9-C014-4525-8B5E-47362230B02E}" destId="{B0345C2F-18E6-4737-AD2C-B09D745564EF}" srcOrd="0" destOrd="0" parTransId="{2ECF7A44-EC3A-4992-9CA3-1D195A487A26}" sibTransId="{28A6A1F3-20A2-40BE-B049-C8FD9E4E1A70}"/>
    <dgm:cxn modelId="{576823DC-C45C-40DE-838D-FE115F04A7E4}" type="presOf" srcId="{7CC3F166-9CC2-43D5-8ECF-1E0E8F3CBC25}" destId="{5A741DFA-316C-4724-82D8-738AB80308B0}" srcOrd="0" destOrd="2" presId="urn:microsoft.com/office/officeart/2005/8/layout/hList1"/>
    <dgm:cxn modelId="{BD808AC8-CA31-4632-94FD-61255E48F5FF}" type="presOf" srcId="{42422DCA-8300-4904-A86B-FAC0030A2864}" destId="{41DC6E3F-3DC6-4252-AD3C-120CDA8A89E8}" srcOrd="0" destOrd="0" presId="urn:microsoft.com/office/officeart/2005/8/layout/hList1"/>
    <dgm:cxn modelId="{021A02A5-79D9-4B89-AB73-C44287C8D1CE}" type="presParOf" srcId="{353FB063-24D5-4C12-961F-04D6122E8A21}" destId="{13C99EF5-9435-4FA4-82EA-5CAFF77B7484}" srcOrd="0" destOrd="0" presId="urn:microsoft.com/office/officeart/2005/8/layout/hList1"/>
    <dgm:cxn modelId="{6E107D66-9114-4436-B990-7C55CD33AB3D}" type="presParOf" srcId="{13C99EF5-9435-4FA4-82EA-5CAFF77B7484}" destId="{D23FDFB3-9547-4E08-AAAF-F1FD56A4876A}" srcOrd="0" destOrd="0" presId="urn:microsoft.com/office/officeart/2005/8/layout/hList1"/>
    <dgm:cxn modelId="{5CE293F8-B5C0-4059-9D77-46B69D8DE8BD}" type="presParOf" srcId="{13C99EF5-9435-4FA4-82EA-5CAFF77B7484}" destId="{41DC6E3F-3DC6-4252-AD3C-120CDA8A89E8}" srcOrd="1" destOrd="0" presId="urn:microsoft.com/office/officeart/2005/8/layout/hList1"/>
    <dgm:cxn modelId="{F823A910-BC3B-486B-8AD8-5524BD7E2D80}" type="presParOf" srcId="{353FB063-24D5-4C12-961F-04D6122E8A21}" destId="{FE8DC701-E577-4679-AA38-E84957157A87}" srcOrd="1" destOrd="0" presId="urn:microsoft.com/office/officeart/2005/8/layout/hList1"/>
    <dgm:cxn modelId="{57AD8C30-0CDB-4B1B-949A-80839970F21F}" type="presParOf" srcId="{353FB063-24D5-4C12-961F-04D6122E8A21}" destId="{23A0FF96-89E4-4FA7-AD23-CBF6873363E0}" srcOrd="2" destOrd="0" presId="urn:microsoft.com/office/officeart/2005/8/layout/hList1"/>
    <dgm:cxn modelId="{4C61721A-A8B4-444A-81C8-B9C7D4703CDA}" type="presParOf" srcId="{23A0FF96-89E4-4FA7-AD23-CBF6873363E0}" destId="{E2EF72C9-0DBB-4EFB-B6C2-F90590FC12B3}" srcOrd="0" destOrd="0" presId="urn:microsoft.com/office/officeart/2005/8/layout/hList1"/>
    <dgm:cxn modelId="{51500F9B-9D38-40D7-9BC8-5F6AC3B3A252}" type="presParOf" srcId="{23A0FF96-89E4-4FA7-AD23-CBF6873363E0}" destId="{5A741DFA-316C-4724-82D8-738AB80308B0}" srcOrd="1" destOrd="0" presId="urn:microsoft.com/office/officeart/2005/8/layout/hList1"/>
    <dgm:cxn modelId="{8C23A3EC-42AC-4A09-8CF2-72C0D0EFD04E}" type="presParOf" srcId="{353FB063-24D5-4C12-961F-04D6122E8A21}" destId="{53949365-2FD5-4FCD-B389-2D63733BE039}" srcOrd="3" destOrd="0" presId="urn:microsoft.com/office/officeart/2005/8/layout/hList1"/>
    <dgm:cxn modelId="{898998F0-DB7C-4D47-8E84-12FD71655C47}" type="presParOf" srcId="{353FB063-24D5-4C12-961F-04D6122E8A21}" destId="{818459B6-0269-4AB7-8BA5-BB159A974545}" srcOrd="4" destOrd="0" presId="urn:microsoft.com/office/officeart/2005/8/layout/hList1"/>
    <dgm:cxn modelId="{A03C1FBC-D84B-402A-93DB-2478D2C40447}" type="presParOf" srcId="{818459B6-0269-4AB7-8BA5-BB159A974545}" destId="{4DE74C37-D84E-4596-868D-B8B7A847FD91}" srcOrd="0" destOrd="0" presId="urn:microsoft.com/office/officeart/2005/8/layout/hList1"/>
    <dgm:cxn modelId="{7A847089-FCAE-474F-9FB7-B2DFFC6825F9}" type="presParOf" srcId="{818459B6-0269-4AB7-8BA5-BB159A974545}" destId="{0FBBE224-69C0-487D-B130-861457BD85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C10A4-C571-479E-8731-BDE4EE08A2F4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6CAC3752-CE16-4F17-A1E4-B1E4B5B0E4AA}">
      <dgm:prSet phldrT="[Texto]"/>
      <dgm:spPr/>
      <dgm:t>
        <a:bodyPr/>
        <a:lstStyle/>
        <a:p>
          <a:r>
            <a:rPr lang="pt-BR" dirty="0"/>
            <a:t>Fundos de Vales </a:t>
          </a:r>
        </a:p>
      </dgm:t>
    </dgm:pt>
    <dgm:pt modelId="{59F8BE11-7D07-4E37-98C1-6EC8B2FFBC0C}" type="parTrans" cxnId="{4143A843-2D92-4E1F-9F04-AD89D1DC4643}">
      <dgm:prSet/>
      <dgm:spPr/>
      <dgm:t>
        <a:bodyPr/>
        <a:lstStyle/>
        <a:p>
          <a:endParaRPr lang="pt-BR"/>
        </a:p>
      </dgm:t>
    </dgm:pt>
    <dgm:pt modelId="{471CCE75-A85D-4E9F-B7D3-73C29202663A}" type="sibTrans" cxnId="{4143A843-2D92-4E1F-9F04-AD89D1DC4643}">
      <dgm:prSet/>
      <dgm:spPr/>
      <dgm:t>
        <a:bodyPr/>
        <a:lstStyle/>
        <a:p>
          <a:endParaRPr lang="pt-BR"/>
        </a:p>
      </dgm:t>
    </dgm:pt>
    <dgm:pt modelId="{CF6FB34B-9E75-4E2B-8054-57C912ABCA2A}">
      <dgm:prSet phldrT="[Texto]"/>
      <dgm:spPr/>
      <dgm:t>
        <a:bodyPr/>
        <a:lstStyle/>
        <a:p>
          <a:r>
            <a:rPr lang="pt-BR" dirty="0"/>
            <a:t>Impossibilidade para implementação de coletores tronco. Necessidade de realização de parceria com as Prefeituras para soluções destes problemas. Intenso Trabalho Social com a população.</a:t>
          </a:r>
        </a:p>
      </dgm:t>
    </dgm:pt>
    <dgm:pt modelId="{B7A2D591-34DE-4D00-966D-186BBD0773FE}" type="parTrans" cxnId="{A2D00DED-73AE-458A-9399-CB87EB842695}">
      <dgm:prSet/>
      <dgm:spPr/>
      <dgm:t>
        <a:bodyPr/>
        <a:lstStyle/>
        <a:p>
          <a:endParaRPr lang="pt-BR"/>
        </a:p>
      </dgm:t>
    </dgm:pt>
    <dgm:pt modelId="{99CFEFA8-8435-4298-AEC2-AE15B9F12CE1}" type="sibTrans" cxnId="{A2D00DED-73AE-458A-9399-CB87EB842695}">
      <dgm:prSet/>
      <dgm:spPr/>
      <dgm:t>
        <a:bodyPr/>
        <a:lstStyle/>
        <a:p>
          <a:endParaRPr lang="pt-BR"/>
        </a:p>
      </dgm:t>
    </dgm:pt>
    <dgm:pt modelId="{53F2D685-1600-4C59-88D3-38C2A0240BFD}">
      <dgm:prSet phldrT="[Texto]"/>
      <dgm:spPr/>
      <dgm:t>
        <a:bodyPr/>
        <a:lstStyle/>
        <a:p>
          <a:r>
            <a:rPr lang="pt-BR" dirty="0"/>
            <a:t>Áreas Irregulares</a:t>
          </a:r>
        </a:p>
      </dgm:t>
    </dgm:pt>
    <dgm:pt modelId="{32E8EE31-D4E7-4FBA-8610-D3426379D3D1}" type="parTrans" cxnId="{8AB760D6-839C-4870-BD08-12700A31C6D8}">
      <dgm:prSet/>
      <dgm:spPr/>
      <dgm:t>
        <a:bodyPr/>
        <a:lstStyle/>
        <a:p>
          <a:endParaRPr lang="pt-BR"/>
        </a:p>
      </dgm:t>
    </dgm:pt>
    <dgm:pt modelId="{78AB1A70-3CFA-4957-9563-632EDFDE64B8}" type="sibTrans" cxnId="{8AB760D6-839C-4870-BD08-12700A31C6D8}">
      <dgm:prSet/>
      <dgm:spPr/>
      <dgm:t>
        <a:bodyPr/>
        <a:lstStyle/>
        <a:p>
          <a:endParaRPr lang="pt-BR"/>
        </a:p>
      </dgm:t>
    </dgm:pt>
    <dgm:pt modelId="{A588E01B-6849-42C9-8C6D-567F85AAA9C0}">
      <dgm:prSet phldrT="[Texto]"/>
      <dgm:spPr/>
      <dgm:t>
        <a:bodyPr/>
        <a:lstStyle/>
        <a:p>
          <a:r>
            <a:rPr lang="pt-BR" dirty="0"/>
            <a:t>Impedimento legal para regularizar infraestrutura de saneamento: elevadas perdas aparentes e reais.</a:t>
          </a:r>
        </a:p>
      </dgm:t>
    </dgm:pt>
    <dgm:pt modelId="{E29C7AA1-3A7F-41E0-8725-D5794041A247}" type="parTrans" cxnId="{A9B16995-3C52-4984-A650-D8A341A053CF}">
      <dgm:prSet/>
      <dgm:spPr/>
      <dgm:t>
        <a:bodyPr/>
        <a:lstStyle/>
        <a:p>
          <a:endParaRPr lang="pt-BR"/>
        </a:p>
      </dgm:t>
    </dgm:pt>
    <dgm:pt modelId="{BE6DCCDA-451B-45DF-8309-12EB6944BB4C}" type="sibTrans" cxnId="{A9B16995-3C52-4984-A650-D8A341A053CF}">
      <dgm:prSet/>
      <dgm:spPr/>
      <dgm:t>
        <a:bodyPr/>
        <a:lstStyle/>
        <a:p>
          <a:endParaRPr lang="pt-BR"/>
        </a:p>
      </dgm:t>
    </dgm:pt>
    <dgm:pt modelId="{0EDEE128-AB85-4CF0-A626-9755D3F53453}">
      <dgm:prSet phldrT="[Texto]"/>
      <dgm:spPr/>
      <dgm:t>
        <a:bodyPr/>
        <a:lstStyle/>
        <a:p>
          <a:r>
            <a:rPr lang="pt-BR" dirty="0"/>
            <a:t>Crescimento Periferias</a:t>
          </a:r>
        </a:p>
      </dgm:t>
    </dgm:pt>
    <dgm:pt modelId="{65185B13-A1CC-4083-8F89-1785F20537AE}" type="parTrans" cxnId="{6250D73A-8092-4F88-BF84-20E3EEE63A84}">
      <dgm:prSet/>
      <dgm:spPr/>
      <dgm:t>
        <a:bodyPr/>
        <a:lstStyle/>
        <a:p>
          <a:endParaRPr lang="pt-BR"/>
        </a:p>
      </dgm:t>
    </dgm:pt>
    <dgm:pt modelId="{56BE5671-3A0C-41A1-9DEA-06E684E55CEF}" type="sibTrans" cxnId="{6250D73A-8092-4F88-BF84-20E3EEE63A84}">
      <dgm:prSet/>
      <dgm:spPr/>
      <dgm:t>
        <a:bodyPr/>
        <a:lstStyle/>
        <a:p>
          <a:endParaRPr lang="pt-BR"/>
        </a:p>
      </dgm:t>
    </dgm:pt>
    <dgm:pt modelId="{1485E431-CFD0-4E2B-B264-19AF6118A5F3}">
      <dgm:prSet phldrT="[Texto]"/>
      <dgm:spPr/>
      <dgm:t>
        <a:bodyPr/>
        <a:lstStyle/>
        <a:p>
          <a:r>
            <a:rPr lang="pt-BR" dirty="0"/>
            <a:t>Dificuldade de conexão. Baixa adesão. Custos crescentes e receitas decrescentes,.</a:t>
          </a:r>
        </a:p>
        <a:p>
          <a:r>
            <a:rPr lang="pt-BR" dirty="0"/>
            <a:t>Violência (áreas de risco = difícil acesso)</a:t>
          </a:r>
        </a:p>
      </dgm:t>
    </dgm:pt>
    <dgm:pt modelId="{0A4F5E67-B94F-49B4-8FE2-98D8EF0A952A}" type="parTrans" cxnId="{5112130D-7638-4FBC-BE56-852726D1ACC7}">
      <dgm:prSet/>
      <dgm:spPr/>
      <dgm:t>
        <a:bodyPr/>
        <a:lstStyle/>
        <a:p>
          <a:endParaRPr lang="pt-BR"/>
        </a:p>
      </dgm:t>
    </dgm:pt>
    <dgm:pt modelId="{50DA4C68-5ED1-4EAD-BA77-A507C11F1332}" type="sibTrans" cxnId="{5112130D-7638-4FBC-BE56-852726D1ACC7}">
      <dgm:prSet/>
      <dgm:spPr/>
      <dgm:t>
        <a:bodyPr/>
        <a:lstStyle/>
        <a:p>
          <a:endParaRPr lang="pt-BR"/>
        </a:p>
      </dgm:t>
    </dgm:pt>
    <dgm:pt modelId="{7D6A965C-2071-4BFE-BE70-36C05E440203}" type="pres">
      <dgm:prSet presAssocID="{C49C10A4-C571-479E-8731-BDE4EE08A2F4}" presName="Name0" presStyleCnt="0">
        <dgm:presLayoutVars>
          <dgm:dir/>
        </dgm:presLayoutVars>
      </dgm:prSet>
      <dgm:spPr/>
    </dgm:pt>
    <dgm:pt modelId="{BF98EC76-3771-4CD6-86D0-404F3CEEF647}" type="pres">
      <dgm:prSet presAssocID="{6CAC3752-CE16-4F17-A1E4-B1E4B5B0E4AA}" presName="composite" presStyleCnt="0"/>
      <dgm:spPr/>
    </dgm:pt>
    <dgm:pt modelId="{1F67F1F8-4522-4B69-9565-1ADE7C3B344B}" type="pres">
      <dgm:prSet presAssocID="{6CAC3752-CE16-4F17-A1E4-B1E4B5B0E4AA}" presName="Accent" presStyleLbl="alignAcc1" presStyleIdx="0" presStyleCnt="3"/>
      <dgm:spPr/>
    </dgm:pt>
    <dgm:pt modelId="{DE7D1498-BB2D-4CF4-9E43-57E4415EB043}" type="pres">
      <dgm:prSet presAssocID="{6CAC3752-CE16-4F17-A1E4-B1E4B5B0E4AA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591FAE-98E2-470E-BBF0-BD1F9569C98D}" type="pres">
      <dgm:prSet presAssocID="{6CAC3752-CE16-4F17-A1E4-B1E4B5B0E4AA}" presName="Child" presStyleLbl="revTx" presStyleIdx="0" presStyleCnt="3">
        <dgm:presLayoutVars>
          <dgm:bulletEnabled val="1"/>
        </dgm:presLayoutVars>
      </dgm:prSet>
      <dgm:spPr/>
    </dgm:pt>
    <dgm:pt modelId="{A4F1FD74-4564-4598-9F47-ECD6D9A13551}" type="pres">
      <dgm:prSet presAssocID="{6CAC3752-CE16-4F17-A1E4-B1E4B5B0E4AA}" presName="Parent" presStyleLbl="alignNode1" presStyleIdx="0" presStyleCnt="3">
        <dgm:presLayoutVars>
          <dgm:bulletEnabled val="1"/>
        </dgm:presLayoutVars>
      </dgm:prSet>
      <dgm:spPr/>
    </dgm:pt>
    <dgm:pt modelId="{EC5221F0-AF08-453D-A84E-CBC77896DFCD}" type="pres">
      <dgm:prSet presAssocID="{471CCE75-A85D-4E9F-B7D3-73C29202663A}" presName="sibTrans" presStyleCnt="0"/>
      <dgm:spPr/>
    </dgm:pt>
    <dgm:pt modelId="{0A40B787-D44B-44E3-81DD-8A67E0A03A7E}" type="pres">
      <dgm:prSet presAssocID="{53F2D685-1600-4C59-88D3-38C2A0240BFD}" presName="composite" presStyleCnt="0"/>
      <dgm:spPr/>
    </dgm:pt>
    <dgm:pt modelId="{4A58BEDD-D920-4F7C-9100-C679796CDE3C}" type="pres">
      <dgm:prSet presAssocID="{53F2D685-1600-4C59-88D3-38C2A0240BFD}" presName="Accent" presStyleLbl="alignAcc1" presStyleIdx="1" presStyleCnt="3"/>
      <dgm:spPr/>
    </dgm:pt>
    <dgm:pt modelId="{B6320746-7027-4D7A-A986-96BD78EA961B}" type="pres">
      <dgm:prSet presAssocID="{53F2D685-1600-4C59-88D3-38C2A0240BFD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5E923DC-B5FA-468E-B31C-C2973A40ABE7}" type="pres">
      <dgm:prSet presAssocID="{53F2D685-1600-4C59-88D3-38C2A0240BFD}" presName="Child" presStyleLbl="revTx" presStyleIdx="1" presStyleCnt="3">
        <dgm:presLayoutVars>
          <dgm:bulletEnabled val="1"/>
        </dgm:presLayoutVars>
      </dgm:prSet>
      <dgm:spPr/>
    </dgm:pt>
    <dgm:pt modelId="{D5C95483-0A6B-405E-BED0-D1EB7BEDB13B}" type="pres">
      <dgm:prSet presAssocID="{53F2D685-1600-4C59-88D3-38C2A0240BFD}" presName="Parent" presStyleLbl="alignNode1" presStyleIdx="1" presStyleCnt="3">
        <dgm:presLayoutVars>
          <dgm:bulletEnabled val="1"/>
        </dgm:presLayoutVars>
      </dgm:prSet>
      <dgm:spPr/>
    </dgm:pt>
    <dgm:pt modelId="{8B58871A-5391-48FE-8C11-6A75138F8622}" type="pres">
      <dgm:prSet presAssocID="{78AB1A70-3CFA-4957-9563-632EDFDE64B8}" presName="sibTrans" presStyleCnt="0"/>
      <dgm:spPr/>
    </dgm:pt>
    <dgm:pt modelId="{410A91F8-7206-4F60-9B0B-5C52E8D44AF6}" type="pres">
      <dgm:prSet presAssocID="{0EDEE128-AB85-4CF0-A626-9755D3F53453}" presName="composite" presStyleCnt="0"/>
      <dgm:spPr/>
    </dgm:pt>
    <dgm:pt modelId="{6B5647BA-92E0-4F5D-912C-304C7C0E790F}" type="pres">
      <dgm:prSet presAssocID="{0EDEE128-AB85-4CF0-A626-9755D3F53453}" presName="Accent" presStyleLbl="alignAcc1" presStyleIdx="2" presStyleCnt="3"/>
      <dgm:spPr/>
    </dgm:pt>
    <dgm:pt modelId="{B3B58679-D718-4848-BE94-AA62791AED95}" type="pres">
      <dgm:prSet presAssocID="{0EDEE128-AB85-4CF0-A626-9755D3F53453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7B23D18-0F66-48DC-9C4C-34DAFDA8CD31}" type="pres">
      <dgm:prSet presAssocID="{0EDEE128-AB85-4CF0-A626-9755D3F53453}" presName="Child" presStyleLbl="revTx" presStyleIdx="2" presStyleCnt="3">
        <dgm:presLayoutVars>
          <dgm:bulletEnabled val="1"/>
        </dgm:presLayoutVars>
      </dgm:prSet>
      <dgm:spPr/>
    </dgm:pt>
    <dgm:pt modelId="{E875602F-A172-4512-B81C-FBE1F91EF4A3}" type="pres">
      <dgm:prSet presAssocID="{0EDEE128-AB85-4CF0-A626-9755D3F53453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A356935E-BB93-49FB-BEEF-EE5DA645BE6D}" type="presOf" srcId="{A588E01B-6849-42C9-8C6D-567F85AAA9C0}" destId="{A5E923DC-B5FA-468E-B31C-C2973A40ABE7}" srcOrd="0" destOrd="0" presId="urn:microsoft.com/office/officeart/2008/layout/TitlePictureLineup"/>
    <dgm:cxn modelId="{5112130D-7638-4FBC-BE56-852726D1ACC7}" srcId="{0EDEE128-AB85-4CF0-A626-9755D3F53453}" destId="{1485E431-CFD0-4E2B-B264-19AF6118A5F3}" srcOrd="0" destOrd="0" parTransId="{0A4F5E67-B94F-49B4-8FE2-98D8EF0A952A}" sibTransId="{50DA4C68-5ED1-4EAD-BA77-A507C11F1332}"/>
    <dgm:cxn modelId="{A2D00DED-73AE-458A-9399-CB87EB842695}" srcId="{6CAC3752-CE16-4F17-A1E4-B1E4B5B0E4AA}" destId="{CF6FB34B-9E75-4E2B-8054-57C912ABCA2A}" srcOrd="0" destOrd="0" parTransId="{B7A2D591-34DE-4D00-966D-186BBD0773FE}" sibTransId="{99CFEFA8-8435-4298-AEC2-AE15B9F12CE1}"/>
    <dgm:cxn modelId="{B27B9170-5F1D-4A3A-9939-5EB170F43E02}" type="presOf" srcId="{1485E431-CFD0-4E2B-B264-19AF6118A5F3}" destId="{D7B23D18-0F66-48DC-9C4C-34DAFDA8CD31}" srcOrd="0" destOrd="0" presId="urn:microsoft.com/office/officeart/2008/layout/TitlePictureLineup"/>
    <dgm:cxn modelId="{23E16F01-0D57-42C7-A9E6-2B275C6CCB7B}" type="presOf" srcId="{CF6FB34B-9E75-4E2B-8054-57C912ABCA2A}" destId="{03591FAE-98E2-470E-BBF0-BD1F9569C98D}" srcOrd="0" destOrd="0" presId="urn:microsoft.com/office/officeart/2008/layout/TitlePictureLineup"/>
    <dgm:cxn modelId="{1FD22B16-2EDF-48FB-B50E-67CF1A6AA558}" type="presOf" srcId="{0EDEE128-AB85-4CF0-A626-9755D3F53453}" destId="{E875602F-A172-4512-B81C-FBE1F91EF4A3}" srcOrd="0" destOrd="0" presId="urn:microsoft.com/office/officeart/2008/layout/TitlePictureLineup"/>
    <dgm:cxn modelId="{B372DADE-53AC-405E-9DF3-0835A6983FD9}" type="presOf" srcId="{C49C10A4-C571-479E-8731-BDE4EE08A2F4}" destId="{7D6A965C-2071-4BFE-BE70-36C05E440203}" srcOrd="0" destOrd="0" presId="urn:microsoft.com/office/officeart/2008/layout/TitlePictureLineup"/>
    <dgm:cxn modelId="{3C519D3D-3CF2-48C4-A8F3-063F5CFB9F55}" type="presOf" srcId="{6CAC3752-CE16-4F17-A1E4-B1E4B5B0E4AA}" destId="{A4F1FD74-4564-4598-9F47-ECD6D9A13551}" srcOrd="0" destOrd="0" presId="urn:microsoft.com/office/officeart/2008/layout/TitlePictureLineup"/>
    <dgm:cxn modelId="{6250D73A-8092-4F88-BF84-20E3EEE63A84}" srcId="{C49C10A4-C571-479E-8731-BDE4EE08A2F4}" destId="{0EDEE128-AB85-4CF0-A626-9755D3F53453}" srcOrd="2" destOrd="0" parTransId="{65185B13-A1CC-4083-8F89-1785F20537AE}" sibTransId="{56BE5671-3A0C-41A1-9DEA-06E684E55CEF}"/>
    <dgm:cxn modelId="{12BE955D-3A69-4F7E-9AA6-23D01C0606BB}" type="presOf" srcId="{53F2D685-1600-4C59-88D3-38C2A0240BFD}" destId="{D5C95483-0A6B-405E-BED0-D1EB7BEDB13B}" srcOrd="0" destOrd="0" presId="urn:microsoft.com/office/officeart/2008/layout/TitlePictureLineup"/>
    <dgm:cxn modelId="{A9B16995-3C52-4984-A650-D8A341A053CF}" srcId="{53F2D685-1600-4C59-88D3-38C2A0240BFD}" destId="{A588E01B-6849-42C9-8C6D-567F85AAA9C0}" srcOrd="0" destOrd="0" parTransId="{E29C7AA1-3A7F-41E0-8725-D5794041A247}" sibTransId="{BE6DCCDA-451B-45DF-8309-12EB6944BB4C}"/>
    <dgm:cxn modelId="{8AB760D6-839C-4870-BD08-12700A31C6D8}" srcId="{C49C10A4-C571-479E-8731-BDE4EE08A2F4}" destId="{53F2D685-1600-4C59-88D3-38C2A0240BFD}" srcOrd="1" destOrd="0" parTransId="{32E8EE31-D4E7-4FBA-8610-D3426379D3D1}" sibTransId="{78AB1A70-3CFA-4957-9563-632EDFDE64B8}"/>
    <dgm:cxn modelId="{4143A843-2D92-4E1F-9F04-AD89D1DC4643}" srcId="{C49C10A4-C571-479E-8731-BDE4EE08A2F4}" destId="{6CAC3752-CE16-4F17-A1E4-B1E4B5B0E4AA}" srcOrd="0" destOrd="0" parTransId="{59F8BE11-7D07-4E37-98C1-6EC8B2FFBC0C}" sibTransId="{471CCE75-A85D-4E9F-B7D3-73C29202663A}"/>
    <dgm:cxn modelId="{85ADE950-FB41-4105-ACBA-5C145311AFE1}" type="presParOf" srcId="{7D6A965C-2071-4BFE-BE70-36C05E440203}" destId="{BF98EC76-3771-4CD6-86D0-404F3CEEF647}" srcOrd="0" destOrd="0" presId="urn:microsoft.com/office/officeart/2008/layout/TitlePictureLineup"/>
    <dgm:cxn modelId="{24BC0442-5131-4926-8E9C-182DBB445ABE}" type="presParOf" srcId="{BF98EC76-3771-4CD6-86D0-404F3CEEF647}" destId="{1F67F1F8-4522-4B69-9565-1ADE7C3B344B}" srcOrd="0" destOrd="0" presId="urn:microsoft.com/office/officeart/2008/layout/TitlePictureLineup"/>
    <dgm:cxn modelId="{0EEEBE3B-0638-47EF-A768-3C5E84C51322}" type="presParOf" srcId="{BF98EC76-3771-4CD6-86D0-404F3CEEF647}" destId="{DE7D1498-BB2D-4CF4-9E43-57E4415EB043}" srcOrd="1" destOrd="0" presId="urn:microsoft.com/office/officeart/2008/layout/TitlePictureLineup"/>
    <dgm:cxn modelId="{C8DBADEA-5D59-4E52-8BC3-F29DF37FF86C}" type="presParOf" srcId="{BF98EC76-3771-4CD6-86D0-404F3CEEF647}" destId="{03591FAE-98E2-470E-BBF0-BD1F9569C98D}" srcOrd="2" destOrd="0" presId="urn:microsoft.com/office/officeart/2008/layout/TitlePictureLineup"/>
    <dgm:cxn modelId="{7A43F958-E880-4F9D-9A6B-56902448492D}" type="presParOf" srcId="{BF98EC76-3771-4CD6-86D0-404F3CEEF647}" destId="{A4F1FD74-4564-4598-9F47-ECD6D9A13551}" srcOrd="3" destOrd="0" presId="urn:microsoft.com/office/officeart/2008/layout/TitlePictureLineup"/>
    <dgm:cxn modelId="{9CBB3DCB-59BC-442C-9CAD-929E17E71B9B}" type="presParOf" srcId="{7D6A965C-2071-4BFE-BE70-36C05E440203}" destId="{EC5221F0-AF08-453D-A84E-CBC77896DFCD}" srcOrd="1" destOrd="0" presId="urn:microsoft.com/office/officeart/2008/layout/TitlePictureLineup"/>
    <dgm:cxn modelId="{66F4A4E1-EDAA-491C-9830-AEBA4050F561}" type="presParOf" srcId="{7D6A965C-2071-4BFE-BE70-36C05E440203}" destId="{0A40B787-D44B-44E3-81DD-8A67E0A03A7E}" srcOrd="2" destOrd="0" presId="urn:microsoft.com/office/officeart/2008/layout/TitlePictureLineup"/>
    <dgm:cxn modelId="{BA6EB7A3-6DAA-457D-9C2E-930761AEF1D0}" type="presParOf" srcId="{0A40B787-D44B-44E3-81DD-8A67E0A03A7E}" destId="{4A58BEDD-D920-4F7C-9100-C679796CDE3C}" srcOrd="0" destOrd="0" presId="urn:microsoft.com/office/officeart/2008/layout/TitlePictureLineup"/>
    <dgm:cxn modelId="{7F0E7B49-A148-4E12-9923-76BEFF152028}" type="presParOf" srcId="{0A40B787-D44B-44E3-81DD-8A67E0A03A7E}" destId="{B6320746-7027-4D7A-A986-96BD78EA961B}" srcOrd="1" destOrd="0" presId="urn:microsoft.com/office/officeart/2008/layout/TitlePictureLineup"/>
    <dgm:cxn modelId="{9F63DCB4-44A7-49E7-8B7B-E543BBC32118}" type="presParOf" srcId="{0A40B787-D44B-44E3-81DD-8A67E0A03A7E}" destId="{A5E923DC-B5FA-468E-B31C-C2973A40ABE7}" srcOrd="2" destOrd="0" presId="urn:microsoft.com/office/officeart/2008/layout/TitlePictureLineup"/>
    <dgm:cxn modelId="{4DE571B3-EF4E-4ECD-857E-213B6C4FEC73}" type="presParOf" srcId="{0A40B787-D44B-44E3-81DD-8A67E0A03A7E}" destId="{D5C95483-0A6B-405E-BED0-D1EB7BEDB13B}" srcOrd="3" destOrd="0" presId="urn:microsoft.com/office/officeart/2008/layout/TitlePictureLineup"/>
    <dgm:cxn modelId="{33CE336C-08F8-449F-BD1D-D4B548B90D39}" type="presParOf" srcId="{7D6A965C-2071-4BFE-BE70-36C05E440203}" destId="{8B58871A-5391-48FE-8C11-6A75138F8622}" srcOrd="3" destOrd="0" presId="urn:microsoft.com/office/officeart/2008/layout/TitlePictureLineup"/>
    <dgm:cxn modelId="{2997DF20-60BE-493F-B7EC-478D32272D74}" type="presParOf" srcId="{7D6A965C-2071-4BFE-BE70-36C05E440203}" destId="{410A91F8-7206-4F60-9B0B-5C52E8D44AF6}" srcOrd="4" destOrd="0" presId="urn:microsoft.com/office/officeart/2008/layout/TitlePictureLineup"/>
    <dgm:cxn modelId="{21079763-BD3D-4A0B-B946-6E6074568505}" type="presParOf" srcId="{410A91F8-7206-4F60-9B0B-5C52E8D44AF6}" destId="{6B5647BA-92E0-4F5D-912C-304C7C0E790F}" srcOrd="0" destOrd="0" presId="urn:microsoft.com/office/officeart/2008/layout/TitlePictureLineup"/>
    <dgm:cxn modelId="{CF21D01D-57FF-46B4-9454-00640BD8AA4E}" type="presParOf" srcId="{410A91F8-7206-4F60-9B0B-5C52E8D44AF6}" destId="{B3B58679-D718-4848-BE94-AA62791AED95}" srcOrd="1" destOrd="0" presId="urn:microsoft.com/office/officeart/2008/layout/TitlePictureLineup"/>
    <dgm:cxn modelId="{59E0090B-97F3-4BED-8248-70F5C26CD6BC}" type="presParOf" srcId="{410A91F8-7206-4F60-9B0B-5C52E8D44AF6}" destId="{D7B23D18-0F66-48DC-9C4C-34DAFDA8CD31}" srcOrd="2" destOrd="0" presId="urn:microsoft.com/office/officeart/2008/layout/TitlePictureLineup"/>
    <dgm:cxn modelId="{B59FEC2A-C385-4A2C-9B4C-A6F1D0232C1D}" type="presParOf" srcId="{410A91F8-7206-4F60-9B0B-5C52E8D44AF6}" destId="{E875602F-A172-4512-B81C-FBE1F91EF4A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B472C2-F808-40B5-941F-40972B559A0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F96E60AF-DB8D-47A7-9B02-6CB65657CE50}">
      <dgm:prSet custT="1"/>
      <dgm:spPr/>
      <dgm:t>
        <a:bodyPr/>
        <a:lstStyle/>
        <a:p>
          <a:pPr rtl="0"/>
          <a:r>
            <a:rPr lang="pt-BR" sz="2000" dirty="0"/>
            <a:t>53 tratam menos de 50% do esgoto produzido</a:t>
          </a:r>
        </a:p>
      </dgm:t>
    </dgm:pt>
    <dgm:pt modelId="{70C982BF-45E1-4967-AEFE-AB10BB3024D8}" type="parTrans" cxnId="{A8E34911-8C90-43E0-8110-66062718ED33}">
      <dgm:prSet/>
      <dgm:spPr/>
      <dgm:t>
        <a:bodyPr/>
        <a:lstStyle/>
        <a:p>
          <a:endParaRPr lang="pt-BR" sz="3200"/>
        </a:p>
      </dgm:t>
    </dgm:pt>
    <dgm:pt modelId="{3B100F13-0A3B-49EB-9E11-DBC5CAC5DD00}" type="sibTrans" cxnId="{A8E34911-8C90-43E0-8110-66062718ED3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3200"/>
        </a:p>
      </dgm:t>
    </dgm:pt>
    <dgm:pt modelId="{C1121FA5-6BBA-41AB-9CA6-BCEAA56C69C5}">
      <dgm:prSet custT="1"/>
      <dgm:spPr/>
      <dgm:t>
        <a:bodyPr/>
        <a:lstStyle/>
        <a:p>
          <a:pPr rtl="0"/>
          <a:r>
            <a:rPr lang="pt-BR" sz="2000"/>
            <a:t>50 perdem mais de 40% da água produzida</a:t>
          </a:r>
        </a:p>
      </dgm:t>
    </dgm:pt>
    <dgm:pt modelId="{7D30E91B-C4F1-497B-BDCE-3C02D99DB3E5}" type="parTrans" cxnId="{F5E3E43E-7642-4AAD-A522-D8A188846E0F}">
      <dgm:prSet/>
      <dgm:spPr/>
      <dgm:t>
        <a:bodyPr/>
        <a:lstStyle/>
        <a:p>
          <a:endParaRPr lang="pt-BR" sz="3200"/>
        </a:p>
      </dgm:t>
    </dgm:pt>
    <dgm:pt modelId="{39AC26E0-E29A-480E-BAB4-10CCE207175A}" type="sibTrans" cxnId="{F5E3E43E-7642-4AAD-A522-D8A188846E0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 sz="3200"/>
        </a:p>
      </dgm:t>
    </dgm:pt>
    <dgm:pt modelId="{2E4AA3AB-9250-439E-8631-BB0A70B8B36A}">
      <dgm:prSet custT="1"/>
      <dgm:spPr/>
      <dgm:t>
        <a:bodyPr/>
        <a:lstStyle/>
        <a:p>
          <a:pPr rtl="0"/>
          <a:r>
            <a:rPr lang="pt-BR" sz="2000" dirty="0"/>
            <a:t>42 não apresentaram melhoras ou até aumentaram as suas perdas entre 2013 e 2014</a:t>
          </a:r>
        </a:p>
      </dgm:t>
    </dgm:pt>
    <dgm:pt modelId="{D3A7A199-49AB-4C46-AE1C-0798B4DE3E3F}" type="parTrans" cxnId="{F8082CED-C901-431B-876A-96980232F495}">
      <dgm:prSet/>
      <dgm:spPr/>
      <dgm:t>
        <a:bodyPr/>
        <a:lstStyle/>
        <a:p>
          <a:endParaRPr lang="pt-BR" sz="3200"/>
        </a:p>
      </dgm:t>
    </dgm:pt>
    <dgm:pt modelId="{798B78BA-047D-413E-B8AB-DD98BE841D48}" type="sibTrans" cxnId="{F8082CED-C901-431B-876A-96980232F49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 sz="3200"/>
        </a:p>
      </dgm:t>
    </dgm:pt>
    <dgm:pt modelId="{FA584500-F806-4B30-A578-924D7002034B}">
      <dgm:prSet custT="1"/>
      <dgm:spPr/>
      <dgm:t>
        <a:bodyPr/>
        <a:lstStyle/>
        <a:p>
          <a:pPr rtl="0"/>
          <a:r>
            <a:rPr lang="pt-BR" sz="2000" dirty="0"/>
            <a:t> </a:t>
          </a:r>
        </a:p>
      </dgm:t>
    </dgm:pt>
    <dgm:pt modelId="{590C4A42-C524-4142-819F-067E7F819E72}" type="sibTrans" cxnId="{D675E6A5-5A0D-4933-B497-C3C9BBA3E3C5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 sz="3200"/>
        </a:p>
      </dgm:t>
    </dgm:pt>
    <dgm:pt modelId="{D30C92AE-2420-488E-910B-70EC05670068}" type="parTrans" cxnId="{D675E6A5-5A0D-4933-B497-C3C9BBA3E3C5}">
      <dgm:prSet/>
      <dgm:spPr/>
      <dgm:t>
        <a:bodyPr/>
        <a:lstStyle/>
        <a:p>
          <a:endParaRPr lang="pt-BR" sz="3200"/>
        </a:p>
      </dgm:t>
    </dgm:pt>
    <dgm:pt modelId="{1BA449ED-72FC-4843-B17F-348998FEF876}" type="pres">
      <dgm:prSet presAssocID="{C7B472C2-F808-40B5-941F-40972B559A07}" presName="Name0" presStyleCnt="0">
        <dgm:presLayoutVars>
          <dgm:chMax val="7"/>
          <dgm:chPref val="7"/>
          <dgm:dir/>
        </dgm:presLayoutVars>
      </dgm:prSet>
      <dgm:spPr/>
    </dgm:pt>
    <dgm:pt modelId="{23192EC8-C9D4-4879-917D-9B18422C2EC9}" type="pres">
      <dgm:prSet presAssocID="{C7B472C2-F808-40B5-941F-40972B559A07}" presName="Name1" presStyleCnt="0"/>
      <dgm:spPr/>
    </dgm:pt>
    <dgm:pt modelId="{A97C6899-BA2A-4EC7-8764-F284660C770A}" type="pres">
      <dgm:prSet presAssocID="{590C4A42-C524-4142-819F-067E7F819E72}" presName="picture_1" presStyleCnt="0"/>
      <dgm:spPr/>
    </dgm:pt>
    <dgm:pt modelId="{E5DE077A-D30B-4FC4-9473-DF773654C572}" type="pres">
      <dgm:prSet presAssocID="{590C4A42-C524-4142-819F-067E7F819E72}" presName="pictureRepeatNode" presStyleLbl="alignImgPlace1" presStyleIdx="0" presStyleCnt="4"/>
      <dgm:spPr/>
    </dgm:pt>
    <dgm:pt modelId="{64F96080-F912-42B4-AAB1-DAAB3193CE6F}" type="pres">
      <dgm:prSet presAssocID="{FA584500-F806-4B30-A578-924D7002034B}" presName="text_1" presStyleLbl="node1" presStyleIdx="0" presStyleCnt="0" custLinFactX="-232" custLinFactY="-70306" custLinFactNeighborX="-100000" custLinFactNeighborY="-100000">
        <dgm:presLayoutVars>
          <dgm:bulletEnabled val="1"/>
        </dgm:presLayoutVars>
      </dgm:prSet>
      <dgm:spPr/>
    </dgm:pt>
    <dgm:pt modelId="{5662C020-F62F-4C18-A606-0F2AF1DA14BA}" type="pres">
      <dgm:prSet presAssocID="{3B100F13-0A3B-49EB-9E11-DBC5CAC5DD00}" presName="picture_2" presStyleCnt="0"/>
      <dgm:spPr/>
    </dgm:pt>
    <dgm:pt modelId="{D8C2DD51-915E-462F-A049-7078A89E324A}" type="pres">
      <dgm:prSet presAssocID="{3B100F13-0A3B-49EB-9E11-DBC5CAC5DD00}" presName="pictureRepeatNode" presStyleLbl="alignImgPlace1" presStyleIdx="1" presStyleCnt="4"/>
      <dgm:spPr/>
    </dgm:pt>
    <dgm:pt modelId="{E46D217C-E1E3-4C55-9057-BBF44C4DFAC0}" type="pres">
      <dgm:prSet presAssocID="{F96E60AF-DB8D-47A7-9B02-6CB65657CE50}" presName="line_2" presStyleLbl="parChTrans1D1" presStyleIdx="0" presStyleCnt="3"/>
      <dgm:spPr/>
    </dgm:pt>
    <dgm:pt modelId="{3166662A-1921-44B9-8D21-0DF7B56C0291}" type="pres">
      <dgm:prSet presAssocID="{F96E60AF-DB8D-47A7-9B02-6CB65657CE50}" presName="textparent_2" presStyleLbl="node1" presStyleIdx="0" presStyleCnt="0"/>
      <dgm:spPr/>
    </dgm:pt>
    <dgm:pt modelId="{45C985C3-C085-4AA4-9BF3-EF9B09AB1777}" type="pres">
      <dgm:prSet presAssocID="{F96E60AF-DB8D-47A7-9B02-6CB65657CE50}" presName="text_2" presStyleLbl="revTx" presStyleIdx="0" presStyleCnt="3">
        <dgm:presLayoutVars>
          <dgm:bulletEnabled val="1"/>
        </dgm:presLayoutVars>
      </dgm:prSet>
      <dgm:spPr/>
    </dgm:pt>
    <dgm:pt modelId="{F0AFD4A9-8E87-453C-9ACE-E92DD8DE9512}" type="pres">
      <dgm:prSet presAssocID="{39AC26E0-E29A-480E-BAB4-10CCE207175A}" presName="picture_3" presStyleCnt="0"/>
      <dgm:spPr/>
    </dgm:pt>
    <dgm:pt modelId="{8527CD9C-1C76-475A-9D4E-1202F46D78F3}" type="pres">
      <dgm:prSet presAssocID="{39AC26E0-E29A-480E-BAB4-10CCE207175A}" presName="pictureRepeatNode" presStyleLbl="alignImgPlace1" presStyleIdx="2" presStyleCnt="4"/>
      <dgm:spPr/>
    </dgm:pt>
    <dgm:pt modelId="{1E7D590F-708E-4E6B-A4C9-E30B780E55EF}" type="pres">
      <dgm:prSet presAssocID="{C1121FA5-6BBA-41AB-9CA6-BCEAA56C69C5}" presName="line_3" presStyleLbl="parChTrans1D1" presStyleIdx="1" presStyleCnt="3"/>
      <dgm:spPr/>
    </dgm:pt>
    <dgm:pt modelId="{DE829454-D575-4EC4-8B84-44BE4C408CD0}" type="pres">
      <dgm:prSet presAssocID="{C1121FA5-6BBA-41AB-9CA6-BCEAA56C69C5}" presName="textparent_3" presStyleLbl="node1" presStyleIdx="0" presStyleCnt="0"/>
      <dgm:spPr/>
    </dgm:pt>
    <dgm:pt modelId="{34312078-0BEF-4CB1-857F-1B26327EBF2D}" type="pres">
      <dgm:prSet presAssocID="{C1121FA5-6BBA-41AB-9CA6-BCEAA56C69C5}" presName="text_3" presStyleLbl="revTx" presStyleIdx="1" presStyleCnt="3">
        <dgm:presLayoutVars>
          <dgm:bulletEnabled val="1"/>
        </dgm:presLayoutVars>
      </dgm:prSet>
      <dgm:spPr/>
    </dgm:pt>
    <dgm:pt modelId="{D4A61B88-309B-4A33-913C-40B843593E1B}" type="pres">
      <dgm:prSet presAssocID="{798B78BA-047D-413E-B8AB-DD98BE841D48}" presName="picture_4" presStyleCnt="0"/>
      <dgm:spPr/>
    </dgm:pt>
    <dgm:pt modelId="{4C5C518D-1568-4B8A-A1FC-C38A237E9DF0}" type="pres">
      <dgm:prSet presAssocID="{798B78BA-047D-413E-B8AB-DD98BE841D48}" presName="pictureRepeatNode" presStyleLbl="alignImgPlace1" presStyleIdx="3" presStyleCnt="4"/>
      <dgm:spPr/>
    </dgm:pt>
    <dgm:pt modelId="{78A3C1A0-4C14-494C-B8F8-A155BF3B0808}" type="pres">
      <dgm:prSet presAssocID="{2E4AA3AB-9250-439E-8631-BB0A70B8B36A}" presName="line_4" presStyleLbl="parChTrans1D1" presStyleIdx="2" presStyleCnt="3"/>
      <dgm:spPr/>
    </dgm:pt>
    <dgm:pt modelId="{1B0A1996-166C-4069-BC06-B7710F5A44C6}" type="pres">
      <dgm:prSet presAssocID="{2E4AA3AB-9250-439E-8631-BB0A70B8B36A}" presName="textparent_4" presStyleLbl="node1" presStyleIdx="0" presStyleCnt="0"/>
      <dgm:spPr/>
    </dgm:pt>
    <dgm:pt modelId="{1B5F829B-6B97-4B54-8882-44726E4BA08A}" type="pres">
      <dgm:prSet presAssocID="{2E4AA3AB-9250-439E-8631-BB0A70B8B36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F8082CED-C901-431B-876A-96980232F495}" srcId="{C7B472C2-F808-40B5-941F-40972B559A07}" destId="{2E4AA3AB-9250-439E-8631-BB0A70B8B36A}" srcOrd="3" destOrd="0" parTransId="{D3A7A199-49AB-4C46-AE1C-0798B4DE3E3F}" sibTransId="{798B78BA-047D-413E-B8AB-DD98BE841D48}"/>
    <dgm:cxn modelId="{87A5C8DF-C830-40FF-8167-7943B6792A78}" type="presOf" srcId="{FA584500-F806-4B30-A578-924D7002034B}" destId="{64F96080-F912-42B4-AAB1-DAAB3193CE6F}" srcOrd="0" destOrd="0" presId="urn:microsoft.com/office/officeart/2008/layout/CircularPictureCallout"/>
    <dgm:cxn modelId="{7BB44E7D-4E88-4EFC-A769-B2773F4AD590}" type="presOf" srcId="{F96E60AF-DB8D-47A7-9B02-6CB65657CE50}" destId="{45C985C3-C085-4AA4-9BF3-EF9B09AB1777}" srcOrd="0" destOrd="0" presId="urn:microsoft.com/office/officeart/2008/layout/CircularPictureCallout"/>
    <dgm:cxn modelId="{D675E6A5-5A0D-4933-B497-C3C9BBA3E3C5}" srcId="{C7B472C2-F808-40B5-941F-40972B559A07}" destId="{FA584500-F806-4B30-A578-924D7002034B}" srcOrd="0" destOrd="0" parTransId="{D30C92AE-2420-488E-910B-70EC05670068}" sibTransId="{590C4A42-C524-4142-819F-067E7F819E72}"/>
    <dgm:cxn modelId="{FF60FC6F-7682-4F52-9A01-8D30A4BF6C39}" type="presOf" srcId="{39AC26E0-E29A-480E-BAB4-10CCE207175A}" destId="{8527CD9C-1C76-475A-9D4E-1202F46D78F3}" srcOrd="0" destOrd="0" presId="urn:microsoft.com/office/officeart/2008/layout/CircularPictureCallout"/>
    <dgm:cxn modelId="{F5E3E43E-7642-4AAD-A522-D8A188846E0F}" srcId="{C7B472C2-F808-40B5-941F-40972B559A07}" destId="{C1121FA5-6BBA-41AB-9CA6-BCEAA56C69C5}" srcOrd="2" destOrd="0" parTransId="{7D30E91B-C4F1-497B-BDCE-3C02D99DB3E5}" sibTransId="{39AC26E0-E29A-480E-BAB4-10CCE207175A}"/>
    <dgm:cxn modelId="{0838A234-3A7B-4B22-A670-2C06A6183CFD}" type="presOf" srcId="{590C4A42-C524-4142-819F-067E7F819E72}" destId="{E5DE077A-D30B-4FC4-9473-DF773654C572}" srcOrd="0" destOrd="0" presId="urn:microsoft.com/office/officeart/2008/layout/CircularPictureCallout"/>
    <dgm:cxn modelId="{1047633D-968D-4F0F-BC54-3417ACFD9710}" type="presOf" srcId="{798B78BA-047D-413E-B8AB-DD98BE841D48}" destId="{4C5C518D-1568-4B8A-A1FC-C38A237E9DF0}" srcOrd="0" destOrd="0" presId="urn:microsoft.com/office/officeart/2008/layout/CircularPictureCallout"/>
    <dgm:cxn modelId="{C5A27343-820F-43F2-92A8-55663EB98DE7}" type="presOf" srcId="{3B100F13-0A3B-49EB-9E11-DBC5CAC5DD00}" destId="{D8C2DD51-915E-462F-A049-7078A89E324A}" srcOrd="0" destOrd="0" presId="urn:microsoft.com/office/officeart/2008/layout/CircularPictureCallout"/>
    <dgm:cxn modelId="{F8D55D0E-954B-46A6-8B2D-DD480596B8AE}" type="presOf" srcId="{2E4AA3AB-9250-439E-8631-BB0A70B8B36A}" destId="{1B5F829B-6B97-4B54-8882-44726E4BA08A}" srcOrd="0" destOrd="0" presId="urn:microsoft.com/office/officeart/2008/layout/CircularPictureCallout"/>
    <dgm:cxn modelId="{E672DF0B-68BD-4E89-83F5-95EADADED7F5}" type="presOf" srcId="{C1121FA5-6BBA-41AB-9CA6-BCEAA56C69C5}" destId="{34312078-0BEF-4CB1-857F-1B26327EBF2D}" srcOrd="0" destOrd="0" presId="urn:microsoft.com/office/officeart/2008/layout/CircularPictureCallout"/>
    <dgm:cxn modelId="{B0E8DADC-9348-48B1-8E7C-E88CC65AD13C}" type="presOf" srcId="{C7B472C2-F808-40B5-941F-40972B559A07}" destId="{1BA449ED-72FC-4843-B17F-348998FEF876}" srcOrd="0" destOrd="0" presId="urn:microsoft.com/office/officeart/2008/layout/CircularPictureCallout"/>
    <dgm:cxn modelId="{A8E34911-8C90-43E0-8110-66062718ED33}" srcId="{C7B472C2-F808-40B5-941F-40972B559A07}" destId="{F96E60AF-DB8D-47A7-9B02-6CB65657CE50}" srcOrd="1" destOrd="0" parTransId="{70C982BF-45E1-4967-AEFE-AB10BB3024D8}" sibTransId="{3B100F13-0A3B-49EB-9E11-DBC5CAC5DD00}"/>
    <dgm:cxn modelId="{465C35BC-22D6-490F-9B27-F064A744C908}" type="presParOf" srcId="{1BA449ED-72FC-4843-B17F-348998FEF876}" destId="{23192EC8-C9D4-4879-917D-9B18422C2EC9}" srcOrd="0" destOrd="0" presId="urn:microsoft.com/office/officeart/2008/layout/CircularPictureCallout"/>
    <dgm:cxn modelId="{6224F659-9CA7-401B-92B0-6C3FA60B6300}" type="presParOf" srcId="{23192EC8-C9D4-4879-917D-9B18422C2EC9}" destId="{A97C6899-BA2A-4EC7-8764-F284660C770A}" srcOrd="0" destOrd="0" presId="urn:microsoft.com/office/officeart/2008/layout/CircularPictureCallout"/>
    <dgm:cxn modelId="{D6083ECD-4069-42E7-BB66-6CB32D5CF7E3}" type="presParOf" srcId="{A97C6899-BA2A-4EC7-8764-F284660C770A}" destId="{E5DE077A-D30B-4FC4-9473-DF773654C572}" srcOrd="0" destOrd="0" presId="urn:microsoft.com/office/officeart/2008/layout/CircularPictureCallout"/>
    <dgm:cxn modelId="{AC7BF28B-C14B-4E69-B735-86D2185454FE}" type="presParOf" srcId="{23192EC8-C9D4-4879-917D-9B18422C2EC9}" destId="{64F96080-F912-42B4-AAB1-DAAB3193CE6F}" srcOrd="1" destOrd="0" presId="urn:microsoft.com/office/officeart/2008/layout/CircularPictureCallout"/>
    <dgm:cxn modelId="{A2CFE7C8-B5D1-4725-8CF8-DBB52D83A924}" type="presParOf" srcId="{23192EC8-C9D4-4879-917D-9B18422C2EC9}" destId="{5662C020-F62F-4C18-A606-0F2AF1DA14BA}" srcOrd="2" destOrd="0" presId="urn:microsoft.com/office/officeart/2008/layout/CircularPictureCallout"/>
    <dgm:cxn modelId="{4548053B-A6EA-4D03-8F0B-569B5D35B052}" type="presParOf" srcId="{5662C020-F62F-4C18-A606-0F2AF1DA14BA}" destId="{D8C2DD51-915E-462F-A049-7078A89E324A}" srcOrd="0" destOrd="0" presId="urn:microsoft.com/office/officeart/2008/layout/CircularPictureCallout"/>
    <dgm:cxn modelId="{3E14F319-78F1-459D-A2FE-D6E8ADC16796}" type="presParOf" srcId="{23192EC8-C9D4-4879-917D-9B18422C2EC9}" destId="{E46D217C-E1E3-4C55-9057-BBF44C4DFAC0}" srcOrd="3" destOrd="0" presId="urn:microsoft.com/office/officeart/2008/layout/CircularPictureCallout"/>
    <dgm:cxn modelId="{2EE13667-E572-419D-A475-2052B6FF06E3}" type="presParOf" srcId="{23192EC8-C9D4-4879-917D-9B18422C2EC9}" destId="{3166662A-1921-44B9-8D21-0DF7B56C0291}" srcOrd="4" destOrd="0" presId="urn:microsoft.com/office/officeart/2008/layout/CircularPictureCallout"/>
    <dgm:cxn modelId="{4B3766BE-F211-4C0B-8952-A927F5CCD91C}" type="presParOf" srcId="{3166662A-1921-44B9-8D21-0DF7B56C0291}" destId="{45C985C3-C085-4AA4-9BF3-EF9B09AB1777}" srcOrd="0" destOrd="0" presId="urn:microsoft.com/office/officeart/2008/layout/CircularPictureCallout"/>
    <dgm:cxn modelId="{50EE06CE-EA44-4DD1-8472-0D4ECAFC8FA4}" type="presParOf" srcId="{23192EC8-C9D4-4879-917D-9B18422C2EC9}" destId="{F0AFD4A9-8E87-453C-9ACE-E92DD8DE9512}" srcOrd="5" destOrd="0" presId="urn:microsoft.com/office/officeart/2008/layout/CircularPictureCallout"/>
    <dgm:cxn modelId="{C0DA99CB-18C7-40E0-B9E6-7F3EBA87A888}" type="presParOf" srcId="{F0AFD4A9-8E87-453C-9ACE-E92DD8DE9512}" destId="{8527CD9C-1C76-475A-9D4E-1202F46D78F3}" srcOrd="0" destOrd="0" presId="urn:microsoft.com/office/officeart/2008/layout/CircularPictureCallout"/>
    <dgm:cxn modelId="{FBF57CD3-41B8-4C9C-BA79-93CA00303C16}" type="presParOf" srcId="{23192EC8-C9D4-4879-917D-9B18422C2EC9}" destId="{1E7D590F-708E-4E6B-A4C9-E30B780E55EF}" srcOrd="6" destOrd="0" presId="urn:microsoft.com/office/officeart/2008/layout/CircularPictureCallout"/>
    <dgm:cxn modelId="{9765138A-FA0C-4020-BF85-B72116A3A2FD}" type="presParOf" srcId="{23192EC8-C9D4-4879-917D-9B18422C2EC9}" destId="{DE829454-D575-4EC4-8B84-44BE4C408CD0}" srcOrd="7" destOrd="0" presId="urn:microsoft.com/office/officeart/2008/layout/CircularPictureCallout"/>
    <dgm:cxn modelId="{DDC97259-BA44-448D-B744-6A5E64A107A4}" type="presParOf" srcId="{DE829454-D575-4EC4-8B84-44BE4C408CD0}" destId="{34312078-0BEF-4CB1-857F-1B26327EBF2D}" srcOrd="0" destOrd="0" presId="urn:microsoft.com/office/officeart/2008/layout/CircularPictureCallout"/>
    <dgm:cxn modelId="{762D364B-7D3C-4B8E-AB90-576BECA6B7D2}" type="presParOf" srcId="{23192EC8-C9D4-4879-917D-9B18422C2EC9}" destId="{D4A61B88-309B-4A33-913C-40B843593E1B}" srcOrd="8" destOrd="0" presId="urn:microsoft.com/office/officeart/2008/layout/CircularPictureCallout"/>
    <dgm:cxn modelId="{9F10F546-632A-4E04-8CA8-E6001BAE5A7B}" type="presParOf" srcId="{D4A61B88-309B-4A33-913C-40B843593E1B}" destId="{4C5C518D-1568-4B8A-A1FC-C38A237E9DF0}" srcOrd="0" destOrd="0" presId="urn:microsoft.com/office/officeart/2008/layout/CircularPictureCallout"/>
    <dgm:cxn modelId="{A43FF88B-B97A-4848-96DF-C22F28AF3718}" type="presParOf" srcId="{23192EC8-C9D4-4879-917D-9B18422C2EC9}" destId="{78A3C1A0-4C14-494C-B8F8-A155BF3B0808}" srcOrd="9" destOrd="0" presId="urn:microsoft.com/office/officeart/2008/layout/CircularPictureCallout"/>
    <dgm:cxn modelId="{4EDE7239-BC86-4288-9952-2F4DA7755A93}" type="presParOf" srcId="{23192EC8-C9D4-4879-917D-9B18422C2EC9}" destId="{1B0A1996-166C-4069-BC06-B7710F5A44C6}" srcOrd="10" destOrd="0" presId="urn:microsoft.com/office/officeart/2008/layout/CircularPictureCallout"/>
    <dgm:cxn modelId="{71FBD9FF-2BB3-46A1-810C-4848844690EB}" type="presParOf" srcId="{1B0A1996-166C-4069-BC06-B7710F5A44C6}" destId="{1B5F829B-6B97-4B54-8882-44726E4BA08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18309-C6A7-4FD2-9A45-5B8B02DC449A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394AD3C-4068-42D9-AD6B-8A7C79A18B34}">
      <dgm:prSet phldrT="[Texto]"/>
      <dgm:spPr/>
      <dgm:t>
        <a:bodyPr/>
        <a:lstStyle/>
        <a:p>
          <a:r>
            <a:rPr lang="pt-BR" dirty="0">
              <a:solidFill>
                <a:schemeClr val="accent6"/>
              </a:solidFill>
              <a:latin typeface="+mj-lt"/>
            </a:rPr>
            <a:t>R$65,2 bi</a:t>
          </a:r>
          <a:endParaRPr lang="pt-BR" dirty="0">
            <a:solidFill>
              <a:schemeClr val="accent6"/>
            </a:solidFill>
          </a:endParaRPr>
        </a:p>
      </dgm:t>
    </dgm:pt>
    <dgm:pt modelId="{340C1247-E0EA-44C5-B0CE-F5CB6A9D7F5F}" type="parTrans" cxnId="{4CBA65C2-AAE2-42E2-8AB5-6C25C8D0A79C}">
      <dgm:prSet/>
      <dgm:spPr/>
      <dgm:t>
        <a:bodyPr/>
        <a:lstStyle/>
        <a:p>
          <a:endParaRPr lang="pt-BR"/>
        </a:p>
      </dgm:t>
    </dgm:pt>
    <dgm:pt modelId="{632DFDE4-746F-42E0-A2D9-554BA4CB4EE7}" type="sibTrans" cxnId="{4CBA65C2-AAE2-42E2-8AB5-6C25C8D0A79C}">
      <dgm:prSet/>
      <dgm:spPr/>
      <dgm:t>
        <a:bodyPr/>
        <a:lstStyle/>
        <a:p>
          <a:endParaRPr lang="pt-BR"/>
        </a:p>
      </dgm:t>
    </dgm:pt>
    <dgm:pt modelId="{C9C340B8-FE92-4794-97DD-9DA192C81D81}">
      <dgm:prSet phldrT="[Texto]"/>
      <dgm:spPr/>
      <dgm:t>
        <a:bodyPr/>
        <a:lstStyle/>
        <a:p>
          <a:r>
            <a:rPr lang="pt-BR" dirty="0">
              <a:solidFill>
                <a:schemeClr val="accent6"/>
              </a:solidFill>
              <a:latin typeface="+mj-lt"/>
            </a:rPr>
            <a:t>607,6 mi</a:t>
          </a:r>
          <a:endParaRPr lang="pt-BR" dirty="0">
            <a:solidFill>
              <a:schemeClr val="accent6"/>
            </a:solidFill>
          </a:endParaRPr>
        </a:p>
      </dgm:t>
    </dgm:pt>
    <dgm:pt modelId="{2D790A29-F129-42F7-BDEF-0CC4E6AFBC4C}" type="parTrans" cxnId="{4147BFFF-CE0E-43BF-A404-F88FDD4AC437}">
      <dgm:prSet/>
      <dgm:spPr/>
      <dgm:t>
        <a:bodyPr/>
        <a:lstStyle/>
        <a:p>
          <a:endParaRPr lang="pt-BR"/>
        </a:p>
      </dgm:t>
    </dgm:pt>
    <dgm:pt modelId="{6AACB72F-C354-47C5-89D8-93D5A71DE961}" type="sibTrans" cxnId="{4147BFFF-CE0E-43BF-A404-F88FDD4AC437}">
      <dgm:prSet/>
      <dgm:spPr/>
      <dgm:t>
        <a:bodyPr/>
        <a:lstStyle/>
        <a:p>
          <a:endParaRPr lang="pt-BR"/>
        </a:p>
      </dgm:t>
    </dgm:pt>
    <dgm:pt modelId="{8F97CA15-5B89-40C8-AD18-1136848313F4}">
      <dgm:prSet phldrT="[Texto]"/>
      <dgm:spPr/>
      <dgm:t>
        <a:bodyPr/>
        <a:lstStyle/>
        <a:p>
          <a:r>
            <a:rPr lang="pt-BR" dirty="0">
              <a:solidFill>
                <a:schemeClr val="accent6"/>
              </a:solidFill>
              <a:latin typeface="+mj-lt"/>
            </a:rPr>
            <a:t>R$9,7 bi</a:t>
          </a:r>
          <a:endParaRPr lang="pt-BR" dirty="0">
            <a:solidFill>
              <a:schemeClr val="accent6"/>
            </a:solidFill>
          </a:endParaRPr>
        </a:p>
      </dgm:t>
    </dgm:pt>
    <dgm:pt modelId="{8E202C3A-9D22-463F-8F3A-0BB83E474F47}" type="parTrans" cxnId="{0728DF10-41DC-4F18-8764-889614094ADB}">
      <dgm:prSet/>
      <dgm:spPr/>
      <dgm:t>
        <a:bodyPr/>
        <a:lstStyle/>
        <a:p>
          <a:endParaRPr lang="pt-BR"/>
        </a:p>
      </dgm:t>
    </dgm:pt>
    <dgm:pt modelId="{753DE88C-868A-4228-8044-77CD06B54963}" type="sibTrans" cxnId="{0728DF10-41DC-4F18-8764-889614094ADB}">
      <dgm:prSet/>
      <dgm:spPr/>
      <dgm:t>
        <a:bodyPr/>
        <a:lstStyle/>
        <a:p>
          <a:endParaRPr lang="pt-BR"/>
        </a:p>
      </dgm:t>
    </dgm:pt>
    <dgm:pt modelId="{A5D6458B-E2A3-41FB-B130-C5D07E86207B}">
      <dgm:prSet phldrT="[Texto]"/>
      <dgm:spPr/>
      <dgm:t>
        <a:bodyPr/>
        <a:lstStyle/>
        <a:p>
          <a:r>
            <a:rPr lang="pt-BR" dirty="0">
              <a:solidFill>
                <a:schemeClr val="accent6"/>
              </a:solidFill>
              <a:latin typeface="+mj-lt"/>
            </a:rPr>
            <a:t>R$8,7 bi</a:t>
          </a:r>
          <a:endParaRPr lang="pt-BR" dirty="0">
            <a:solidFill>
              <a:schemeClr val="accent6"/>
            </a:solidFill>
          </a:endParaRPr>
        </a:p>
      </dgm:t>
    </dgm:pt>
    <dgm:pt modelId="{91F8A3B8-E0A9-45AF-9D1F-1B8C896C200A}" type="parTrans" cxnId="{AA0A6FF5-B6AA-465E-855F-477469AD4847}">
      <dgm:prSet/>
      <dgm:spPr/>
      <dgm:t>
        <a:bodyPr/>
        <a:lstStyle/>
        <a:p>
          <a:endParaRPr lang="pt-BR"/>
        </a:p>
      </dgm:t>
    </dgm:pt>
    <dgm:pt modelId="{C09C4592-93B8-4B1D-8EB5-86AA6B0E0702}" type="sibTrans" cxnId="{AA0A6FF5-B6AA-465E-855F-477469AD4847}">
      <dgm:prSet/>
      <dgm:spPr/>
      <dgm:t>
        <a:bodyPr/>
        <a:lstStyle/>
        <a:p>
          <a:endParaRPr lang="pt-BR"/>
        </a:p>
      </dgm:t>
    </dgm:pt>
    <dgm:pt modelId="{B0573205-BBB8-4BEE-ADA9-889F04B7CED0}">
      <dgm:prSet phldrT="[Texto]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E90369B7-FF57-48F5-A6EE-0354E79840FD}" type="sibTrans" cxnId="{E5361460-AE18-4AB8-B671-6BF9C048139F}">
      <dgm:prSet/>
      <dgm:spPr/>
      <dgm:t>
        <a:bodyPr/>
        <a:lstStyle/>
        <a:p>
          <a:endParaRPr lang="pt-BR"/>
        </a:p>
      </dgm:t>
    </dgm:pt>
    <dgm:pt modelId="{F1D9B00C-247C-42C6-97F5-AE3D5F256C34}" type="parTrans" cxnId="{E5361460-AE18-4AB8-B671-6BF9C048139F}">
      <dgm:prSet/>
      <dgm:spPr/>
      <dgm:t>
        <a:bodyPr/>
        <a:lstStyle/>
        <a:p>
          <a:endParaRPr lang="pt-BR"/>
        </a:p>
      </dgm:t>
    </dgm:pt>
    <dgm:pt modelId="{C23CF10A-9556-4675-A6F0-7358BD4A47AE}" type="pres">
      <dgm:prSet presAssocID="{DAB18309-C6A7-4FD2-9A45-5B8B02DC44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FD47C8-1A22-4013-B105-440AEAADCD94}" type="pres">
      <dgm:prSet presAssocID="{B0573205-BBB8-4BEE-ADA9-889F04B7CED0}" presName="hierRoot1" presStyleCnt="0">
        <dgm:presLayoutVars>
          <dgm:hierBranch val="init"/>
        </dgm:presLayoutVars>
      </dgm:prSet>
      <dgm:spPr/>
    </dgm:pt>
    <dgm:pt modelId="{7FE4B2C2-C981-4CD6-AA26-3A69D3A0AA49}" type="pres">
      <dgm:prSet presAssocID="{B0573205-BBB8-4BEE-ADA9-889F04B7CED0}" presName="rootComposite1" presStyleCnt="0"/>
      <dgm:spPr/>
    </dgm:pt>
    <dgm:pt modelId="{B91A8BB2-8A27-427E-B2E8-9B32ACFE0245}" type="pres">
      <dgm:prSet presAssocID="{B0573205-BBB8-4BEE-ADA9-889F04B7CED0}" presName="rootText1" presStyleLbl="node0" presStyleIdx="0" presStyleCnt="1" custScaleY="42410" custLinFactNeighborX="-894" custLinFactNeighborY="-54605">
        <dgm:presLayoutVars>
          <dgm:chPref val="3"/>
        </dgm:presLayoutVars>
      </dgm:prSet>
      <dgm:spPr/>
    </dgm:pt>
    <dgm:pt modelId="{8408964F-E9A2-4985-B198-4CAA34A722AF}" type="pres">
      <dgm:prSet presAssocID="{B0573205-BBB8-4BEE-ADA9-889F04B7CED0}" presName="rootConnector1" presStyleLbl="node1" presStyleIdx="0" presStyleCnt="0"/>
      <dgm:spPr/>
    </dgm:pt>
    <dgm:pt modelId="{1BF6B97F-1EAC-4300-87AD-A5856F664B45}" type="pres">
      <dgm:prSet presAssocID="{B0573205-BBB8-4BEE-ADA9-889F04B7CED0}" presName="hierChild2" presStyleCnt="0"/>
      <dgm:spPr/>
    </dgm:pt>
    <dgm:pt modelId="{B1F30DF7-AF1B-4951-B9F3-36360D771EB7}" type="pres">
      <dgm:prSet presAssocID="{340C1247-E0EA-44C5-B0CE-F5CB6A9D7F5F}" presName="Name37" presStyleLbl="parChTrans1D2" presStyleIdx="0" presStyleCnt="4"/>
      <dgm:spPr/>
    </dgm:pt>
    <dgm:pt modelId="{3D8C7199-DCBF-438F-A8E7-F1560E13E465}" type="pres">
      <dgm:prSet presAssocID="{3394AD3C-4068-42D9-AD6B-8A7C79A18B34}" presName="hierRoot2" presStyleCnt="0">
        <dgm:presLayoutVars>
          <dgm:hierBranch val="init"/>
        </dgm:presLayoutVars>
      </dgm:prSet>
      <dgm:spPr/>
    </dgm:pt>
    <dgm:pt modelId="{D74553AD-DDFD-47AC-A632-614560045DEB}" type="pres">
      <dgm:prSet presAssocID="{3394AD3C-4068-42D9-AD6B-8A7C79A18B34}" presName="rootComposite" presStyleCnt="0"/>
      <dgm:spPr/>
    </dgm:pt>
    <dgm:pt modelId="{05F316E5-A76A-472D-BAE5-22B30C5ED679}" type="pres">
      <dgm:prSet presAssocID="{3394AD3C-4068-42D9-AD6B-8A7C79A18B34}" presName="rootText" presStyleLbl="node2" presStyleIdx="0" presStyleCnt="4">
        <dgm:presLayoutVars>
          <dgm:chPref val="3"/>
        </dgm:presLayoutVars>
      </dgm:prSet>
      <dgm:spPr/>
    </dgm:pt>
    <dgm:pt modelId="{A2FAB63F-D964-4F45-936B-21696886BA53}" type="pres">
      <dgm:prSet presAssocID="{3394AD3C-4068-42D9-AD6B-8A7C79A18B34}" presName="rootConnector" presStyleLbl="node2" presStyleIdx="0" presStyleCnt="4"/>
      <dgm:spPr/>
    </dgm:pt>
    <dgm:pt modelId="{1DCCC7D8-D7DF-4E0C-9789-9C33A56D53C8}" type="pres">
      <dgm:prSet presAssocID="{3394AD3C-4068-42D9-AD6B-8A7C79A18B34}" presName="hierChild4" presStyleCnt="0"/>
      <dgm:spPr/>
    </dgm:pt>
    <dgm:pt modelId="{73DE5955-BBAF-47A8-8F6F-BE044D21AC40}" type="pres">
      <dgm:prSet presAssocID="{3394AD3C-4068-42D9-AD6B-8A7C79A18B34}" presName="hierChild5" presStyleCnt="0"/>
      <dgm:spPr/>
    </dgm:pt>
    <dgm:pt modelId="{AEFF8F5E-C4A7-435A-B96C-24BA5CA29607}" type="pres">
      <dgm:prSet presAssocID="{2D790A29-F129-42F7-BDEF-0CC4E6AFBC4C}" presName="Name37" presStyleLbl="parChTrans1D2" presStyleIdx="1" presStyleCnt="4"/>
      <dgm:spPr/>
    </dgm:pt>
    <dgm:pt modelId="{9284AEE8-D5AB-4122-A80A-6BB130677555}" type="pres">
      <dgm:prSet presAssocID="{C9C340B8-FE92-4794-97DD-9DA192C81D81}" presName="hierRoot2" presStyleCnt="0">
        <dgm:presLayoutVars>
          <dgm:hierBranch val="init"/>
        </dgm:presLayoutVars>
      </dgm:prSet>
      <dgm:spPr/>
    </dgm:pt>
    <dgm:pt modelId="{355B2469-7B6B-4FC2-B87C-90CE7E634D52}" type="pres">
      <dgm:prSet presAssocID="{C9C340B8-FE92-4794-97DD-9DA192C81D81}" presName="rootComposite" presStyleCnt="0"/>
      <dgm:spPr/>
    </dgm:pt>
    <dgm:pt modelId="{D650AAF1-020B-473D-B3A5-ED4D23B001CB}" type="pres">
      <dgm:prSet presAssocID="{C9C340B8-FE92-4794-97DD-9DA192C81D81}" presName="rootText" presStyleLbl="node2" presStyleIdx="1" presStyleCnt="4">
        <dgm:presLayoutVars>
          <dgm:chPref val="3"/>
        </dgm:presLayoutVars>
      </dgm:prSet>
      <dgm:spPr/>
    </dgm:pt>
    <dgm:pt modelId="{4D6F43EB-995D-4968-B1F0-68AB780F27EF}" type="pres">
      <dgm:prSet presAssocID="{C9C340B8-FE92-4794-97DD-9DA192C81D81}" presName="rootConnector" presStyleLbl="node2" presStyleIdx="1" presStyleCnt="4"/>
      <dgm:spPr/>
    </dgm:pt>
    <dgm:pt modelId="{C6C462E2-F06B-4A35-A1DA-C2096B8E2092}" type="pres">
      <dgm:prSet presAssocID="{C9C340B8-FE92-4794-97DD-9DA192C81D81}" presName="hierChild4" presStyleCnt="0"/>
      <dgm:spPr/>
    </dgm:pt>
    <dgm:pt modelId="{90852004-C756-4216-BE04-D0FF6E7E3A68}" type="pres">
      <dgm:prSet presAssocID="{C9C340B8-FE92-4794-97DD-9DA192C81D81}" presName="hierChild5" presStyleCnt="0"/>
      <dgm:spPr/>
    </dgm:pt>
    <dgm:pt modelId="{CA9B3A85-356B-4AE6-B712-3E3DE1F8D5F3}" type="pres">
      <dgm:prSet presAssocID="{8E202C3A-9D22-463F-8F3A-0BB83E474F47}" presName="Name37" presStyleLbl="parChTrans1D2" presStyleIdx="2" presStyleCnt="4"/>
      <dgm:spPr/>
    </dgm:pt>
    <dgm:pt modelId="{773DB736-A58B-4F64-8C4A-9A4339A0E046}" type="pres">
      <dgm:prSet presAssocID="{8F97CA15-5B89-40C8-AD18-1136848313F4}" presName="hierRoot2" presStyleCnt="0">
        <dgm:presLayoutVars>
          <dgm:hierBranch val="init"/>
        </dgm:presLayoutVars>
      </dgm:prSet>
      <dgm:spPr/>
    </dgm:pt>
    <dgm:pt modelId="{5871AAF9-9C4E-4812-8EE8-AF12C3A06B42}" type="pres">
      <dgm:prSet presAssocID="{8F97CA15-5B89-40C8-AD18-1136848313F4}" presName="rootComposite" presStyleCnt="0"/>
      <dgm:spPr/>
    </dgm:pt>
    <dgm:pt modelId="{E7543683-EEAC-4F74-80D0-6DC0BB584B8A}" type="pres">
      <dgm:prSet presAssocID="{8F97CA15-5B89-40C8-AD18-1136848313F4}" presName="rootText" presStyleLbl="node2" presStyleIdx="2" presStyleCnt="4">
        <dgm:presLayoutVars>
          <dgm:chPref val="3"/>
        </dgm:presLayoutVars>
      </dgm:prSet>
      <dgm:spPr/>
    </dgm:pt>
    <dgm:pt modelId="{5DA207CB-AFFB-401B-B510-3D20C49303A2}" type="pres">
      <dgm:prSet presAssocID="{8F97CA15-5B89-40C8-AD18-1136848313F4}" presName="rootConnector" presStyleLbl="node2" presStyleIdx="2" presStyleCnt="4"/>
      <dgm:spPr/>
    </dgm:pt>
    <dgm:pt modelId="{62E4D1C5-7135-4E65-A81C-2B65F3BF7909}" type="pres">
      <dgm:prSet presAssocID="{8F97CA15-5B89-40C8-AD18-1136848313F4}" presName="hierChild4" presStyleCnt="0"/>
      <dgm:spPr/>
    </dgm:pt>
    <dgm:pt modelId="{82C2C6B1-A539-494A-B828-16027A918BF8}" type="pres">
      <dgm:prSet presAssocID="{8F97CA15-5B89-40C8-AD18-1136848313F4}" presName="hierChild5" presStyleCnt="0"/>
      <dgm:spPr/>
    </dgm:pt>
    <dgm:pt modelId="{73CD5D9F-66B8-42FC-89AF-E073FBF349B1}" type="pres">
      <dgm:prSet presAssocID="{91F8A3B8-E0A9-45AF-9D1F-1B8C896C200A}" presName="Name37" presStyleLbl="parChTrans1D2" presStyleIdx="3" presStyleCnt="4"/>
      <dgm:spPr/>
    </dgm:pt>
    <dgm:pt modelId="{4558CD7F-ECA9-4666-845E-3DFF4A387DA5}" type="pres">
      <dgm:prSet presAssocID="{A5D6458B-E2A3-41FB-B130-C5D07E86207B}" presName="hierRoot2" presStyleCnt="0">
        <dgm:presLayoutVars>
          <dgm:hierBranch val="init"/>
        </dgm:presLayoutVars>
      </dgm:prSet>
      <dgm:spPr/>
    </dgm:pt>
    <dgm:pt modelId="{70D3E5D6-C875-4BC6-875C-040A373A346C}" type="pres">
      <dgm:prSet presAssocID="{A5D6458B-E2A3-41FB-B130-C5D07E86207B}" presName="rootComposite" presStyleCnt="0"/>
      <dgm:spPr/>
    </dgm:pt>
    <dgm:pt modelId="{A45DEBA5-5FD9-439D-BE60-417801E2E5B6}" type="pres">
      <dgm:prSet presAssocID="{A5D6458B-E2A3-41FB-B130-C5D07E86207B}" presName="rootText" presStyleLbl="node2" presStyleIdx="3" presStyleCnt="4">
        <dgm:presLayoutVars>
          <dgm:chPref val="3"/>
        </dgm:presLayoutVars>
      </dgm:prSet>
      <dgm:spPr/>
    </dgm:pt>
    <dgm:pt modelId="{F51E5079-C2B7-456E-A793-F9C0CC549E93}" type="pres">
      <dgm:prSet presAssocID="{A5D6458B-E2A3-41FB-B130-C5D07E86207B}" presName="rootConnector" presStyleLbl="node2" presStyleIdx="3" presStyleCnt="4"/>
      <dgm:spPr/>
    </dgm:pt>
    <dgm:pt modelId="{343EA528-460D-4406-B1C1-23CC9C67BF2D}" type="pres">
      <dgm:prSet presAssocID="{A5D6458B-E2A3-41FB-B130-C5D07E86207B}" presName="hierChild4" presStyleCnt="0"/>
      <dgm:spPr/>
    </dgm:pt>
    <dgm:pt modelId="{0E8F1773-925D-4A04-AB0E-B394C9D5D3A7}" type="pres">
      <dgm:prSet presAssocID="{A5D6458B-E2A3-41FB-B130-C5D07E86207B}" presName="hierChild5" presStyleCnt="0"/>
      <dgm:spPr/>
    </dgm:pt>
    <dgm:pt modelId="{FEE729C4-6D53-493D-808E-9F4E050B0F4E}" type="pres">
      <dgm:prSet presAssocID="{B0573205-BBB8-4BEE-ADA9-889F04B7CED0}" presName="hierChild3" presStyleCnt="0"/>
      <dgm:spPr/>
    </dgm:pt>
  </dgm:ptLst>
  <dgm:cxnLst>
    <dgm:cxn modelId="{C64287C0-BF4C-49C1-B517-F36DB9B8B5AB}" type="presOf" srcId="{B0573205-BBB8-4BEE-ADA9-889F04B7CED0}" destId="{B91A8BB2-8A27-427E-B2E8-9B32ACFE0245}" srcOrd="0" destOrd="0" presId="urn:microsoft.com/office/officeart/2005/8/layout/orgChart1"/>
    <dgm:cxn modelId="{7910C365-5EB7-439D-A0D0-9728A0B58A16}" type="presOf" srcId="{8F97CA15-5B89-40C8-AD18-1136848313F4}" destId="{E7543683-EEAC-4F74-80D0-6DC0BB584B8A}" srcOrd="0" destOrd="0" presId="urn:microsoft.com/office/officeart/2005/8/layout/orgChart1"/>
    <dgm:cxn modelId="{FC06D2C7-B914-41A5-96C3-EB07518A0AC1}" type="presOf" srcId="{2D790A29-F129-42F7-BDEF-0CC4E6AFBC4C}" destId="{AEFF8F5E-C4A7-435A-B96C-24BA5CA29607}" srcOrd="0" destOrd="0" presId="urn:microsoft.com/office/officeart/2005/8/layout/orgChart1"/>
    <dgm:cxn modelId="{1B6A3529-1C36-4CF1-B91C-9C26461796E2}" type="presOf" srcId="{B0573205-BBB8-4BEE-ADA9-889F04B7CED0}" destId="{8408964F-E9A2-4985-B198-4CAA34A722AF}" srcOrd="1" destOrd="0" presId="urn:microsoft.com/office/officeart/2005/8/layout/orgChart1"/>
    <dgm:cxn modelId="{4147BFFF-CE0E-43BF-A404-F88FDD4AC437}" srcId="{B0573205-BBB8-4BEE-ADA9-889F04B7CED0}" destId="{C9C340B8-FE92-4794-97DD-9DA192C81D81}" srcOrd="1" destOrd="0" parTransId="{2D790A29-F129-42F7-BDEF-0CC4E6AFBC4C}" sibTransId="{6AACB72F-C354-47C5-89D8-93D5A71DE961}"/>
    <dgm:cxn modelId="{4AD577CF-EC9F-4B2D-8B94-3E49DFFBF89F}" type="presOf" srcId="{8E202C3A-9D22-463F-8F3A-0BB83E474F47}" destId="{CA9B3A85-356B-4AE6-B712-3E3DE1F8D5F3}" srcOrd="0" destOrd="0" presId="urn:microsoft.com/office/officeart/2005/8/layout/orgChart1"/>
    <dgm:cxn modelId="{0E873011-D6C4-4CF6-80A0-C2CED79DFA4E}" type="presOf" srcId="{3394AD3C-4068-42D9-AD6B-8A7C79A18B34}" destId="{05F316E5-A76A-472D-BAE5-22B30C5ED679}" srcOrd="0" destOrd="0" presId="urn:microsoft.com/office/officeart/2005/8/layout/orgChart1"/>
    <dgm:cxn modelId="{E863C1CC-3B69-4861-9ADA-885C20D6E687}" type="presOf" srcId="{340C1247-E0EA-44C5-B0CE-F5CB6A9D7F5F}" destId="{B1F30DF7-AF1B-4951-B9F3-36360D771EB7}" srcOrd="0" destOrd="0" presId="urn:microsoft.com/office/officeart/2005/8/layout/orgChart1"/>
    <dgm:cxn modelId="{97360348-65AA-44FB-A0AA-4970AC28308E}" type="presOf" srcId="{A5D6458B-E2A3-41FB-B130-C5D07E86207B}" destId="{F51E5079-C2B7-456E-A793-F9C0CC549E93}" srcOrd="1" destOrd="0" presId="urn:microsoft.com/office/officeart/2005/8/layout/orgChart1"/>
    <dgm:cxn modelId="{31D528A0-7B02-483B-99AC-F118F13F93FF}" type="presOf" srcId="{C9C340B8-FE92-4794-97DD-9DA192C81D81}" destId="{D650AAF1-020B-473D-B3A5-ED4D23B001CB}" srcOrd="0" destOrd="0" presId="urn:microsoft.com/office/officeart/2005/8/layout/orgChart1"/>
    <dgm:cxn modelId="{3688694C-034E-451C-963F-1D282C540D0F}" type="presOf" srcId="{C9C340B8-FE92-4794-97DD-9DA192C81D81}" destId="{4D6F43EB-995D-4968-B1F0-68AB780F27EF}" srcOrd="1" destOrd="0" presId="urn:microsoft.com/office/officeart/2005/8/layout/orgChart1"/>
    <dgm:cxn modelId="{01914656-021A-40FF-8A2C-40DCBEBE55F3}" type="presOf" srcId="{3394AD3C-4068-42D9-AD6B-8A7C79A18B34}" destId="{A2FAB63F-D964-4F45-936B-21696886BA53}" srcOrd="1" destOrd="0" presId="urn:microsoft.com/office/officeart/2005/8/layout/orgChart1"/>
    <dgm:cxn modelId="{0728DF10-41DC-4F18-8764-889614094ADB}" srcId="{B0573205-BBB8-4BEE-ADA9-889F04B7CED0}" destId="{8F97CA15-5B89-40C8-AD18-1136848313F4}" srcOrd="2" destOrd="0" parTransId="{8E202C3A-9D22-463F-8F3A-0BB83E474F47}" sibTransId="{753DE88C-868A-4228-8044-77CD06B54963}"/>
    <dgm:cxn modelId="{95796EA0-A852-4450-896A-7CEFAC3B11AE}" type="presOf" srcId="{8F97CA15-5B89-40C8-AD18-1136848313F4}" destId="{5DA207CB-AFFB-401B-B510-3D20C49303A2}" srcOrd="1" destOrd="0" presId="urn:microsoft.com/office/officeart/2005/8/layout/orgChart1"/>
    <dgm:cxn modelId="{21BF9AF7-BDA8-4A79-AC7F-F9D9C93A70D8}" type="presOf" srcId="{A5D6458B-E2A3-41FB-B130-C5D07E86207B}" destId="{A45DEBA5-5FD9-439D-BE60-417801E2E5B6}" srcOrd="0" destOrd="0" presId="urn:microsoft.com/office/officeart/2005/8/layout/orgChart1"/>
    <dgm:cxn modelId="{FCD2ADA3-6FC4-4A93-876D-A3F08B07D742}" type="presOf" srcId="{DAB18309-C6A7-4FD2-9A45-5B8B02DC449A}" destId="{C23CF10A-9556-4675-A6F0-7358BD4A47AE}" srcOrd="0" destOrd="0" presId="urn:microsoft.com/office/officeart/2005/8/layout/orgChart1"/>
    <dgm:cxn modelId="{E5361460-AE18-4AB8-B671-6BF9C048139F}" srcId="{DAB18309-C6A7-4FD2-9A45-5B8B02DC449A}" destId="{B0573205-BBB8-4BEE-ADA9-889F04B7CED0}" srcOrd="0" destOrd="0" parTransId="{F1D9B00C-247C-42C6-97F5-AE3D5F256C34}" sibTransId="{E90369B7-FF57-48F5-A6EE-0354E79840FD}"/>
    <dgm:cxn modelId="{4CBA65C2-AAE2-42E2-8AB5-6C25C8D0A79C}" srcId="{B0573205-BBB8-4BEE-ADA9-889F04B7CED0}" destId="{3394AD3C-4068-42D9-AD6B-8A7C79A18B34}" srcOrd="0" destOrd="0" parTransId="{340C1247-E0EA-44C5-B0CE-F5CB6A9D7F5F}" sibTransId="{632DFDE4-746F-42E0-A2D9-554BA4CB4EE7}"/>
    <dgm:cxn modelId="{85CE24C7-FC40-41E1-90FB-424E4744FC80}" type="presOf" srcId="{91F8A3B8-E0A9-45AF-9D1F-1B8C896C200A}" destId="{73CD5D9F-66B8-42FC-89AF-E073FBF349B1}" srcOrd="0" destOrd="0" presId="urn:microsoft.com/office/officeart/2005/8/layout/orgChart1"/>
    <dgm:cxn modelId="{AA0A6FF5-B6AA-465E-855F-477469AD4847}" srcId="{B0573205-BBB8-4BEE-ADA9-889F04B7CED0}" destId="{A5D6458B-E2A3-41FB-B130-C5D07E86207B}" srcOrd="3" destOrd="0" parTransId="{91F8A3B8-E0A9-45AF-9D1F-1B8C896C200A}" sibTransId="{C09C4592-93B8-4B1D-8EB5-86AA6B0E0702}"/>
    <dgm:cxn modelId="{74E5FB81-81EE-4827-8369-4FFF95A14E58}" type="presParOf" srcId="{C23CF10A-9556-4675-A6F0-7358BD4A47AE}" destId="{76FD47C8-1A22-4013-B105-440AEAADCD94}" srcOrd="0" destOrd="0" presId="urn:microsoft.com/office/officeart/2005/8/layout/orgChart1"/>
    <dgm:cxn modelId="{3BB4A553-E7AF-4A40-AA1A-A432FDAD2311}" type="presParOf" srcId="{76FD47C8-1A22-4013-B105-440AEAADCD94}" destId="{7FE4B2C2-C981-4CD6-AA26-3A69D3A0AA49}" srcOrd="0" destOrd="0" presId="urn:microsoft.com/office/officeart/2005/8/layout/orgChart1"/>
    <dgm:cxn modelId="{E2A23380-4B0B-4B23-BBFF-66EE9E73AF36}" type="presParOf" srcId="{7FE4B2C2-C981-4CD6-AA26-3A69D3A0AA49}" destId="{B91A8BB2-8A27-427E-B2E8-9B32ACFE0245}" srcOrd="0" destOrd="0" presId="urn:microsoft.com/office/officeart/2005/8/layout/orgChart1"/>
    <dgm:cxn modelId="{1F42E0E3-5E20-4586-8923-6E7724CCF219}" type="presParOf" srcId="{7FE4B2C2-C981-4CD6-AA26-3A69D3A0AA49}" destId="{8408964F-E9A2-4985-B198-4CAA34A722AF}" srcOrd="1" destOrd="0" presId="urn:microsoft.com/office/officeart/2005/8/layout/orgChart1"/>
    <dgm:cxn modelId="{7711556E-8BB0-4B6A-B95E-9BE474B9DE85}" type="presParOf" srcId="{76FD47C8-1A22-4013-B105-440AEAADCD94}" destId="{1BF6B97F-1EAC-4300-87AD-A5856F664B45}" srcOrd="1" destOrd="0" presId="urn:microsoft.com/office/officeart/2005/8/layout/orgChart1"/>
    <dgm:cxn modelId="{BC7FDAE0-11CC-4702-B261-07F564AD922F}" type="presParOf" srcId="{1BF6B97F-1EAC-4300-87AD-A5856F664B45}" destId="{B1F30DF7-AF1B-4951-B9F3-36360D771EB7}" srcOrd="0" destOrd="0" presId="urn:microsoft.com/office/officeart/2005/8/layout/orgChart1"/>
    <dgm:cxn modelId="{23090E3E-868D-4D28-9970-872366880D5E}" type="presParOf" srcId="{1BF6B97F-1EAC-4300-87AD-A5856F664B45}" destId="{3D8C7199-DCBF-438F-A8E7-F1560E13E465}" srcOrd="1" destOrd="0" presId="urn:microsoft.com/office/officeart/2005/8/layout/orgChart1"/>
    <dgm:cxn modelId="{292E762F-5B26-4300-B400-36CE04AA0A7B}" type="presParOf" srcId="{3D8C7199-DCBF-438F-A8E7-F1560E13E465}" destId="{D74553AD-DDFD-47AC-A632-614560045DEB}" srcOrd="0" destOrd="0" presId="urn:microsoft.com/office/officeart/2005/8/layout/orgChart1"/>
    <dgm:cxn modelId="{F5E67C55-B6AD-4066-A8EC-F10EA47D392C}" type="presParOf" srcId="{D74553AD-DDFD-47AC-A632-614560045DEB}" destId="{05F316E5-A76A-472D-BAE5-22B30C5ED679}" srcOrd="0" destOrd="0" presId="urn:microsoft.com/office/officeart/2005/8/layout/orgChart1"/>
    <dgm:cxn modelId="{B65B131F-6248-417D-9C84-41B0817C1774}" type="presParOf" srcId="{D74553AD-DDFD-47AC-A632-614560045DEB}" destId="{A2FAB63F-D964-4F45-936B-21696886BA53}" srcOrd="1" destOrd="0" presId="urn:microsoft.com/office/officeart/2005/8/layout/orgChart1"/>
    <dgm:cxn modelId="{650CD2D4-F485-4B9E-B6D5-662715E0B0E6}" type="presParOf" srcId="{3D8C7199-DCBF-438F-A8E7-F1560E13E465}" destId="{1DCCC7D8-D7DF-4E0C-9789-9C33A56D53C8}" srcOrd="1" destOrd="0" presId="urn:microsoft.com/office/officeart/2005/8/layout/orgChart1"/>
    <dgm:cxn modelId="{F5FED1A6-186D-4B57-9AD9-F5C4C94451CF}" type="presParOf" srcId="{3D8C7199-DCBF-438F-A8E7-F1560E13E465}" destId="{73DE5955-BBAF-47A8-8F6F-BE044D21AC40}" srcOrd="2" destOrd="0" presId="urn:microsoft.com/office/officeart/2005/8/layout/orgChart1"/>
    <dgm:cxn modelId="{9CCE0DB4-87C2-4D4B-BCB7-A120D9D40C00}" type="presParOf" srcId="{1BF6B97F-1EAC-4300-87AD-A5856F664B45}" destId="{AEFF8F5E-C4A7-435A-B96C-24BA5CA29607}" srcOrd="2" destOrd="0" presId="urn:microsoft.com/office/officeart/2005/8/layout/orgChart1"/>
    <dgm:cxn modelId="{CD274D6A-3562-4864-A548-A61F6719EB5B}" type="presParOf" srcId="{1BF6B97F-1EAC-4300-87AD-A5856F664B45}" destId="{9284AEE8-D5AB-4122-A80A-6BB130677555}" srcOrd="3" destOrd="0" presId="urn:microsoft.com/office/officeart/2005/8/layout/orgChart1"/>
    <dgm:cxn modelId="{BD002AFA-98A8-4FB4-87E2-025A229FDFD8}" type="presParOf" srcId="{9284AEE8-D5AB-4122-A80A-6BB130677555}" destId="{355B2469-7B6B-4FC2-B87C-90CE7E634D52}" srcOrd="0" destOrd="0" presId="urn:microsoft.com/office/officeart/2005/8/layout/orgChart1"/>
    <dgm:cxn modelId="{5F4BED09-7C5E-46BD-8EC7-0EB95EABE403}" type="presParOf" srcId="{355B2469-7B6B-4FC2-B87C-90CE7E634D52}" destId="{D650AAF1-020B-473D-B3A5-ED4D23B001CB}" srcOrd="0" destOrd="0" presId="urn:microsoft.com/office/officeart/2005/8/layout/orgChart1"/>
    <dgm:cxn modelId="{16419D98-D256-42DF-B3BA-0AB750E4A074}" type="presParOf" srcId="{355B2469-7B6B-4FC2-B87C-90CE7E634D52}" destId="{4D6F43EB-995D-4968-B1F0-68AB780F27EF}" srcOrd="1" destOrd="0" presId="urn:microsoft.com/office/officeart/2005/8/layout/orgChart1"/>
    <dgm:cxn modelId="{4F044465-2442-41AD-AB97-A59513496522}" type="presParOf" srcId="{9284AEE8-D5AB-4122-A80A-6BB130677555}" destId="{C6C462E2-F06B-4A35-A1DA-C2096B8E2092}" srcOrd="1" destOrd="0" presId="urn:microsoft.com/office/officeart/2005/8/layout/orgChart1"/>
    <dgm:cxn modelId="{ACF657EF-9FDC-4787-A275-A397A42C4C1B}" type="presParOf" srcId="{9284AEE8-D5AB-4122-A80A-6BB130677555}" destId="{90852004-C756-4216-BE04-D0FF6E7E3A68}" srcOrd="2" destOrd="0" presId="urn:microsoft.com/office/officeart/2005/8/layout/orgChart1"/>
    <dgm:cxn modelId="{539F5FAD-DEF1-49CB-8F2B-CA1979931731}" type="presParOf" srcId="{1BF6B97F-1EAC-4300-87AD-A5856F664B45}" destId="{CA9B3A85-356B-4AE6-B712-3E3DE1F8D5F3}" srcOrd="4" destOrd="0" presId="urn:microsoft.com/office/officeart/2005/8/layout/orgChart1"/>
    <dgm:cxn modelId="{C4D0346F-2FEF-4FE1-8BE6-A01E065407DC}" type="presParOf" srcId="{1BF6B97F-1EAC-4300-87AD-A5856F664B45}" destId="{773DB736-A58B-4F64-8C4A-9A4339A0E046}" srcOrd="5" destOrd="0" presId="urn:microsoft.com/office/officeart/2005/8/layout/orgChart1"/>
    <dgm:cxn modelId="{BB918129-2F60-42A2-98AB-2C781F338763}" type="presParOf" srcId="{773DB736-A58B-4F64-8C4A-9A4339A0E046}" destId="{5871AAF9-9C4E-4812-8EE8-AF12C3A06B42}" srcOrd="0" destOrd="0" presId="urn:microsoft.com/office/officeart/2005/8/layout/orgChart1"/>
    <dgm:cxn modelId="{321ADDE9-BFAB-4B1F-BD81-C63A550624FF}" type="presParOf" srcId="{5871AAF9-9C4E-4812-8EE8-AF12C3A06B42}" destId="{E7543683-EEAC-4F74-80D0-6DC0BB584B8A}" srcOrd="0" destOrd="0" presId="urn:microsoft.com/office/officeart/2005/8/layout/orgChart1"/>
    <dgm:cxn modelId="{6ADEB18B-30EC-4ACA-A2D4-314D58731079}" type="presParOf" srcId="{5871AAF9-9C4E-4812-8EE8-AF12C3A06B42}" destId="{5DA207CB-AFFB-401B-B510-3D20C49303A2}" srcOrd="1" destOrd="0" presId="urn:microsoft.com/office/officeart/2005/8/layout/orgChart1"/>
    <dgm:cxn modelId="{B5E45C21-0E43-4631-8EF6-22B83F673A15}" type="presParOf" srcId="{773DB736-A58B-4F64-8C4A-9A4339A0E046}" destId="{62E4D1C5-7135-4E65-A81C-2B65F3BF7909}" srcOrd="1" destOrd="0" presId="urn:microsoft.com/office/officeart/2005/8/layout/orgChart1"/>
    <dgm:cxn modelId="{73829F2A-0609-4143-8F4B-F8F1A57CE3F0}" type="presParOf" srcId="{773DB736-A58B-4F64-8C4A-9A4339A0E046}" destId="{82C2C6B1-A539-494A-B828-16027A918BF8}" srcOrd="2" destOrd="0" presId="urn:microsoft.com/office/officeart/2005/8/layout/orgChart1"/>
    <dgm:cxn modelId="{AABB24CF-C554-46CE-BA9D-04F2E2FFDFBB}" type="presParOf" srcId="{1BF6B97F-1EAC-4300-87AD-A5856F664B45}" destId="{73CD5D9F-66B8-42FC-89AF-E073FBF349B1}" srcOrd="6" destOrd="0" presId="urn:microsoft.com/office/officeart/2005/8/layout/orgChart1"/>
    <dgm:cxn modelId="{DE56390D-C284-49C5-9754-927888EED9AB}" type="presParOf" srcId="{1BF6B97F-1EAC-4300-87AD-A5856F664B45}" destId="{4558CD7F-ECA9-4666-845E-3DFF4A387DA5}" srcOrd="7" destOrd="0" presId="urn:microsoft.com/office/officeart/2005/8/layout/orgChart1"/>
    <dgm:cxn modelId="{5B63DDBC-8CC5-4F4F-A886-BDF75DCB7B0A}" type="presParOf" srcId="{4558CD7F-ECA9-4666-845E-3DFF4A387DA5}" destId="{70D3E5D6-C875-4BC6-875C-040A373A346C}" srcOrd="0" destOrd="0" presId="urn:microsoft.com/office/officeart/2005/8/layout/orgChart1"/>
    <dgm:cxn modelId="{BB3C8BCA-A384-4B41-86C9-64DECD140FA7}" type="presParOf" srcId="{70D3E5D6-C875-4BC6-875C-040A373A346C}" destId="{A45DEBA5-5FD9-439D-BE60-417801E2E5B6}" srcOrd="0" destOrd="0" presId="urn:microsoft.com/office/officeart/2005/8/layout/orgChart1"/>
    <dgm:cxn modelId="{BFA596EC-9DF7-4E15-9FBB-63805A76ED3A}" type="presParOf" srcId="{70D3E5D6-C875-4BC6-875C-040A373A346C}" destId="{F51E5079-C2B7-456E-A793-F9C0CC549E93}" srcOrd="1" destOrd="0" presId="urn:microsoft.com/office/officeart/2005/8/layout/orgChart1"/>
    <dgm:cxn modelId="{B18A78C3-F883-47B0-99C3-C9861ADEFFF4}" type="presParOf" srcId="{4558CD7F-ECA9-4666-845E-3DFF4A387DA5}" destId="{343EA528-460D-4406-B1C1-23CC9C67BF2D}" srcOrd="1" destOrd="0" presId="urn:microsoft.com/office/officeart/2005/8/layout/orgChart1"/>
    <dgm:cxn modelId="{7B6BC7BB-7D87-4580-9231-0F4ACA5C0AD0}" type="presParOf" srcId="{4558CD7F-ECA9-4666-845E-3DFF4A387DA5}" destId="{0E8F1773-925D-4A04-AB0E-B394C9D5D3A7}" srcOrd="2" destOrd="0" presId="urn:microsoft.com/office/officeart/2005/8/layout/orgChart1"/>
    <dgm:cxn modelId="{249841B8-F0BF-4E74-A022-BD83F8047DCB}" type="presParOf" srcId="{76FD47C8-1A22-4013-B105-440AEAADCD94}" destId="{FEE729C4-6D53-493D-808E-9F4E050B0F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F7911F-C83C-4379-87AF-69B9ADD27728}" type="doc">
      <dgm:prSet loTypeId="urn:microsoft.com/office/officeart/2005/8/layout/funnel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0EE746C2-FA79-44B5-9308-6C37F6C75760}">
      <dgm:prSet phldrT="[Texto]"/>
      <dgm:spPr/>
      <dgm:t>
        <a:bodyPr/>
        <a:lstStyle/>
        <a:p>
          <a:r>
            <a:rPr lang="pt-BR" dirty="0"/>
            <a:t>R$ 25,8 bi</a:t>
          </a:r>
        </a:p>
      </dgm:t>
    </dgm:pt>
    <dgm:pt modelId="{2503263E-BDD1-420E-860E-D8877AD150FF}" type="parTrans" cxnId="{1B6903D9-6FE4-43F4-9444-665C4FA2E079}">
      <dgm:prSet/>
      <dgm:spPr/>
      <dgm:t>
        <a:bodyPr/>
        <a:lstStyle/>
        <a:p>
          <a:endParaRPr lang="pt-BR"/>
        </a:p>
      </dgm:t>
    </dgm:pt>
    <dgm:pt modelId="{B2206606-EEDB-4228-8A1A-CD8D2C321ACC}" type="sibTrans" cxnId="{1B6903D9-6FE4-43F4-9444-665C4FA2E079}">
      <dgm:prSet/>
      <dgm:spPr/>
      <dgm:t>
        <a:bodyPr/>
        <a:lstStyle/>
        <a:p>
          <a:endParaRPr lang="pt-BR"/>
        </a:p>
      </dgm:t>
    </dgm:pt>
    <dgm:pt modelId="{8FE64ADA-60D2-4BBE-9C39-3A1C50D0E46D}">
      <dgm:prSet phldrT="[Texto]" custT="1"/>
      <dgm:spPr/>
      <dgm:t>
        <a:bodyPr/>
        <a:lstStyle/>
        <a:p>
          <a:r>
            <a:rPr lang="pt-BR" sz="2000" b="1" dirty="0">
              <a:solidFill>
                <a:schemeClr val="accent6">
                  <a:lumMod val="50000"/>
                </a:schemeClr>
              </a:solidFill>
            </a:rPr>
            <a:t>Metodologia Insumo-Produto - IBGE</a:t>
          </a:r>
        </a:p>
      </dgm:t>
    </dgm:pt>
    <dgm:pt modelId="{75909417-B081-4659-A3B0-F356324CD075}" type="parTrans" cxnId="{B7C69E4C-F565-437D-9C7C-02D18C2708B4}">
      <dgm:prSet/>
      <dgm:spPr/>
      <dgm:t>
        <a:bodyPr/>
        <a:lstStyle/>
        <a:p>
          <a:endParaRPr lang="pt-BR"/>
        </a:p>
      </dgm:t>
    </dgm:pt>
    <dgm:pt modelId="{B7D7CABB-D8FB-4825-AB4E-F40F0FC048CF}" type="sibTrans" cxnId="{B7C69E4C-F565-437D-9C7C-02D18C2708B4}">
      <dgm:prSet/>
      <dgm:spPr/>
      <dgm:t>
        <a:bodyPr/>
        <a:lstStyle/>
        <a:p>
          <a:endParaRPr lang="pt-BR"/>
        </a:p>
      </dgm:t>
    </dgm:pt>
    <dgm:pt modelId="{17D36F63-E20B-41F7-8F0C-FC8AA5D12FA6}" type="pres">
      <dgm:prSet presAssocID="{AFF7911F-C83C-4379-87AF-69B9ADD27728}" presName="Name0" presStyleCnt="0">
        <dgm:presLayoutVars>
          <dgm:chMax val="4"/>
          <dgm:resizeHandles val="exact"/>
        </dgm:presLayoutVars>
      </dgm:prSet>
      <dgm:spPr/>
    </dgm:pt>
    <dgm:pt modelId="{D9240576-E594-4D02-8105-ADCAC9C3777F}" type="pres">
      <dgm:prSet presAssocID="{AFF7911F-C83C-4379-87AF-69B9ADD27728}" presName="ellipse" presStyleLbl="trBgShp" presStyleIdx="0" presStyleCnt="1" custScaleX="93928" custScaleY="91211"/>
      <dgm:spPr/>
    </dgm:pt>
    <dgm:pt modelId="{ACD693FB-CC42-46E6-805D-7665F6374D2E}" type="pres">
      <dgm:prSet presAssocID="{AFF7911F-C83C-4379-87AF-69B9ADD27728}" presName="arrow1" presStyleLbl="fgShp" presStyleIdx="0" presStyleCnt="1" custLinFactNeighborY="-42972"/>
      <dgm:spPr/>
    </dgm:pt>
    <dgm:pt modelId="{F9DBB60A-9031-4145-900D-93E470702417}" type="pres">
      <dgm:prSet presAssocID="{AFF7911F-C83C-4379-87AF-69B9ADD27728}" presName="rectangle" presStyleLbl="revTx" presStyleIdx="0" presStyleCnt="1" custScaleX="138560" custLinFactNeighborX="0" custLinFactNeighborY="-20851">
        <dgm:presLayoutVars>
          <dgm:bulletEnabled val="1"/>
        </dgm:presLayoutVars>
      </dgm:prSet>
      <dgm:spPr/>
    </dgm:pt>
    <dgm:pt modelId="{B37E0F6D-244F-49DB-B6E2-5CEA8EEA9306}" type="pres">
      <dgm:prSet presAssocID="{8FE64ADA-60D2-4BBE-9C39-3A1C50D0E46D}" presName="item1" presStyleLbl="node1" presStyleIdx="0" presStyleCnt="1" custScaleX="97722" custScaleY="80797" custLinFactNeighborX="14557" custLinFactNeighborY="-12366">
        <dgm:presLayoutVars>
          <dgm:bulletEnabled val="1"/>
        </dgm:presLayoutVars>
      </dgm:prSet>
      <dgm:spPr/>
    </dgm:pt>
    <dgm:pt modelId="{2019C688-56FD-41FE-BEF5-202ECBB58958}" type="pres">
      <dgm:prSet presAssocID="{AFF7911F-C83C-4379-87AF-69B9ADD27728}" presName="funnel" presStyleLbl="trAlignAcc1" presStyleIdx="0" presStyleCnt="1" custScaleX="93928" custScaleY="91211" custLinFactNeighborY="371"/>
      <dgm:spPr/>
    </dgm:pt>
  </dgm:ptLst>
  <dgm:cxnLst>
    <dgm:cxn modelId="{883A7CBE-A619-4A62-ABEC-254B8084D6B2}" type="presOf" srcId="{AFF7911F-C83C-4379-87AF-69B9ADD27728}" destId="{17D36F63-E20B-41F7-8F0C-FC8AA5D12FA6}" srcOrd="0" destOrd="0" presId="urn:microsoft.com/office/officeart/2005/8/layout/funnel1"/>
    <dgm:cxn modelId="{75381242-CED6-4691-904F-A61E4B94C055}" type="presOf" srcId="{0EE746C2-FA79-44B5-9308-6C37F6C75760}" destId="{B37E0F6D-244F-49DB-B6E2-5CEA8EEA9306}" srcOrd="0" destOrd="0" presId="urn:microsoft.com/office/officeart/2005/8/layout/funnel1"/>
    <dgm:cxn modelId="{1B6903D9-6FE4-43F4-9444-665C4FA2E079}" srcId="{AFF7911F-C83C-4379-87AF-69B9ADD27728}" destId="{0EE746C2-FA79-44B5-9308-6C37F6C75760}" srcOrd="0" destOrd="0" parTransId="{2503263E-BDD1-420E-860E-D8877AD150FF}" sibTransId="{B2206606-EEDB-4228-8A1A-CD8D2C321ACC}"/>
    <dgm:cxn modelId="{8C45830F-E7B0-477A-BAA3-51F4E0F1A3FA}" type="presOf" srcId="{8FE64ADA-60D2-4BBE-9C39-3A1C50D0E46D}" destId="{F9DBB60A-9031-4145-900D-93E470702417}" srcOrd="0" destOrd="0" presId="urn:microsoft.com/office/officeart/2005/8/layout/funnel1"/>
    <dgm:cxn modelId="{B7C69E4C-F565-437D-9C7C-02D18C2708B4}" srcId="{AFF7911F-C83C-4379-87AF-69B9ADD27728}" destId="{8FE64ADA-60D2-4BBE-9C39-3A1C50D0E46D}" srcOrd="1" destOrd="0" parTransId="{75909417-B081-4659-A3B0-F356324CD075}" sibTransId="{B7D7CABB-D8FB-4825-AB4E-F40F0FC048CF}"/>
    <dgm:cxn modelId="{E06A068A-F8B1-4BE9-95B7-0A13F2058DC9}" type="presParOf" srcId="{17D36F63-E20B-41F7-8F0C-FC8AA5D12FA6}" destId="{D9240576-E594-4D02-8105-ADCAC9C3777F}" srcOrd="0" destOrd="0" presId="urn:microsoft.com/office/officeart/2005/8/layout/funnel1"/>
    <dgm:cxn modelId="{4E5BD493-CD81-4023-B47E-79A55AEC7BE9}" type="presParOf" srcId="{17D36F63-E20B-41F7-8F0C-FC8AA5D12FA6}" destId="{ACD693FB-CC42-46E6-805D-7665F6374D2E}" srcOrd="1" destOrd="0" presId="urn:microsoft.com/office/officeart/2005/8/layout/funnel1"/>
    <dgm:cxn modelId="{C0D297BE-8670-4A25-B222-9BBE75D2F3BF}" type="presParOf" srcId="{17D36F63-E20B-41F7-8F0C-FC8AA5D12FA6}" destId="{F9DBB60A-9031-4145-900D-93E470702417}" srcOrd="2" destOrd="0" presId="urn:microsoft.com/office/officeart/2005/8/layout/funnel1"/>
    <dgm:cxn modelId="{ADDF631D-514C-46A9-BAF6-7AA5F1F08D81}" type="presParOf" srcId="{17D36F63-E20B-41F7-8F0C-FC8AA5D12FA6}" destId="{B37E0F6D-244F-49DB-B6E2-5CEA8EEA9306}" srcOrd="3" destOrd="0" presId="urn:microsoft.com/office/officeart/2005/8/layout/funnel1"/>
    <dgm:cxn modelId="{F875B29E-6028-4464-80AE-405489D6FCDE}" type="presParOf" srcId="{17D36F63-E20B-41F7-8F0C-FC8AA5D12FA6}" destId="{2019C688-56FD-41FE-BEF5-202ECBB58958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C3202A-2CE1-472B-B901-0542E877F3AB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C0997FD-3E75-42EF-BBCE-B46C9A88682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dirty="0"/>
            <a:t>Maior rapidez na implementação dos projetos</a:t>
          </a:r>
        </a:p>
      </dgm:t>
    </dgm:pt>
    <dgm:pt modelId="{9D0E99F5-150C-484E-935C-AC748C04DDD1}" type="parTrans" cxnId="{D3336973-1A17-463C-A982-3F907E6EC7EA}">
      <dgm:prSet/>
      <dgm:spPr/>
      <dgm:t>
        <a:bodyPr/>
        <a:lstStyle/>
        <a:p>
          <a:endParaRPr lang="pt-BR"/>
        </a:p>
      </dgm:t>
    </dgm:pt>
    <dgm:pt modelId="{68F759F3-380B-4EF2-9E3A-985DE0F9A73B}" type="sibTrans" cxnId="{D3336973-1A17-463C-A982-3F907E6EC7EA}">
      <dgm:prSet/>
      <dgm:spPr/>
      <dgm:t>
        <a:bodyPr/>
        <a:lstStyle/>
        <a:p>
          <a:endParaRPr lang="pt-BR"/>
        </a:p>
      </dgm:t>
    </dgm:pt>
    <dgm:pt modelId="{DF2F0BB9-B795-4274-8E94-2E631E64BE7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dirty="0"/>
            <a:t>Financiamento </a:t>
          </a:r>
          <a:r>
            <a:rPr lang="pt-BR" i="0" dirty="0"/>
            <a:t>privado</a:t>
          </a:r>
          <a:r>
            <a:rPr lang="pt-BR" i="1" dirty="0"/>
            <a:t> </a:t>
          </a:r>
          <a:r>
            <a:rPr lang="pt-BR" dirty="0"/>
            <a:t>permitindo aliviar pressão de caixa do Governo</a:t>
          </a:r>
        </a:p>
      </dgm:t>
    </dgm:pt>
    <dgm:pt modelId="{A8421FDE-F50D-45B1-8F2F-B0C9DDC03076}" type="parTrans" cxnId="{9F8E43E7-C039-4A8D-BCF6-9AC86A10BD76}">
      <dgm:prSet/>
      <dgm:spPr/>
      <dgm:t>
        <a:bodyPr/>
        <a:lstStyle/>
        <a:p>
          <a:endParaRPr lang="pt-BR"/>
        </a:p>
      </dgm:t>
    </dgm:pt>
    <dgm:pt modelId="{EE3DDDF2-DE91-4DAA-BF50-09F799D6C237}" type="sibTrans" cxnId="{9F8E43E7-C039-4A8D-BCF6-9AC86A10BD76}">
      <dgm:prSet/>
      <dgm:spPr/>
      <dgm:t>
        <a:bodyPr/>
        <a:lstStyle/>
        <a:p>
          <a:endParaRPr lang="pt-BR"/>
        </a:p>
      </dgm:t>
    </dgm:pt>
    <dgm:pt modelId="{70B74C67-1B2C-4678-ABAD-AECA454D4133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dirty="0"/>
            <a:t>Maior capacidade de planejamento</a:t>
          </a:r>
        </a:p>
      </dgm:t>
    </dgm:pt>
    <dgm:pt modelId="{23801889-989F-4D0B-9FE7-FE0088109B5F}" type="parTrans" cxnId="{636E4697-1F3F-4D7F-950A-CAD76D388643}">
      <dgm:prSet/>
      <dgm:spPr/>
      <dgm:t>
        <a:bodyPr/>
        <a:lstStyle/>
        <a:p>
          <a:endParaRPr lang="pt-BR"/>
        </a:p>
      </dgm:t>
    </dgm:pt>
    <dgm:pt modelId="{F5B41790-C5E2-4211-A630-0382786A7CD2}" type="sibTrans" cxnId="{636E4697-1F3F-4D7F-950A-CAD76D388643}">
      <dgm:prSet/>
      <dgm:spPr/>
      <dgm:t>
        <a:bodyPr/>
        <a:lstStyle/>
        <a:p>
          <a:endParaRPr lang="pt-BR"/>
        </a:p>
      </dgm:t>
    </dgm:pt>
    <dgm:pt modelId="{BDECA95E-EC7B-4E58-B7AC-AF2CC087B1C2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dirty="0"/>
            <a:t>Realização de gasto público com qualidade</a:t>
          </a:r>
        </a:p>
      </dgm:t>
    </dgm:pt>
    <dgm:pt modelId="{82C2474D-8816-4E5A-A55D-984E117DAF81}" type="parTrans" cxnId="{F72A0577-399A-4149-B3A3-B658901810E6}">
      <dgm:prSet/>
      <dgm:spPr/>
      <dgm:t>
        <a:bodyPr/>
        <a:lstStyle/>
        <a:p>
          <a:endParaRPr lang="pt-BR"/>
        </a:p>
      </dgm:t>
    </dgm:pt>
    <dgm:pt modelId="{AAF4B0C9-146C-46FF-AAAA-2391D1BE3533}" type="sibTrans" cxnId="{F72A0577-399A-4149-B3A3-B658901810E6}">
      <dgm:prSet/>
      <dgm:spPr/>
      <dgm:t>
        <a:bodyPr/>
        <a:lstStyle/>
        <a:p>
          <a:endParaRPr lang="pt-BR"/>
        </a:p>
      </dgm:t>
    </dgm:pt>
    <dgm:pt modelId="{5B759592-2956-4C83-BC97-41450020FEDF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dirty="0"/>
            <a:t>Maior transparência</a:t>
          </a:r>
        </a:p>
      </dgm:t>
    </dgm:pt>
    <dgm:pt modelId="{EAEE11ED-7E14-449A-9EE6-1439712BB739}" type="parTrans" cxnId="{C5F33067-47CD-4980-B814-4E18C21B8A9F}">
      <dgm:prSet/>
      <dgm:spPr/>
      <dgm:t>
        <a:bodyPr/>
        <a:lstStyle/>
        <a:p>
          <a:endParaRPr lang="pt-BR"/>
        </a:p>
      </dgm:t>
    </dgm:pt>
    <dgm:pt modelId="{253AD34C-3EF1-494A-A89C-D4C3F447AC34}" type="sibTrans" cxnId="{C5F33067-47CD-4980-B814-4E18C21B8A9F}">
      <dgm:prSet/>
      <dgm:spPr/>
      <dgm:t>
        <a:bodyPr/>
        <a:lstStyle/>
        <a:p>
          <a:endParaRPr lang="pt-BR"/>
        </a:p>
      </dgm:t>
    </dgm:pt>
    <dgm:pt modelId="{78D4588E-C6ED-450D-96A0-BEFA4C1B1701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dirty="0"/>
            <a:t>Incentivo à eficiência</a:t>
          </a:r>
        </a:p>
      </dgm:t>
    </dgm:pt>
    <dgm:pt modelId="{8D7A1BE9-ED76-475B-B1E1-DE55BFDD5BAA}" type="parTrans" cxnId="{C10AAAFC-BBEC-4475-AD60-DF70769CD0B6}">
      <dgm:prSet/>
      <dgm:spPr/>
      <dgm:t>
        <a:bodyPr/>
        <a:lstStyle/>
        <a:p>
          <a:endParaRPr lang="pt-BR"/>
        </a:p>
      </dgm:t>
    </dgm:pt>
    <dgm:pt modelId="{E98BCE2D-432C-45E1-87FF-E4E58743C25D}" type="sibTrans" cxnId="{C10AAAFC-BBEC-4475-AD60-DF70769CD0B6}">
      <dgm:prSet/>
      <dgm:spPr/>
      <dgm:t>
        <a:bodyPr/>
        <a:lstStyle/>
        <a:p>
          <a:endParaRPr lang="pt-BR"/>
        </a:p>
      </dgm:t>
    </dgm:pt>
    <dgm:pt modelId="{6A244837-0A37-4AFF-9B24-916F962D7413}" type="pres">
      <dgm:prSet presAssocID="{BEC3202A-2CE1-472B-B901-0542E877F3AB}" presName="diagram" presStyleCnt="0">
        <dgm:presLayoutVars>
          <dgm:dir/>
          <dgm:resizeHandles val="exact"/>
        </dgm:presLayoutVars>
      </dgm:prSet>
      <dgm:spPr/>
    </dgm:pt>
    <dgm:pt modelId="{E20426F1-12B5-4161-94C1-1CB81CF727C8}" type="pres">
      <dgm:prSet presAssocID="{EC0997FD-3E75-42EF-BBCE-B46C9A886829}" presName="node" presStyleLbl="node1" presStyleIdx="0" presStyleCnt="6" custLinFactNeighborY="1627">
        <dgm:presLayoutVars>
          <dgm:bulletEnabled val="1"/>
        </dgm:presLayoutVars>
      </dgm:prSet>
      <dgm:spPr>
        <a:prstGeom prst="roundRect">
          <a:avLst/>
        </a:prstGeom>
      </dgm:spPr>
    </dgm:pt>
    <dgm:pt modelId="{76D1D96E-BEEB-491B-A82D-1A8C1341114F}" type="pres">
      <dgm:prSet presAssocID="{68F759F3-380B-4EF2-9E3A-985DE0F9A73B}" presName="sibTrans" presStyleCnt="0"/>
      <dgm:spPr/>
    </dgm:pt>
    <dgm:pt modelId="{8C27F08D-869A-408E-8608-5B95F277547C}" type="pres">
      <dgm:prSet presAssocID="{DF2F0BB9-B795-4274-8E94-2E631E64BE7A}" presName="node" presStyleLbl="node1" presStyleIdx="1" presStyleCnt="6" custLinFactNeighborY="1627">
        <dgm:presLayoutVars>
          <dgm:bulletEnabled val="1"/>
        </dgm:presLayoutVars>
      </dgm:prSet>
      <dgm:spPr>
        <a:prstGeom prst="roundRect">
          <a:avLst/>
        </a:prstGeom>
      </dgm:spPr>
    </dgm:pt>
    <dgm:pt modelId="{BD59CF69-60DA-47CC-8628-C286983D4F02}" type="pres">
      <dgm:prSet presAssocID="{EE3DDDF2-DE91-4DAA-BF50-09F799D6C237}" presName="sibTrans" presStyleCnt="0"/>
      <dgm:spPr/>
    </dgm:pt>
    <dgm:pt modelId="{D3390629-A855-4957-BD68-0001BA648D21}" type="pres">
      <dgm:prSet presAssocID="{70B74C67-1B2C-4678-ABAD-AECA454D4133}" presName="node" presStyleLbl="node1" presStyleIdx="2" presStyleCnt="6" custLinFactNeighborY="1627">
        <dgm:presLayoutVars>
          <dgm:bulletEnabled val="1"/>
        </dgm:presLayoutVars>
      </dgm:prSet>
      <dgm:spPr>
        <a:prstGeom prst="roundRect">
          <a:avLst/>
        </a:prstGeom>
      </dgm:spPr>
    </dgm:pt>
    <dgm:pt modelId="{06BCC98D-96AD-4150-8E79-EF14F618B8DD}" type="pres">
      <dgm:prSet presAssocID="{F5B41790-C5E2-4211-A630-0382786A7CD2}" presName="sibTrans" presStyleCnt="0"/>
      <dgm:spPr/>
    </dgm:pt>
    <dgm:pt modelId="{B605D9FE-273F-4C7A-81FD-03EBC6DE1003}" type="pres">
      <dgm:prSet presAssocID="{BDECA95E-EC7B-4E58-B7AC-AF2CC087B1C2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A63329A-27E3-4633-B859-261BC1E1B843}" type="pres">
      <dgm:prSet presAssocID="{AAF4B0C9-146C-46FF-AAAA-2391D1BE3533}" presName="sibTrans" presStyleCnt="0"/>
      <dgm:spPr/>
    </dgm:pt>
    <dgm:pt modelId="{889C9670-DF1F-453A-8A11-F0F39A16FEBB}" type="pres">
      <dgm:prSet presAssocID="{5B759592-2956-4C83-BC97-41450020FEDF}" presName="node" presStyleLbl="node1" presStyleIdx="4" presStyleCnt="6" custLinFactNeighborY="1627">
        <dgm:presLayoutVars>
          <dgm:bulletEnabled val="1"/>
        </dgm:presLayoutVars>
      </dgm:prSet>
      <dgm:spPr>
        <a:prstGeom prst="roundRect">
          <a:avLst/>
        </a:prstGeom>
      </dgm:spPr>
    </dgm:pt>
    <dgm:pt modelId="{1CCEB8D5-95F5-48C8-A9B2-6816E12CBCCA}" type="pres">
      <dgm:prSet presAssocID="{253AD34C-3EF1-494A-A89C-D4C3F447AC34}" presName="sibTrans" presStyleCnt="0"/>
      <dgm:spPr/>
    </dgm:pt>
    <dgm:pt modelId="{6F35E4EF-15AD-4F5C-83F8-0F5ED7E7236E}" type="pres">
      <dgm:prSet presAssocID="{78D4588E-C6ED-450D-96A0-BEFA4C1B1701}" presName="node" presStyleLbl="node1" presStyleIdx="5" presStyleCnt="6" custLinFactNeighborY="162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62B8207-E1FB-4A6C-8422-D29612158435}" type="presOf" srcId="{DF2F0BB9-B795-4274-8E94-2E631E64BE7A}" destId="{8C27F08D-869A-408E-8608-5B95F277547C}" srcOrd="0" destOrd="0" presId="urn:microsoft.com/office/officeart/2005/8/layout/default"/>
    <dgm:cxn modelId="{BA1A5A3D-42A7-4303-A8B6-68680C3EA188}" type="presOf" srcId="{BDECA95E-EC7B-4E58-B7AC-AF2CC087B1C2}" destId="{B605D9FE-273F-4C7A-81FD-03EBC6DE1003}" srcOrd="0" destOrd="0" presId="urn:microsoft.com/office/officeart/2005/8/layout/default"/>
    <dgm:cxn modelId="{636E4697-1F3F-4D7F-950A-CAD76D388643}" srcId="{BEC3202A-2CE1-472B-B901-0542E877F3AB}" destId="{70B74C67-1B2C-4678-ABAD-AECA454D4133}" srcOrd="2" destOrd="0" parTransId="{23801889-989F-4D0B-9FE7-FE0088109B5F}" sibTransId="{F5B41790-C5E2-4211-A630-0382786A7CD2}"/>
    <dgm:cxn modelId="{FF2456DE-53ED-4E34-95AF-4EE08FF8DBE4}" type="presOf" srcId="{78D4588E-C6ED-450D-96A0-BEFA4C1B1701}" destId="{6F35E4EF-15AD-4F5C-83F8-0F5ED7E7236E}" srcOrd="0" destOrd="0" presId="urn:microsoft.com/office/officeart/2005/8/layout/default"/>
    <dgm:cxn modelId="{C5F33067-47CD-4980-B814-4E18C21B8A9F}" srcId="{BEC3202A-2CE1-472B-B901-0542E877F3AB}" destId="{5B759592-2956-4C83-BC97-41450020FEDF}" srcOrd="4" destOrd="0" parTransId="{EAEE11ED-7E14-449A-9EE6-1439712BB739}" sibTransId="{253AD34C-3EF1-494A-A89C-D4C3F447AC34}"/>
    <dgm:cxn modelId="{D3336973-1A17-463C-A982-3F907E6EC7EA}" srcId="{BEC3202A-2CE1-472B-B901-0542E877F3AB}" destId="{EC0997FD-3E75-42EF-BBCE-B46C9A886829}" srcOrd="0" destOrd="0" parTransId="{9D0E99F5-150C-484E-935C-AC748C04DDD1}" sibTransId="{68F759F3-380B-4EF2-9E3A-985DE0F9A73B}"/>
    <dgm:cxn modelId="{1A4E97D2-52D7-4645-A6E8-16A5E4AB7A26}" type="presOf" srcId="{5B759592-2956-4C83-BC97-41450020FEDF}" destId="{889C9670-DF1F-453A-8A11-F0F39A16FEBB}" srcOrd="0" destOrd="0" presId="urn:microsoft.com/office/officeart/2005/8/layout/default"/>
    <dgm:cxn modelId="{536CDBFE-0A67-4144-8E16-FE15B51D6A77}" type="presOf" srcId="{BEC3202A-2CE1-472B-B901-0542E877F3AB}" destId="{6A244837-0A37-4AFF-9B24-916F962D7413}" srcOrd="0" destOrd="0" presId="urn:microsoft.com/office/officeart/2005/8/layout/default"/>
    <dgm:cxn modelId="{F72A0577-399A-4149-B3A3-B658901810E6}" srcId="{BEC3202A-2CE1-472B-B901-0542E877F3AB}" destId="{BDECA95E-EC7B-4E58-B7AC-AF2CC087B1C2}" srcOrd="3" destOrd="0" parTransId="{82C2474D-8816-4E5A-A55D-984E117DAF81}" sibTransId="{AAF4B0C9-146C-46FF-AAAA-2391D1BE3533}"/>
    <dgm:cxn modelId="{C13D9117-D501-4E61-94F6-70C29E1B9FBE}" type="presOf" srcId="{70B74C67-1B2C-4678-ABAD-AECA454D4133}" destId="{D3390629-A855-4957-BD68-0001BA648D21}" srcOrd="0" destOrd="0" presId="urn:microsoft.com/office/officeart/2005/8/layout/default"/>
    <dgm:cxn modelId="{159D271F-2C3D-4142-9871-61E53DC332D0}" type="presOf" srcId="{EC0997FD-3E75-42EF-BBCE-B46C9A886829}" destId="{E20426F1-12B5-4161-94C1-1CB81CF727C8}" srcOrd="0" destOrd="0" presId="urn:microsoft.com/office/officeart/2005/8/layout/default"/>
    <dgm:cxn modelId="{9F8E43E7-C039-4A8D-BCF6-9AC86A10BD76}" srcId="{BEC3202A-2CE1-472B-B901-0542E877F3AB}" destId="{DF2F0BB9-B795-4274-8E94-2E631E64BE7A}" srcOrd="1" destOrd="0" parTransId="{A8421FDE-F50D-45B1-8F2F-B0C9DDC03076}" sibTransId="{EE3DDDF2-DE91-4DAA-BF50-09F799D6C237}"/>
    <dgm:cxn modelId="{C10AAAFC-BBEC-4475-AD60-DF70769CD0B6}" srcId="{BEC3202A-2CE1-472B-B901-0542E877F3AB}" destId="{78D4588E-C6ED-450D-96A0-BEFA4C1B1701}" srcOrd="5" destOrd="0" parTransId="{8D7A1BE9-ED76-475B-B1E1-DE55BFDD5BAA}" sibTransId="{E98BCE2D-432C-45E1-87FF-E4E58743C25D}"/>
    <dgm:cxn modelId="{4BF376BE-0A8A-4BB8-ACBC-2AD5BBFE9AEF}" type="presParOf" srcId="{6A244837-0A37-4AFF-9B24-916F962D7413}" destId="{E20426F1-12B5-4161-94C1-1CB81CF727C8}" srcOrd="0" destOrd="0" presId="urn:microsoft.com/office/officeart/2005/8/layout/default"/>
    <dgm:cxn modelId="{72035AF7-D546-4C20-B574-786D1B0C1B57}" type="presParOf" srcId="{6A244837-0A37-4AFF-9B24-916F962D7413}" destId="{76D1D96E-BEEB-491B-A82D-1A8C1341114F}" srcOrd="1" destOrd="0" presId="urn:microsoft.com/office/officeart/2005/8/layout/default"/>
    <dgm:cxn modelId="{9441D392-76DA-46B2-9625-D186D9B40DD7}" type="presParOf" srcId="{6A244837-0A37-4AFF-9B24-916F962D7413}" destId="{8C27F08D-869A-408E-8608-5B95F277547C}" srcOrd="2" destOrd="0" presId="urn:microsoft.com/office/officeart/2005/8/layout/default"/>
    <dgm:cxn modelId="{A30E2BF7-64F8-44BA-B744-78C0583637DC}" type="presParOf" srcId="{6A244837-0A37-4AFF-9B24-916F962D7413}" destId="{BD59CF69-60DA-47CC-8628-C286983D4F02}" srcOrd="3" destOrd="0" presId="urn:microsoft.com/office/officeart/2005/8/layout/default"/>
    <dgm:cxn modelId="{12D11331-0A4B-455D-8271-11688C97AD21}" type="presParOf" srcId="{6A244837-0A37-4AFF-9B24-916F962D7413}" destId="{D3390629-A855-4957-BD68-0001BA648D21}" srcOrd="4" destOrd="0" presId="urn:microsoft.com/office/officeart/2005/8/layout/default"/>
    <dgm:cxn modelId="{E31897DE-BF8C-4EA1-8E05-3B98F34B1D60}" type="presParOf" srcId="{6A244837-0A37-4AFF-9B24-916F962D7413}" destId="{06BCC98D-96AD-4150-8E79-EF14F618B8DD}" srcOrd="5" destOrd="0" presId="urn:microsoft.com/office/officeart/2005/8/layout/default"/>
    <dgm:cxn modelId="{757B9F82-E7FA-42BF-A2DE-0E39C324C89B}" type="presParOf" srcId="{6A244837-0A37-4AFF-9B24-916F962D7413}" destId="{B605D9FE-273F-4C7A-81FD-03EBC6DE1003}" srcOrd="6" destOrd="0" presId="urn:microsoft.com/office/officeart/2005/8/layout/default"/>
    <dgm:cxn modelId="{2BE3B7C4-86BC-4EDD-A424-B23FF06D1C12}" type="presParOf" srcId="{6A244837-0A37-4AFF-9B24-916F962D7413}" destId="{1A63329A-27E3-4633-B859-261BC1E1B843}" srcOrd="7" destOrd="0" presId="urn:microsoft.com/office/officeart/2005/8/layout/default"/>
    <dgm:cxn modelId="{BD5268DF-C6DA-4908-AED3-FEBC2F5F510C}" type="presParOf" srcId="{6A244837-0A37-4AFF-9B24-916F962D7413}" destId="{889C9670-DF1F-453A-8A11-F0F39A16FEBB}" srcOrd="8" destOrd="0" presId="urn:microsoft.com/office/officeart/2005/8/layout/default"/>
    <dgm:cxn modelId="{2C77FF7B-DAE6-4DAF-93D3-571684E32D02}" type="presParOf" srcId="{6A244837-0A37-4AFF-9B24-916F962D7413}" destId="{1CCEB8D5-95F5-48C8-A9B2-6816E12CBCCA}" srcOrd="9" destOrd="0" presId="urn:microsoft.com/office/officeart/2005/8/layout/default"/>
    <dgm:cxn modelId="{BA22504B-C9DF-4947-B43C-A874B1069B0B}" type="presParOf" srcId="{6A244837-0A37-4AFF-9B24-916F962D7413}" destId="{6F35E4EF-15AD-4F5C-83F8-0F5ED7E723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D7D0D6-BA1B-4886-87B2-8A54201C9C1D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/>
    </dgm:pt>
    <dgm:pt modelId="{3CF26C9A-1B5C-4744-91D3-A2D9A83278D6}">
      <dgm:prSet phldrT="[Texto]"/>
      <dgm:spPr/>
      <dgm:t>
        <a:bodyPr/>
        <a:lstStyle/>
        <a:p>
          <a:r>
            <a:rPr lang="pt-BR" dirty="0"/>
            <a:t>05/03/2015 Projeto de Lei (PL) de autoria de José Serra é apresentado ao Senado.</a:t>
          </a:r>
        </a:p>
      </dgm:t>
    </dgm:pt>
    <dgm:pt modelId="{00DE3B49-5784-4D61-866E-B9AEEC20A7C9}" type="parTrans" cxnId="{0FFF3873-DEF0-4E0B-B6FA-4B962B482893}">
      <dgm:prSet/>
      <dgm:spPr/>
      <dgm:t>
        <a:bodyPr/>
        <a:lstStyle/>
        <a:p>
          <a:endParaRPr lang="pt-BR"/>
        </a:p>
      </dgm:t>
    </dgm:pt>
    <dgm:pt modelId="{E4811250-71FA-447D-AEF3-5E1C139E1486}" type="sibTrans" cxnId="{0FFF3873-DEF0-4E0B-B6FA-4B962B482893}">
      <dgm:prSet/>
      <dgm:spPr/>
      <dgm:t>
        <a:bodyPr/>
        <a:lstStyle/>
        <a:p>
          <a:endParaRPr lang="pt-BR"/>
        </a:p>
      </dgm:t>
    </dgm:pt>
    <dgm:pt modelId="{FBAE3AF9-5B84-44AD-96BA-F35C0A906116}">
      <dgm:prSet phldrT="[Texto]"/>
      <dgm:spPr/>
      <dgm:t>
        <a:bodyPr/>
        <a:lstStyle/>
        <a:p>
          <a:r>
            <a:rPr lang="pt-BR" dirty="0"/>
            <a:t>08/07/2015 Votado e aprovado no Senado, PL segue para a Câmara dos deputados.</a:t>
          </a:r>
        </a:p>
      </dgm:t>
    </dgm:pt>
    <dgm:pt modelId="{706117BC-B660-4334-B52C-1DC20DD4E579}" type="parTrans" cxnId="{7FFA034D-892A-44B5-9DE7-6FEFA6CEFA08}">
      <dgm:prSet/>
      <dgm:spPr/>
      <dgm:t>
        <a:bodyPr/>
        <a:lstStyle/>
        <a:p>
          <a:endParaRPr lang="pt-BR"/>
        </a:p>
      </dgm:t>
    </dgm:pt>
    <dgm:pt modelId="{A45908E4-1944-4006-B465-4D996C336DD4}" type="sibTrans" cxnId="{7FFA034D-892A-44B5-9DE7-6FEFA6CEFA08}">
      <dgm:prSet/>
      <dgm:spPr/>
      <dgm:t>
        <a:bodyPr/>
        <a:lstStyle/>
        <a:p>
          <a:endParaRPr lang="pt-BR"/>
        </a:p>
      </dgm:t>
    </dgm:pt>
    <dgm:pt modelId="{D4E7536E-0297-46FC-B148-05B854E02FD6}">
      <dgm:prSet phldrT="[Texto]"/>
      <dgm:spPr/>
      <dgm:t>
        <a:bodyPr/>
        <a:lstStyle/>
        <a:p>
          <a:r>
            <a:rPr lang="pt-BR" dirty="0"/>
            <a:t>27/06/16 Aprovado pela Câmara em 21/06 com emendas, o PL volta ao Senado.</a:t>
          </a:r>
        </a:p>
      </dgm:t>
    </dgm:pt>
    <dgm:pt modelId="{BBBD41ED-64BB-4709-B528-7DDD567B3BC0}" type="parTrans" cxnId="{2265E3A5-9128-4457-A31D-C3E839D36BA8}">
      <dgm:prSet/>
      <dgm:spPr/>
      <dgm:t>
        <a:bodyPr/>
        <a:lstStyle/>
        <a:p>
          <a:endParaRPr lang="pt-BR"/>
        </a:p>
      </dgm:t>
    </dgm:pt>
    <dgm:pt modelId="{6F350773-3AAD-4F3D-BE98-68E1A072E80B}" type="sibTrans" cxnId="{2265E3A5-9128-4457-A31D-C3E839D36BA8}">
      <dgm:prSet/>
      <dgm:spPr/>
      <dgm:t>
        <a:bodyPr/>
        <a:lstStyle/>
        <a:p>
          <a:endParaRPr lang="pt-BR"/>
        </a:p>
      </dgm:t>
    </dgm:pt>
    <dgm:pt modelId="{A07924D2-218F-4C50-B720-AE1026189DFB}">
      <dgm:prSet phldrT="[Texto]"/>
      <dgm:spPr/>
      <dgm:t>
        <a:bodyPr/>
        <a:lstStyle/>
        <a:p>
          <a:r>
            <a:rPr lang="pt-BR" dirty="0"/>
            <a:t>12/07/2016 Texto segue para sanção presidencial.</a:t>
          </a:r>
        </a:p>
      </dgm:t>
    </dgm:pt>
    <dgm:pt modelId="{2B43A5C5-CE69-4B35-A410-2A24EE78D0DC}" type="parTrans" cxnId="{B9EA1196-457C-4E74-BBE8-B40723AFD8B7}">
      <dgm:prSet/>
      <dgm:spPr/>
      <dgm:t>
        <a:bodyPr/>
        <a:lstStyle/>
        <a:p>
          <a:endParaRPr lang="pt-BR"/>
        </a:p>
      </dgm:t>
    </dgm:pt>
    <dgm:pt modelId="{15035F4D-38E3-404F-B78D-51FD437180A5}" type="sibTrans" cxnId="{B9EA1196-457C-4E74-BBE8-B40723AFD8B7}">
      <dgm:prSet/>
      <dgm:spPr/>
      <dgm:t>
        <a:bodyPr/>
        <a:lstStyle/>
        <a:p>
          <a:endParaRPr lang="pt-BR"/>
        </a:p>
      </dgm:t>
    </dgm:pt>
    <dgm:pt modelId="{ACFDC98F-F020-4B38-8434-4A5130EE9F55}">
      <dgm:prSet phldrT="[Texto]"/>
      <dgm:spPr/>
      <dgm:t>
        <a:bodyPr/>
        <a:lstStyle/>
        <a:p>
          <a:r>
            <a:rPr lang="pt-BR" dirty="0"/>
            <a:t>08/07/2016</a:t>
          </a:r>
        </a:p>
        <a:p>
          <a:r>
            <a:rPr lang="pt-BR" dirty="0"/>
            <a:t>Texto final é aprovado pelo Senado</a:t>
          </a:r>
        </a:p>
      </dgm:t>
    </dgm:pt>
    <dgm:pt modelId="{4FDA675C-8CB8-4E48-B21D-7EA12C1A92C8}" type="parTrans" cxnId="{6ABBE8BB-18BE-4C8F-BBFB-0874023C8DD5}">
      <dgm:prSet/>
      <dgm:spPr/>
      <dgm:t>
        <a:bodyPr/>
        <a:lstStyle/>
        <a:p>
          <a:endParaRPr lang="pt-BR"/>
        </a:p>
      </dgm:t>
    </dgm:pt>
    <dgm:pt modelId="{EA2C2CC2-8012-475C-925D-6962F4A51943}" type="sibTrans" cxnId="{6ABBE8BB-18BE-4C8F-BBFB-0874023C8DD5}">
      <dgm:prSet/>
      <dgm:spPr/>
      <dgm:t>
        <a:bodyPr/>
        <a:lstStyle/>
        <a:p>
          <a:endParaRPr lang="pt-BR"/>
        </a:p>
      </dgm:t>
    </dgm:pt>
    <dgm:pt modelId="{B2957F09-6174-4BC6-AA4B-4371E1B127C0}">
      <dgm:prSet phldrT="[Texto]"/>
      <dgm:spPr/>
      <dgm:t>
        <a:bodyPr/>
        <a:lstStyle/>
        <a:p>
          <a:r>
            <a:rPr lang="pt-BR" dirty="0"/>
            <a:t>01/08/2016 Sancionado por Michel Temer com veto parcial (Art. 54c).</a:t>
          </a:r>
        </a:p>
      </dgm:t>
    </dgm:pt>
    <dgm:pt modelId="{0C0074FC-5052-4BBF-A553-098932836FB4}" type="parTrans" cxnId="{B7025AE6-56B5-430D-9258-DC3A8868D4AB}">
      <dgm:prSet/>
      <dgm:spPr/>
      <dgm:t>
        <a:bodyPr/>
        <a:lstStyle/>
        <a:p>
          <a:endParaRPr lang="pt-BR"/>
        </a:p>
      </dgm:t>
    </dgm:pt>
    <dgm:pt modelId="{040E9AD0-19FF-493D-9608-5782641FD04B}" type="sibTrans" cxnId="{B7025AE6-56B5-430D-9258-DC3A8868D4AB}">
      <dgm:prSet/>
      <dgm:spPr/>
      <dgm:t>
        <a:bodyPr/>
        <a:lstStyle/>
        <a:p>
          <a:endParaRPr lang="pt-BR"/>
        </a:p>
      </dgm:t>
    </dgm:pt>
    <dgm:pt modelId="{0D846837-D3E9-4654-82C1-7016714EAC95}" type="pres">
      <dgm:prSet presAssocID="{64D7D0D6-BA1B-4886-87B2-8A54201C9C1D}" presName="Name0" presStyleCnt="0">
        <dgm:presLayoutVars>
          <dgm:dir/>
          <dgm:resizeHandles val="exact"/>
        </dgm:presLayoutVars>
      </dgm:prSet>
      <dgm:spPr/>
    </dgm:pt>
    <dgm:pt modelId="{6CA3AEBB-6DD1-42D9-A8DA-78554D77D82D}" type="pres">
      <dgm:prSet presAssocID="{64D7D0D6-BA1B-4886-87B2-8A54201C9C1D}" presName="arrow" presStyleLbl="bgShp" presStyleIdx="0" presStyleCnt="1"/>
      <dgm:spPr/>
    </dgm:pt>
    <dgm:pt modelId="{1BBA651B-6B8A-4230-9DE2-50FFA8DE8A5E}" type="pres">
      <dgm:prSet presAssocID="{64D7D0D6-BA1B-4886-87B2-8A54201C9C1D}" presName="points" presStyleCnt="0"/>
      <dgm:spPr/>
    </dgm:pt>
    <dgm:pt modelId="{51B6390B-A016-4337-91BD-537D905751A8}" type="pres">
      <dgm:prSet presAssocID="{3CF26C9A-1B5C-4744-91D3-A2D9A83278D6}" presName="compositeA" presStyleCnt="0"/>
      <dgm:spPr/>
    </dgm:pt>
    <dgm:pt modelId="{4B1E6074-D8BA-45EA-8792-3148CDC82E39}" type="pres">
      <dgm:prSet presAssocID="{3CF26C9A-1B5C-4744-91D3-A2D9A83278D6}" presName="textA" presStyleLbl="revTx" presStyleIdx="0" presStyleCnt="6">
        <dgm:presLayoutVars>
          <dgm:bulletEnabled val="1"/>
        </dgm:presLayoutVars>
      </dgm:prSet>
      <dgm:spPr/>
    </dgm:pt>
    <dgm:pt modelId="{062FA83F-77AA-4373-A640-F9242150FAE8}" type="pres">
      <dgm:prSet presAssocID="{3CF26C9A-1B5C-4744-91D3-A2D9A83278D6}" presName="circleA" presStyleLbl="node1" presStyleIdx="0" presStyleCnt="6"/>
      <dgm:spPr/>
    </dgm:pt>
    <dgm:pt modelId="{ED8BCB00-FD8E-4E69-8A8B-8119A0AC1E22}" type="pres">
      <dgm:prSet presAssocID="{3CF26C9A-1B5C-4744-91D3-A2D9A83278D6}" presName="spaceA" presStyleCnt="0"/>
      <dgm:spPr/>
    </dgm:pt>
    <dgm:pt modelId="{740733C0-63FD-4DFD-8F5F-39EAE6B9D0D9}" type="pres">
      <dgm:prSet presAssocID="{E4811250-71FA-447D-AEF3-5E1C139E1486}" presName="space" presStyleCnt="0"/>
      <dgm:spPr/>
    </dgm:pt>
    <dgm:pt modelId="{CA4E37B0-22A3-491B-9B48-679095634781}" type="pres">
      <dgm:prSet presAssocID="{FBAE3AF9-5B84-44AD-96BA-F35C0A906116}" presName="compositeB" presStyleCnt="0"/>
      <dgm:spPr/>
    </dgm:pt>
    <dgm:pt modelId="{6A064EC9-BE37-499B-97EF-E4792B412644}" type="pres">
      <dgm:prSet presAssocID="{FBAE3AF9-5B84-44AD-96BA-F35C0A906116}" presName="textB" presStyleLbl="revTx" presStyleIdx="1" presStyleCnt="6">
        <dgm:presLayoutVars>
          <dgm:bulletEnabled val="1"/>
        </dgm:presLayoutVars>
      </dgm:prSet>
      <dgm:spPr/>
    </dgm:pt>
    <dgm:pt modelId="{47AA9998-3A8F-473B-AA21-412C435005E7}" type="pres">
      <dgm:prSet presAssocID="{FBAE3AF9-5B84-44AD-96BA-F35C0A906116}" presName="circleB" presStyleLbl="node1" presStyleIdx="1" presStyleCnt="6"/>
      <dgm:spPr/>
    </dgm:pt>
    <dgm:pt modelId="{FC78C6B6-654D-4B66-98ED-A092F50A0595}" type="pres">
      <dgm:prSet presAssocID="{FBAE3AF9-5B84-44AD-96BA-F35C0A906116}" presName="spaceB" presStyleCnt="0"/>
      <dgm:spPr/>
    </dgm:pt>
    <dgm:pt modelId="{450CBF9C-8B6A-4E2C-9286-C657C650AEB0}" type="pres">
      <dgm:prSet presAssocID="{A45908E4-1944-4006-B465-4D996C336DD4}" presName="space" presStyleCnt="0"/>
      <dgm:spPr/>
    </dgm:pt>
    <dgm:pt modelId="{3AAD4A3E-8A57-42B7-934A-978BEBDABD07}" type="pres">
      <dgm:prSet presAssocID="{D4E7536E-0297-46FC-B148-05B854E02FD6}" presName="compositeA" presStyleCnt="0"/>
      <dgm:spPr/>
    </dgm:pt>
    <dgm:pt modelId="{CC951C85-7A3E-43BC-848C-8476DFA2B015}" type="pres">
      <dgm:prSet presAssocID="{D4E7536E-0297-46FC-B148-05B854E02FD6}" presName="textA" presStyleLbl="revTx" presStyleIdx="2" presStyleCnt="6">
        <dgm:presLayoutVars>
          <dgm:bulletEnabled val="1"/>
        </dgm:presLayoutVars>
      </dgm:prSet>
      <dgm:spPr/>
    </dgm:pt>
    <dgm:pt modelId="{14C2FFCD-3478-4E31-AB04-5D3565A913CF}" type="pres">
      <dgm:prSet presAssocID="{D4E7536E-0297-46FC-B148-05B854E02FD6}" presName="circleA" presStyleLbl="node1" presStyleIdx="2" presStyleCnt="6"/>
      <dgm:spPr/>
    </dgm:pt>
    <dgm:pt modelId="{4177049A-705D-4A58-B217-122CAE12552D}" type="pres">
      <dgm:prSet presAssocID="{D4E7536E-0297-46FC-B148-05B854E02FD6}" presName="spaceA" presStyleCnt="0"/>
      <dgm:spPr/>
    </dgm:pt>
    <dgm:pt modelId="{A702E469-DC14-465D-BC3C-D1D8C8D94C79}" type="pres">
      <dgm:prSet presAssocID="{6F350773-3AAD-4F3D-BE98-68E1A072E80B}" presName="space" presStyleCnt="0"/>
      <dgm:spPr/>
    </dgm:pt>
    <dgm:pt modelId="{CA29AD60-E687-4AD3-9BA1-B29F08279E78}" type="pres">
      <dgm:prSet presAssocID="{ACFDC98F-F020-4B38-8434-4A5130EE9F55}" presName="compositeB" presStyleCnt="0"/>
      <dgm:spPr/>
    </dgm:pt>
    <dgm:pt modelId="{B917688D-0BE6-4AB1-8B85-6F7F08D4D3BB}" type="pres">
      <dgm:prSet presAssocID="{ACFDC98F-F020-4B38-8434-4A5130EE9F55}" presName="textB" presStyleLbl="revTx" presStyleIdx="3" presStyleCnt="6">
        <dgm:presLayoutVars>
          <dgm:bulletEnabled val="1"/>
        </dgm:presLayoutVars>
      </dgm:prSet>
      <dgm:spPr/>
    </dgm:pt>
    <dgm:pt modelId="{23FF84D9-2AB8-4DD1-AF76-CC8CA27846BD}" type="pres">
      <dgm:prSet presAssocID="{ACFDC98F-F020-4B38-8434-4A5130EE9F55}" presName="circleB" presStyleLbl="node1" presStyleIdx="3" presStyleCnt="6"/>
      <dgm:spPr/>
    </dgm:pt>
    <dgm:pt modelId="{E48281E4-AAC8-4BD1-AD84-35C4C51AB990}" type="pres">
      <dgm:prSet presAssocID="{ACFDC98F-F020-4B38-8434-4A5130EE9F55}" presName="spaceB" presStyleCnt="0"/>
      <dgm:spPr/>
    </dgm:pt>
    <dgm:pt modelId="{3B96CCD0-FE03-4917-9054-FEF6D008A736}" type="pres">
      <dgm:prSet presAssocID="{EA2C2CC2-8012-475C-925D-6962F4A51943}" presName="space" presStyleCnt="0"/>
      <dgm:spPr/>
    </dgm:pt>
    <dgm:pt modelId="{5C1BC9A4-F9A8-4959-ACE9-FC9CCAF645AD}" type="pres">
      <dgm:prSet presAssocID="{A07924D2-218F-4C50-B720-AE1026189DFB}" presName="compositeA" presStyleCnt="0"/>
      <dgm:spPr/>
    </dgm:pt>
    <dgm:pt modelId="{26CAEACC-146D-4C69-899F-660DA1B2457F}" type="pres">
      <dgm:prSet presAssocID="{A07924D2-218F-4C50-B720-AE1026189DFB}" presName="textA" presStyleLbl="revTx" presStyleIdx="4" presStyleCnt="6">
        <dgm:presLayoutVars>
          <dgm:bulletEnabled val="1"/>
        </dgm:presLayoutVars>
      </dgm:prSet>
      <dgm:spPr/>
    </dgm:pt>
    <dgm:pt modelId="{C66FA260-69C7-49D2-A260-AAC64CBAD421}" type="pres">
      <dgm:prSet presAssocID="{A07924D2-218F-4C50-B720-AE1026189DFB}" presName="circleA" presStyleLbl="node1" presStyleIdx="4" presStyleCnt="6"/>
      <dgm:spPr/>
    </dgm:pt>
    <dgm:pt modelId="{D69EF95E-4127-46B7-8ADD-DAC47111D05F}" type="pres">
      <dgm:prSet presAssocID="{A07924D2-218F-4C50-B720-AE1026189DFB}" presName="spaceA" presStyleCnt="0"/>
      <dgm:spPr/>
    </dgm:pt>
    <dgm:pt modelId="{FF81E845-A358-4400-8018-F25F0494376F}" type="pres">
      <dgm:prSet presAssocID="{15035F4D-38E3-404F-B78D-51FD437180A5}" presName="space" presStyleCnt="0"/>
      <dgm:spPr/>
    </dgm:pt>
    <dgm:pt modelId="{737788A2-F649-4D2A-89AA-1BE914186878}" type="pres">
      <dgm:prSet presAssocID="{B2957F09-6174-4BC6-AA4B-4371E1B127C0}" presName="compositeB" presStyleCnt="0"/>
      <dgm:spPr/>
    </dgm:pt>
    <dgm:pt modelId="{E579B4CC-DA99-4F4A-A2A7-369CEC8AAECE}" type="pres">
      <dgm:prSet presAssocID="{B2957F09-6174-4BC6-AA4B-4371E1B127C0}" presName="textB" presStyleLbl="revTx" presStyleIdx="5" presStyleCnt="6">
        <dgm:presLayoutVars>
          <dgm:bulletEnabled val="1"/>
        </dgm:presLayoutVars>
      </dgm:prSet>
      <dgm:spPr/>
    </dgm:pt>
    <dgm:pt modelId="{4E896019-30F3-4B17-A151-0E309F824E12}" type="pres">
      <dgm:prSet presAssocID="{B2957F09-6174-4BC6-AA4B-4371E1B127C0}" presName="circleB" presStyleLbl="node1" presStyleIdx="5" presStyleCnt="6"/>
      <dgm:spPr/>
    </dgm:pt>
    <dgm:pt modelId="{22F8BA10-E836-40DF-949E-57ED61300D7F}" type="pres">
      <dgm:prSet presAssocID="{B2957F09-6174-4BC6-AA4B-4371E1B127C0}" presName="spaceB" presStyleCnt="0"/>
      <dgm:spPr/>
    </dgm:pt>
  </dgm:ptLst>
  <dgm:cxnLst>
    <dgm:cxn modelId="{A445AFD5-3E81-458C-8C06-43C88FE3B11C}" type="presOf" srcId="{D4E7536E-0297-46FC-B148-05B854E02FD6}" destId="{CC951C85-7A3E-43BC-848C-8476DFA2B015}" srcOrd="0" destOrd="0" presId="urn:microsoft.com/office/officeart/2005/8/layout/hProcess11"/>
    <dgm:cxn modelId="{CF6E3397-DE17-4BBD-8E0B-3B8411586C07}" type="presOf" srcId="{A07924D2-218F-4C50-B720-AE1026189DFB}" destId="{26CAEACC-146D-4C69-899F-660DA1B2457F}" srcOrd="0" destOrd="0" presId="urn:microsoft.com/office/officeart/2005/8/layout/hProcess11"/>
    <dgm:cxn modelId="{C2F5F152-D177-4526-85BA-124BCE9B26FE}" type="presOf" srcId="{3CF26C9A-1B5C-4744-91D3-A2D9A83278D6}" destId="{4B1E6074-D8BA-45EA-8792-3148CDC82E39}" srcOrd="0" destOrd="0" presId="urn:microsoft.com/office/officeart/2005/8/layout/hProcess11"/>
    <dgm:cxn modelId="{2265E3A5-9128-4457-A31D-C3E839D36BA8}" srcId="{64D7D0D6-BA1B-4886-87B2-8A54201C9C1D}" destId="{D4E7536E-0297-46FC-B148-05B854E02FD6}" srcOrd="2" destOrd="0" parTransId="{BBBD41ED-64BB-4709-B528-7DDD567B3BC0}" sibTransId="{6F350773-3AAD-4F3D-BE98-68E1A072E80B}"/>
    <dgm:cxn modelId="{B7025AE6-56B5-430D-9258-DC3A8868D4AB}" srcId="{64D7D0D6-BA1B-4886-87B2-8A54201C9C1D}" destId="{B2957F09-6174-4BC6-AA4B-4371E1B127C0}" srcOrd="5" destOrd="0" parTransId="{0C0074FC-5052-4BBF-A553-098932836FB4}" sibTransId="{040E9AD0-19FF-493D-9608-5782641FD04B}"/>
    <dgm:cxn modelId="{C51578BF-4300-4C31-9AC3-A92275FD6D78}" type="presOf" srcId="{ACFDC98F-F020-4B38-8434-4A5130EE9F55}" destId="{B917688D-0BE6-4AB1-8B85-6F7F08D4D3BB}" srcOrd="0" destOrd="0" presId="urn:microsoft.com/office/officeart/2005/8/layout/hProcess11"/>
    <dgm:cxn modelId="{B9EA1196-457C-4E74-BBE8-B40723AFD8B7}" srcId="{64D7D0D6-BA1B-4886-87B2-8A54201C9C1D}" destId="{A07924D2-218F-4C50-B720-AE1026189DFB}" srcOrd="4" destOrd="0" parTransId="{2B43A5C5-CE69-4B35-A410-2A24EE78D0DC}" sibTransId="{15035F4D-38E3-404F-B78D-51FD437180A5}"/>
    <dgm:cxn modelId="{432EAE69-EE73-4F4C-86FE-8B0B2A3C04AC}" type="presOf" srcId="{64D7D0D6-BA1B-4886-87B2-8A54201C9C1D}" destId="{0D846837-D3E9-4654-82C1-7016714EAC95}" srcOrd="0" destOrd="0" presId="urn:microsoft.com/office/officeart/2005/8/layout/hProcess11"/>
    <dgm:cxn modelId="{0FFF3873-DEF0-4E0B-B6FA-4B962B482893}" srcId="{64D7D0D6-BA1B-4886-87B2-8A54201C9C1D}" destId="{3CF26C9A-1B5C-4744-91D3-A2D9A83278D6}" srcOrd="0" destOrd="0" parTransId="{00DE3B49-5784-4D61-866E-B9AEEC20A7C9}" sibTransId="{E4811250-71FA-447D-AEF3-5E1C139E1486}"/>
    <dgm:cxn modelId="{7FFA034D-892A-44B5-9DE7-6FEFA6CEFA08}" srcId="{64D7D0D6-BA1B-4886-87B2-8A54201C9C1D}" destId="{FBAE3AF9-5B84-44AD-96BA-F35C0A906116}" srcOrd="1" destOrd="0" parTransId="{706117BC-B660-4334-B52C-1DC20DD4E579}" sibTransId="{A45908E4-1944-4006-B465-4D996C336DD4}"/>
    <dgm:cxn modelId="{D15F2E73-E794-40E5-ADCA-4C8217CB2F66}" type="presOf" srcId="{FBAE3AF9-5B84-44AD-96BA-F35C0A906116}" destId="{6A064EC9-BE37-499B-97EF-E4792B412644}" srcOrd="0" destOrd="0" presId="urn:microsoft.com/office/officeart/2005/8/layout/hProcess11"/>
    <dgm:cxn modelId="{1214D5FC-82F2-4AD0-9583-47C8C2BE3960}" type="presOf" srcId="{B2957F09-6174-4BC6-AA4B-4371E1B127C0}" destId="{E579B4CC-DA99-4F4A-A2A7-369CEC8AAECE}" srcOrd="0" destOrd="0" presId="urn:microsoft.com/office/officeart/2005/8/layout/hProcess11"/>
    <dgm:cxn modelId="{6ABBE8BB-18BE-4C8F-BBFB-0874023C8DD5}" srcId="{64D7D0D6-BA1B-4886-87B2-8A54201C9C1D}" destId="{ACFDC98F-F020-4B38-8434-4A5130EE9F55}" srcOrd="3" destOrd="0" parTransId="{4FDA675C-8CB8-4E48-B21D-7EA12C1A92C8}" sibTransId="{EA2C2CC2-8012-475C-925D-6962F4A51943}"/>
    <dgm:cxn modelId="{139D3F7D-1A4C-4E88-9B8D-35E3B288F173}" type="presParOf" srcId="{0D846837-D3E9-4654-82C1-7016714EAC95}" destId="{6CA3AEBB-6DD1-42D9-A8DA-78554D77D82D}" srcOrd="0" destOrd="0" presId="urn:microsoft.com/office/officeart/2005/8/layout/hProcess11"/>
    <dgm:cxn modelId="{42D62244-B0E9-4642-9943-AB61A9A17930}" type="presParOf" srcId="{0D846837-D3E9-4654-82C1-7016714EAC95}" destId="{1BBA651B-6B8A-4230-9DE2-50FFA8DE8A5E}" srcOrd="1" destOrd="0" presId="urn:microsoft.com/office/officeart/2005/8/layout/hProcess11"/>
    <dgm:cxn modelId="{9E6CFCC1-419C-48F6-B7F6-407741648652}" type="presParOf" srcId="{1BBA651B-6B8A-4230-9DE2-50FFA8DE8A5E}" destId="{51B6390B-A016-4337-91BD-537D905751A8}" srcOrd="0" destOrd="0" presId="urn:microsoft.com/office/officeart/2005/8/layout/hProcess11"/>
    <dgm:cxn modelId="{4D499573-9BC8-486D-A78A-28F194CAD186}" type="presParOf" srcId="{51B6390B-A016-4337-91BD-537D905751A8}" destId="{4B1E6074-D8BA-45EA-8792-3148CDC82E39}" srcOrd="0" destOrd="0" presId="urn:microsoft.com/office/officeart/2005/8/layout/hProcess11"/>
    <dgm:cxn modelId="{9FB8C3C6-53E7-485F-AFB8-A87E9C48499B}" type="presParOf" srcId="{51B6390B-A016-4337-91BD-537D905751A8}" destId="{062FA83F-77AA-4373-A640-F9242150FAE8}" srcOrd="1" destOrd="0" presId="urn:microsoft.com/office/officeart/2005/8/layout/hProcess11"/>
    <dgm:cxn modelId="{62A64D49-ECDE-4383-BCDE-80348333B66E}" type="presParOf" srcId="{51B6390B-A016-4337-91BD-537D905751A8}" destId="{ED8BCB00-FD8E-4E69-8A8B-8119A0AC1E22}" srcOrd="2" destOrd="0" presId="urn:microsoft.com/office/officeart/2005/8/layout/hProcess11"/>
    <dgm:cxn modelId="{CC844ACC-7469-4C7E-B6D1-4F3AD771A1E5}" type="presParOf" srcId="{1BBA651B-6B8A-4230-9DE2-50FFA8DE8A5E}" destId="{740733C0-63FD-4DFD-8F5F-39EAE6B9D0D9}" srcOrd="1" destOrd="0" presId="urn:microsoft.com/office/officeart/2005/8/layout/hProcess11"/>
    <dgm:cxn modelId="{DE551BD0-B2CC-43D4-B405-A859C7976DD2}" type="presParOf" srcId="{1BBA651B-6B8A-4230-9DE2-50FFA8DE8A5E}" destId="{CA4E37B0-22A3-491B-9B48-679095634781}" srcOrd="2" destOrd="0" presId="urn:microsoft.com/office/officeart/2005/8/layout/hProcess11"/>
    <dgm:cxn modelId="{3AF851F8-53AA-44D6-A001-1890234EF55A}" type="presParOf" srcId="{CA4E37B0-22A3-491B-9B48-679095634781}" destId="{6A064EC9-BE37-499B-97EF-E4792B412644}" srcOrd="0" destOrd="0" presId="urn:microsoft.com/office/officeart/2005/8/layout/hProcess11"/>
    <dgm:cxn modelId="{91166EFD-9593-4C69-87B2-430ED759FDB4}" type="presParOf" srcId="{CA4E37B0-22A3-491B-9B48-679095634781}" destId="{47AA9998-3A8F-473B-AA21-412C435005E7}" srcOrd="1" destOrd="0" presId="urn:microsoft.com/office/officeart/2005/8/layout/hProcess11"/>
    <dgm:cxn modelId="{14821B60-4FBF-4DC6-A1A6-2080BF32E129}" type="presParOf" srcId="{CA4E37B0-22A3-491B-9B48-679095634781}" destId="{FC78C6B6-654D-4B66-98ED-A092F50A0595}" srcOrd="2" destOrd="0" presId="urn:microsoft.com/office/officeart/2005/8/layout/hProcess11"/>
    <dgm:cxn modelId="{AC40A433-E771-44D8-82EA-AB03EAE7A58E}" type="presParOf" srcId="{1BBA651B-6B8A-4230-9DE2-50FFA8DE8A5E}" destId="{450CBF9C-8B6A-4E2C-9286-C657C650AEB0}" srcOrd="3" destOrd="0" presId="urn:microsoft.com/office/officeart/2005/8/layout/hProcess11"/>
    <dgm:cxn modelId="{F8BB4CD9-6822-41D6-9C54-048575D58FA5}" type="presParOf" srcId="{1BBA651B-6B8A-4230-9DE2-50FFA8DE8A5E}" destId="{3AAD4A3E-8A57-42B7-934A-978BEBDABD07}" srcOrd="4" destOrd="0" presId="urn:microsoft.com/office/officeart/2005/8/layout/hProcess11"/>
    <dgm:cxn modelId="{321F8BC4-DF71-423F-808D-81F466B91542}" type="presParOf" srcId="{3AAD4A3E-8A57-42B7-934A-978BEBDABD07}" destId="{CC951C85-7A3E-43BC-848C-8476DFA2B015}" srcOrd="0" destOrd="0" presId="urn:microsoft.com/office/officeart/2005/8/layout/hProcess11"/>
    <dgm:cxn modelId="{24EB2015-0E37-47F4-BD91-AE64B1942AEC}" type="presParOf" srcId="{3AAD4A3E-8A57-42B7-934A-978BEBDABD07}" destId="{14C2FFCD-3478-4E31-AB04-5D3565A913CF}" srcOrd="1" destOrd="0" presId="urn:microsoft.com/office/officeart/2005/8/layout/hProcess11"/>
    <dgm:cxn modelId="{3A8CD694-9E33-4918-A4DD-4E3B01B2C148}" type="presParOf" srcId="{3AAD4A3E-8A57-42B7-934A-978BEBDABD07}" destId="{4177049A-705D-4A58-B217-122CAE12552D}" srcOrd="2" destOrd="0" presId="urn:microsoft.com/office/officeart/2005/8/layout/hProcess11"/>
    <dgm:cxn modelId="{DCC79049-E9D5-441D-AA44-A8B51592C568}" type="presParOf" srcId="{1BBA651B-6B8A-4230-9DE2-50FFA8DE8A5E}" destId="{A702E469-DC14-465D-BC3C-D1D8C8D94C79}" srcOrd="5" destOrd="0" presId="urn:microsoft.com/office/officeart/2005/8/layout/hProcess11"/>
    <dgm:cxn modelId="{D0FCBEF3-49E9-4B03-A62A-EB56D8747C06}" type="presParOf" srcId="{1BBA651B-6B8A-4230-9DE2-50FFA8DE8A5E}" destId="{CA29AD60-E687-4AD3-9BA1-B29F08279E78}" srcOrd="6" destOrd="0" presId="urn:microsoft.com/office/officeart/2005/8/layout/hProcess11"/>
    <dgm:cxn modelId="{55CE958A-6DA7-4EDA-A9ED-0BB276C17B98}" type="presParOf" srcId="{CA29AD60-E687-4AD3-9BA1-B29F08279E78}" destId="{B917688D-0BE6-4AB1-8B85-6F7F08D4D3BB}" srcOrd="0" destOrd="0" presId="urn:microsoft.com/office/officeart/2005/8/layout/hProcess11"/>
    <dgm:cxn modelId="{6F9A1F70-EF51-4B8F-AD1E-035DB9BE8B86}" type="presParOf" srcId="{CA29AD60-E687-4AD3-9BA1-B29F08279E78}" destId="{23FF84D9-2AB8-4DD1-AF76-CC8CA27846BD}" srcOrd="1" destOrd="0" presId="urn:microsoft.com/office/officeart/2005/8/layout/hProcess11"/>
    <dgm:cxn modelId="{B6B774B3-28E4-4730-8DC0-7D430EF3F012}" type="presParOf" srcId="{CA29AD60-E687-4AD3-9BA1-B29F08279E78}" destId="{E48281E4-AAC8-4BD1-AD84-35C4C51AB990}" srcOrd="2" destOrd="0" presId="urn:microsoft.com/office/officeart/2005/8/layout/hProcess11"/>
    <dgm:cxn modelId="{BDE04B90-0D89-4251-AAD5-9408C3409620}" type="presParOf" srcId="{1BBA651B-6B8A-4230-9DE2-50FFA8DE8A5E}" destId="{3B96CCD0-FE03-4917-9054-FEF6D008A736}" srcOrd="7" destOrd="0" presId="urn:microsoft.com/office/officeart/2005/8/layout/hProcess11"/>
    <dgm:cxn modelId="{5CB9CDB8-A444-4A89-A6B4-5B4747DBCF60}" type="presParOf" srcId="{1BBA651B-6B8A-4230-9DE2-50FFA8DE8A5E}" destId="{5C1BC9A4-F9A8-4959-ACE9-FC9CCAF645AD}" srcOrd="8" destOrd="0" presId="urn:microsoft.com/office/officeart/2005/8/layout/hProcess11"/>
    <dgm:cxn modelId="{EE805E20-5B00-43E7-A33D-21B1E883CC29}" type="presParOf" srcId="{5C1BC9A4-F9A8-4959-ACE9-FC9CCAF645AD}" destId="{26CAEACC-146D-4C69-899F-660DA1B2457F}" srcOrd="0" destOrd="0" presId="urn:microsoft.com/office/officeart/2005/8/layout/hProcess11"/>
    <dgm:cxn modelId="{6B84B860-013C-4803-B134-F2E95D240AFC}" type="presParOf" srcId="{5C1BC9A4-F9A8-4959-ACE9-FC9CCAF645AD}" destId="{C66FA260-69C7-49D2-A260-AAC64CBAD421}" srcOrd="1" destOrd="0" presId="urn:microsoft.com/office/officeart/2005/8/layout/hProcess11"/>
    <dgm:cxn modelId="{2C3B7B94-6656-4FEB-88F9-7858D5AE8A3E}" type="presParOf" srcId="{5C1BC9A4-F9A8-4959-ACE9-FC9CCAF645AD}" destId="{D69EF95E-4127-46B7-8ADD-DAC47111D05F}" srcOrd="2" destOrd="0" presId="urn:microsoft.com/office/officeart/2005/8/layout/hProcess11"/>
    <dgm:cxn modelId="{196EC68B-D783-419E-B365-A1541786DE36}" type="presParOf" srcId="{1BBA651B-6B8A-4230-9DE2-50FFA8DE8A5E}" destId="{FF81E845-A358-4400-8018-F25F0494376F}" srcOrd="9" destOrd="0" presId="urn:microsoft.com/office/officeart/2005/8/layout/hProcess11"/>
    <dgm:cxn modelId="{8DC8ECC1-3E39-4417-8F00-A94A30C9AA6D}" type="presParOf" srcId="{1BBA651B-6B8A-4230-9DE2-50FFA8DE8A5E}" destId="{737788A2-F649-4D2A-89AA-1BE914186878}" srcOrd="10" destOrd="0" presId="urn:microsoft.com/office/officeart/2005/8/layout/hProcess11"/>
    <dgm:cxn modelId="{3394C13F-6B18-4CA4-905A-B254453BCEA2}" type="presParOf" srcId="{737788A2-F649-4D2A-89AA-1BE914186878}" destId="{E579B4CC-DA99-4F4A-A2A7-369CEC8AAECE}" srcOrd="0" destOrd="0" presId="urn:microsoft.com/office/officeart/2005/8/layout/hProcess11"/>
    <dgm:cxn modelId="{9526BB20-0E5F-42EC-BE64-F6567500B9D1}" type="presParOf" srcId="{737788A2-F649-4D2A-89AA-1BE914186878}" destId="{4E896019-30F3-4B17-A151-0E309F824E12}" srcOrd="1" destOrd="0" presId="urn:microsoft.com/office/officeart/2005/8/layout/hProcess11"/>
    <dgm:cxn modelId="{FAC85490-4C4E-46F1-9662-C59BF2C99E0E}" type="presParOf" srcId="{737788A2-F649-4D2A-89AA-1BE914186878}" destId="{22F8BA10-E836-40DF-949E-57ED61300D7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CB8913-93F8-44B9-BE32-DB8764009F69}" type="doc">
      <dgm:prSet loTypeId="urn:microsoft.com/office/officeart/2005/8/layout/hierarchy2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811698A-5A07-4066-83CB-28F165E627F8}">
      <dgm:prSet phldrT="[Text]" custT="1"/>
      <dgm:spPr/>
      <dgm:t>
        <a:bodyPr/>
        <a:lstStyle/>
        <a:p>
          <a:r>
            <a:rPr lang="en-US" sz="2000" b="1" dirty="0" err="1"/>
            <a:t>Três</a:t>
          </a:r>
          <a:r>
            <a:rPr lang="en-US" sz="2000" b="1" dirty="0"/>
            <a:t> </a:t>
          </a:r>
          <a:r>
            <a:rPr lang="en-US" sz="2000" b="1" dirty="0" err="1"/>
            <a:t>formas</a:t>
          </a:r>
          <a:r>
            <a:rPr lang="en-US" sz="2000" b="1" dirty="0"/>
            <a:t> de </a:t>
          </a:r>
          <a:r>
            <a:rPr lang="en-US" sz="2000" b="1" dirty="0" err="1"/>
            <a:t>incentivar</a:t>
          </a:r>
          <a:r>
            <a:rPr lang="en-US" sz="2000" b="1" dirty="0"/>
            <a:t> </a:t>
          </a:r>
          <a:r>
            <a:rPr lang="en-US" sz="2000" b="1" dirty="0" err="1"/>
            <a:t>os</a:t>
          </a:r>
          <a:r>
            <a:rPr lang="en-US" sz="2000" b="1" dirty="0"/>
            <a:t> </a:t>
          </a:r>
          <a:r>
            <a:rPr lang="en-US" sz="2000" b="1" dirty="0" err="1"/>
            <a:t>investimentos</a:t>
          </a:r>
          <a:r>
            <a:rPr lang="en-US" sz="2000" b="1" dirty="0"/>
            <a:t> </a:t>
          </a:r>
          <a:r>
            <a:rPr lang="en-US" sz="2000" b="1" dirty="0" err="1"/>
            <a:t>em</a:t>
          </a:r>
          <a:r>
            <a:rPr lang="en-US" sz="2000" b="1" dirty="0"/>
            <a:t> </a:t>
          </a:r>
          <a:r>
            <a:rPr lang="en-US" sz="2000" b="1" dirty="0" err="1"/>
            <a:t>infraestrutura</a:t>
          </a:r>
          <a:endParaRPr lang="en-US" sz="2000" b="1" dirty="0"/>
        </a:p>
      </dgm:t>
    </dgm:pt>
    <dgm:pt modelId="{E2CF7879-DF1D-45E5-B845-269FA47D47BB}" type="parTrans" cxnId="{760F26B9-55DF-4ABD-9FC0-561BABD261D3}">
      <dgm:prSet/>
      <dgm:spPr/>
      <dgm:t>
        <a:bodyPr/>
        <a:lstStyle/>
        <a:p>
          <a:endParaRPr lang="en-US"/>
        </a:p>
      </dgm:t>
    </dgm:pt>
    <dgm:pt modelId="{EF4463E6-B233-48D5-8639-C1D8CDF4A742}" type="sibTrans" cxnId="{760F26B9-55DF-4ABD-9FC0-561BABD261D3}">
      <dgm:prSet/>
      <dgm:spPr/>
      <dgm:t>
        <a:bodyPr/>
        <a:lstStyle/>
        <a:p>
          <a:endParaRPr lang="en-US"/>
        </a:p>
      </dgm:t>
    </dgm:pt>
    <dgm:pt modelId="{125842D4-D5AB-4E7B-8220-33009D77956D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err="1"/>
            <a:t>Criação</a:t>
          </a:r>
          <a:r>
            <a:rPr lang="en-US" dirty="0"/>
            <a:t> de um </a:t>
          </a:r>
          <a:r>
            <a:rPr lang="en-US" dirty="0" err="1"/>
            <a:t>fundo</a:t>
          </a:r>
          <a:r>
            <a:rPr lang="en-US" dirty="0"/>
            <a:t> de </a:t>
          </a:r>
          <a:r>
            <a:rPr lang="en-US" dirty="0" err="1"/>
            <a:t>infraestrutura</a:t>
          </a:r>
          <a:r>
            <a:rPr lang="en-US" dirty="0"/>
            <a:t> </a:t>
          </a:r>
          <a:r>
            <a:rPr lang="en-US" dirty="0" err="1"/>
            <a:t>utilizando</a:t>
          </a:r>
          <a:r>
            <a:rPr lang="en-US" dirty="0"/>
            <a:t> </a:t>
          </a:r>
          <a:r>
            <a:rPr lang="en-US" dirty="0" err="1"/>
            <a:t>reservas</a:t>
          </a:r>
          <a:r>
            <a:rPr lang="en-US" dirty="0"/>
            <a:t> </a:t>
          </a:r>
          <a:r>
            <a:rPr lang="en-US" dirty="0" err="1"/>
            <a:t>internacionais</a:t>
          </a:r>
          <a:endParaRPr lang="en-US" dirty="0"/>
        </a:p>
      </dgm:t>
    </dgm:pt>
    <dgm:pt modelId="{B8AD4BF0-BFF1-4E35-B24F-DF47732A691D}" type="parTrans" cxnId="{6F8046FC-1C93-4216-9C94-F6E59652AF30}">
      <dgm:prSet/>
      <dgm:spPr/>
      <dgm:t>
        <a:bodyPr/>
        <a:lstStyle/>
        <a:p>
          <a:endParaRPr lang="en-US"/>
        </a:p>
      </dgm:t>
    </dgm:pt>
    <dgm:pt modelId="{CBE522D5-0B4E-4A76-BD07-92974B2D0A87}" type="sibTrans" cxnId="{6F8046FC-1C93-4216-9C94-F6E59652AF30}">
      <dgm:prSet/>
      <dgm:spPr/>
      <dgm:t>
        <a:bodyPr/>
        <a:lstStyle/>
        <a:p>
          <a:endParaRPr lang="en-US"/>
        </a:p>
      </dgm:t>
    </dgm:pt>
    <dgm:pt modelId="{2CD9DDD4-F042-407D-9018-AAAEB05CE89C}">
      <dgm:prSet phldrT="[Text]"/>
      <dgm:spPr>
        <a:solidFill>
          <a:schemeClr val="accent6">
            <a:alpha val="70000"/>
          </a:schemeClr>
        </a:solidFill>
      </dgm:spPr>
      <dgm:t>
        <a:bodyPr/>
        <a:lstStyle/>
        <a:p>
          <a:r>
            <a:rPr lang="en-US" b="0" dirty="0" err="1"/>
            <a:t>Criação</a:t>
          </a:r>
          <a:r>
            <a:rPr lang="en-US" b="0" dirty="0"/>
            <a:t> de debentures com </a:t>
          </a:r>
          <a:r>
            <a:rPr lang="en-US" b="0" dirty="0" err="1"/>
            <a:t>participação</a:t>
          </a:r>
          <a:r>
            <a:rPr lang="en-US" b="0" dirty="0"/>
            <a:t> </a:t>
          </a:r>
          <a:r>
            <a:rPr lang="en-US" b="0" dirty="0" err="1"/>
            <a:t>nos</a:t>
          </a:r>
          <a:r>
            <a:rPr lang="en-US" b="0" dirty="0"/>
            <a:t> </a:t>
          </a:r>
          <a:r>
            <a:rPr lang="en-US" b="0" dirty="0" err="1"/>
            <a:t>lucros</a:t>
          </a:r>
          <a:endParaRPr lang="en-US" b="0" dirty="0"/>
        </a:p>
      </dgm:t>
    </dgm:pt>
    <dgm:pt modelId="{E423488A-E627-4BF3-9868-40B899A51797}" type="parTrans" cxnId="{FCB74872-0C97-4A67-A4A8-ABF292E9A42C}">
      <dgm:prSet/>
      <dgm:spPr/>
      <dgm:t>
        <a:bodyPr/>
        <a:lstStyle/>
        <a:p>
          <a:endParaRPr lang="en-US"/>
        </a:p>
      </dgm:t>
    </dgm:pt>
    <dgm:pt modelId="{7D5E29D4-602F-4C58-9564-41F894B596C0}" type="sibTrans" cxnId="{FCB74872-0C97-4A67-A4A8-ABF292E9A42C}">
      <dgm:prSet/>
      <dgm:spPr/>
      <dgm:t>
        <a:bodyPr/>
        <a:lstStyle/>
        <a:p>
          <a:endParaRPr lang="en-US"/>
        </a:p>
      </dgm:t>
    </dgm:pt>
    <dgm:pt modelId="{B87231DD-A898-413C-976B-C02421CB9A74}">
      <dgm:prSet phldrT="[Text]"/>
      <dgm:spPr>
        <a:solidFill>
          <a:schemeClr val="accent6">
            <a:alpha val="70000"/>
          </a:schemeClr>
        </a:solidFill>
      </dgm:spPr>
      <dgm:t>
        <a:bodyPr/>
        <a:lstStyle/>
        <a:p>
          <a:r>
            <a:rPr lang="en-US" b="0" dirty="0" err="1"/>
            <a:t>Maior</a:t>
          </a:r>
          <a:r>
            <a:rPr lang="en-US" b="0" dirty="0"/>
            <a:t> </a:t>
          </a:r>
          <a:r>
            <a:rPr lang="en-US" b="0" dirty="0" err="1"/>
            <a:t>utilização</a:t>
          </a:r>
          <a:r>
            <a:rPr lang="en-US" b="0" dirty="0"/>
            <a:t> do FI-FGTS</a:t>
          </a:r>
        </a:p>
      </dgm:t>
    </dgm:pt>
    <dgm:pt modelId="{A0FC737C-8E71-4E04-BE27-F65F8D33D4B9}" type="parTrans" cxnId="{C5B5C8E4-1B38-46F5-9685-B27490834D9C}">
      <dgm:prSet/>
      <dgm:spPr/>
      <dgm:t>
        <a:bodyPr/>
        <a:lstStyle/>
        <a:p>
          <a:endParaRPr lang="en-US"/>
        </a:p>
      </dgm:t>
    </dgm:pt>
    <dgm:pt modelId="{830F1A54-1775-4C3C-8F14-0D315185E9DE}" type="sibTrans" cxnId="{C5B5C8E4-1B38-46F5-9685-B27490834D9C}">
      <dgm:prSet/>
      <dgm:spPr/>
      <dgm:t>
        <a:bodyPr/>
        <a:lstStyle/>
        <a:p>
          <a:endParaRPr lang="en-US"/>
        </a:p>
      </dgm:t>
    </dgm:pt>
    <dgm:pt modelId="{65A08470-B480-4474-A38E-3463C4BF0C8C}" type="pres">
      <dgm:prSet presAssocID="{F3CB8913-93F8-44B9-BE32-DB8764009F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E5D466-5C0D-4AEA-AB04-BC586558DA55}" type="pres">
      <dgm:prSet presAssocID="{3811698A-5A07-4066-83CB-28F165E627F8}" presName="root1" presStyleCnt="0"/>
      <dgm:spPr/>
    </dgm:pt>
    <dgm:pt modelId="{BEDA836F-073F-4E2E-8D96-5B3FE31BF696}" type="pres">
      <dgm:prSet presAssocID="{3811698A-5A07-4066-83CB-28F165E627F8}" presName="LevelOneTextNode" presStyleLbl="node0" presStyleIdx="0" presStyleCnt="1">
        <dgm:presLayoutVars>
          <dgm:chPref val="3"/>
        </dgm:presLayoutVars>
      </dgm:prSet>
      <dgm:spPr/>
    </dgm:pt>
    <dgm:pt modelId="{07281A50-B199-4357-A82A-FE6138F683E8}" type="pres">
      <dgm:prSet presAssocID="{3811698A-5A07-4066-83CB-28F165E627F8}" presName="level2hierChild" presStyleCnt="0"/>
      <dgm:spPr/>
    </dgm:pt>
    <dgm:pt modelId="{514A0DA5-4E66-43DF-9A74-2642BD7479D8}" type="pres">
      <dgm:prSet presAssocID="{B8AD4BF0-BFF1-4E35-B24F-DF47732A691D}" presName="conn2-1" presStyleLbl="parChTrans1D2" presStyleIdx="0" presStyleCnt="3"/>
      <dgm:spPr/>
    </dgm:pt>
    <dgm:pt modelId="{69CBC43C-3388-4006-B50E-6542596C5713}" type="pres">
      <dgm:prSet presAssocID="{B8AD4BF0-BFF1-4E35-B24F-DF47732A691D}" presName="connTx" presStyleLbl="parChTrans1D2" presStyleIdx="0" presStyleCnt="3"/>
      <dgm:spPr/>
    </dgm:pt>
    <dgm:pt modelId="{71A6AE87-9A01-4D26-9DFA-9F896C672A1A}" type="pres">
      <dgm:prSet presAssocID="{125842D4-D5AB-4E7B-8220-33009D77956D}" presName="root2" presStyleCnt="0"/>
      <dgm:spPr/>
    </dgm:pt>
    <dgm:pt modelId="{1FFC0008-CE3B-4AC6-9C54-AE4F35213146}" type="pres">
      <dgm:prSet presAssocID="{125842D4-D5AB-4E7B-8220-33009D77956D}" presName="LevelTwoTextNode" presStyleLbl="node2" presStyleIdx="0" presStyleCnt="3">
        <dgm:presLayoutVars>
          <dgm:chPref val="3"/>
        </dgm:presLayoutVars>
      </dgm:prSet>
      <dgm:spPr/>
    </dgm:pt>
    <dgm:pt modelId="{534AD0E4-07B8-4FE5-B43E-797CC14C6BC3}" type="pres">
      <dgm:prSet presAssocID="{125842D4-D5AB-4E7B-8220-33009D77956D}" presName="level3hierChild" presStyleCnt="0"/>
      <dgm:spPr/>
    </dgm:pt>
    <dgm:pt modelId="{17715CA3-47A8-48F8-8379-C1907ECD5B94}" type="pres">
      <dgm:prSet presAssocID="{E423488A-E627-4BF3-9868-40B899A51797}" presName="conn2-1" presStyleLbl="parChTrans1D2" presStyleIdx="1" presStyleCnt="3"/>
      <dgm:spPr/>
    </dgm:pt>
    <dgm:pt modelId="{05D0B877-A2D4-4B26-B94E-A4CF083A0AFD}" type="pres">
      <dgm:prSet presAssocID="{E423488A-E627-4BF3-9868-40B899A51797}" presName="connTx" presStyleLbl="parChTrans1D2" presStyleIdx="1" presStyleCnt="3"/>
      <dgm:spPr/>
    </dgm:pt>
    <dgm:pt modelId="{347C97E5-D1FF-4031-A11A-E4EAAAF3A65B}" type="pres">
      <dgm:prSet presAssocID="{2CD9DDD4-F042-407D-9018-AAAEB05CE89C}" presName="root2" presStyleCnt="0"/>
      <dgm:spPr/>
    </dgm:pt>
    <dgm:pt modelId="{AADE6BB6-03A0-4E86-B206-E0B700E24070}" type="pres">
      <dgm:prSet presAssocID="{2CD9DDD4-F042-407D-9018-AAAEB05CE89C}" presName="LevelTwoTextNode" presStyleLbl="node2" presStyleIdx="1" presStyleCnt="3">
        <dgm:presLayoutVars>
          <dgm:chPref val="3"/>
        </dgm:presLayoutVars>
      </dgm:prSet>
      <dgm:spPr/>
    </dgm:pt>
    <dgm:pt modelId="{00054EEB-AA95-45CE-941E-6A705E655D0F}" type="pres">
      <dgm:prSet presAssocID="{2CD9DDD4-F042-407D-9018-AAAEB05CE89C}" presName="level3hierChild" presStyleCnt="0"/>
      <dgm:spPr/>
    </dgm:pt>
    <dgm:pt modelId="{6BF84A10-78F1-42C6-929F-2DB014013ABA}" type="pres">
      <dgm:prSet presAssocID="{A0FC737C-8E71-4E04-BE27-F65F8D33D4B9}" presName="conn2-1" presStyleLbl="parChTrans1D2" presStyleIdx="2" presStyleCnt="3"/>
      <dgm:spPr/>
    </dgm:pt>
    <dgm:pt modelId="{1D3CF8FF-A4A6-4C04-A7F2-8831B362D673}" type="pres">
      <dgm:prSet presAssocID="{A0FC737C-8E71-4E04-BE27-F65F8D33D4B9}" presName="connTx" presStyleLbl="parChTrans1D2" presStyleIdx="2" presStyleCnt="3"/>
      <dgm:spPr/>
    </dgm:pt>
    <dgm:pt modelId="{05611C0C-735C-4DB1-8B06-3D8B88FC2049}" type="pres">
      <dgm:prSet presAssocID="{B87231DD-A898-413C-976B-C02421CB9A74}" presName="root2" presStyleCnt="0"/>
      <dgm:spPr/>
    </dgm:pt>
    <dgm:pt modelId="{15E1B29A-88E5-4949-B891-E61AF3F5BC9C}" type="pres">
      <dgm:prSet presAssocID="{B87231DD-A898-413C-976B-C02421CB9A74}" presName="LevelTwoTextNode" presStyleLbl="node2" presStyleIdx="2" presStyleCnt="3" custLinFactNeighborX="-671" custLinFactNeighborY="-448">
        <dgm:presLayoutVars>
          <dgm:chPref val="3"/>
        </dgm:presLayoutVars>
      </dgm:prSet>
      <dgm:spPr/>
    </dgm:pt>
    <dgm:pt modelId="{0E08248E-B2F8-427E-9D65-96B6EA932F6E}" type="pres">
      <dgm:prSet presAssocID="{B87231DD-A898-413C-976B-C02421CB9A74}" presName="level3hierChild" presStyleCnt="0"/>
      <dgm:spPr/>
    </dgm:pt>
  </dgm:ptLst>
  <dgm:cxnLst>
    <dgm:cxn modelId="{AD65615C-0598-43B6-BEE5-213313926F63}" type="presOf" srcId="{A0FC737C-8E71-4E04-BE27-F65F8D33D4B9}" destId="{1D3CF8FF-A4A6-4C04-A7F2-8831B362D673}" srcOrd="1" destOrd="0" presId="urn:microsoft.com/office/officeart/2005/8/layout/hierarchy2"/>
    <dgm:cxn modelId="{BBFC27C8-0A40-4576-9EF2-A617D065D096}" type="presOf" srcId="{E423488A-E627-4BF3-9868-40B899A51797}" destId="{17715CA3-47A8-48F8-8379-C1907ECD5B94}" srcOrd="0" destOrd="0" presId="urn:microsoft.com/office/officeart/2005/8/layout/hierarchy2"/>
    <dgm:cxn modelId="{A08D7E63-ECE3-48A9-930C-AA0ACF92E235}" type="presOf" srcId="{F3CB8913-93F8-44B9-BE32-DB8764009F69}" destId="{65A08470-B480-4474-A38E-3463C4BF0C8C}" srcOrd="0" destOrd="0" presId="urn:microsoft.com/office/officeart/2005/8/layout/hierarchy2"/>
    <dgm:cxn modelId="{C5B5C8E4-1B38-46F5-9685-B27490834D9C}" srcId="{3811698A-5A07-4066-83CB-28F165E627F8}" destId="{B87231DD-A898-413C-976B-C02421CB9A74}" srcOrd="2" destOrd="0" parTransId="{A0FC737C-8E71-4E04-BE27-F65F8D33D4B9}" sibTransId="{830F1A54-1775-4C3C-8F14-0D315185E9DE}"/>
    <dgm:cxn modelId="{B5898999-FC13-48B5-AD60-3A40179613A9}" type="presOf" srcId="{B8AD4BF0-BFF1-4E35-B24F-DF47732A691D}" destId="{514A0DA5-4E66-43DF-9A74-2642BD7479D8}" srcOrd="0" destOrd="0" presId="urn:microsoft.com/office/officeart/2005/8/layout/hierarchy2"/>
    <dgm:cxn modelId="{FCB74872-0C97-4A67-A4A8-ABF292E9A42C}" srcId="{3811698A-5A07-4066-83CB-28F165E627F8}" destId="{2CD9DDD4-F042-407D-9018-AAAEB05CE89C}" srcOrd="1" destOrd="0" parTransId="{E423488A-E627-4BF3-9868-40B899A51797}" sibTransId="{7D5E29D4-602F-4C58-9564-41F894B596C0}"/>
    <dgm:cxn modelId="{C8030C31-4609-41A1-8C07-AF88E245419F}" type="presOf" srcId="{B8AD4BF0-BFF1-4E35-B24F-DF47732A691D}" destId="{69CBC43C-3388-4006-B50E-6542596C5713}" srcOrd="1" destOrd="0" presId="urn:microsoft.com/office/officeart/2005/8/layout/hierarchy2"/>
    <dgm:cxn modelId="{6F8046FC-1C93-4216-9C94-F6E59652AF30}" srcId="{3811698A-5A07-4066-83CB-28F165E627F8}" destId="{125842D4-D5AB-4E7B-8220-33009D77956D}" srcOrd="0" destOrd="0" parTransId="{B8AD4BF0-BFF1-4E35-B24F-DF47732A691D}" sibTransId="{CBE522D5-0B4E-4A76-BD07-92974B2D0A87}"/>
    <dgm:cxn modelId="{F38B94CA-50B2-4A5D-A1DA-D0E98DBF1BB1}" type="presOf" srcId="{E423488A-E627-4BF3-9868-40B899A51797}" destId="{05D0B877-A2D4-4B26-B94E-A4CF083A0AFD}" srcOrd="1" destOrd="0" presId="urn:microsoft.com/office/officeart/2005/8/layout/hierarchy2"/>
    <dgm:cxn modelId="{5AF3F06F-2255-46D1-8573-C03E5D5F169A}" type="presOf" srcId="{2CD9DDD4-F042-407D-9018-AAAEB05CE89C}" destId="{AADE6BB6-03A0-4E86-B206-E0B700E24070}" srcOrd="0" destOrd="0" presId="urn:microsoft.com/office/officeart/2005/8/layout/hierarchy2"/>
    <dgm:cxn modelId="{30BD169B-B45F-4D6D-99FA-238D461B5022}" type="presOf" srcId="{125842D4-D5AB-4E7B-8220-33009D77956D}" destId="{1FFC0008-CE3B-4AC6-9C54-AE4F35213146}" srcOrd="0" destOrd="0" presId="urn:microsoft.com/office/officeart/2005/8/layout/hierarchy2"/>
    <dgm:cxn modelId="{7FC03DF8-6646-49E3-8B85-DC0C4169A983}" type="presOf" srcId="{3811698A-5A07-4066-83CB-28F165E627F8}" destId="{BEDA836F-073F-4E2E-8D96-5B3FE31BF696}" srcOrd="0" destOrd="0" presId="urn:microsoft.com/office/officeart/2005/8/layout/hierarchy2"/>
    <dgm:cxn modelId="{760F26B9-55DF-4ABD-9FC0-561BABD261D3}" srcId="{F3CB8913-93F8-44B9-BE32-DB8764009F69}" destId="{3811698A-5A07-4066-83CB-28F165E627F8}" srcOrd="0" destOrd="0" parTransId="{E2CF7879-DF1D-45E5-B845-269FA47D47BB}" sibTransId="{EF4463E6-B233-48D5-8639-C1D8CDF4A742}"/>
    <dgm:cxn modelId="{63617DC2-A372-46BD-A618-405042DF9AD5}" type="presOf" srcId="{B87231DD-A898-413C-976B-C02421CB9A74}" destId="{15E1B29A-88E5-4949-B891-E61AF3F5BC9C}" srcOrd="0" destOrd="0" presId="urn:microsoft.com/office/officeart/2005/8/layout/hierarchy2"/>
    <dgm:cxn modelId="{4D55AA37-295B-4268-8C92-1C9AAE9C96C4}" type="presOf" srcId="{A0FC737C-8E71-4E04-BE27-F65F8D33D4B9}" destId="{6BF84A10-78F1-42C6-929F-2DB014013ABA}" srcOrd="0" destOrd="0" presId="urn:microsoft.com/office/officeart/2005/8/layout/hierarchy2"/>
    <dgm:cxn modelId="{F3EE517C-DB0F-47AD-9FB2-F38B09737FD3}" type="presParOf" srcId="{65A08470-B480-4474-A38E-3463C4BF0C8C}" destId="{93E5D466-5C0D-4AEA-AB04-BC586558DA55}" srcOrd="0" destOrd="0" presId="urn:microsoft.com/office/officeart/2005/8/layout/hierarchy2"/>
    <dgm:cxn modelId="{DD251C0A-7E88-4F19-97B2-158FCE195031}" type="presParOf" srcId="{93E5D466-5C0D-4AEA-AB04-BC586558DA55}" destId="{BEDA836F-073F-4E2E-8D96-5B3FE31BF696}" srcOrd="0" destOrd="0" presId="urn:microsoft.com/office/officeart/2005/8/layout/hierarchy2"/>
    <dgm:cxn modelId="{8423FD0A-534D-40CB-B951-2924A8AD1171}" type="presParOf" srcId="{93E5D466-5C0D-4AEA-AB04-BC586558DA55}" destId="{07281A50-B199-4357-A82A-FE6138F683E8}" srcOrd="1" destOrd="0" presId="urn:microsoft.com/office/officeart/2005/8/layout/hierarchy2"/>
    <dgm:cxn modelId="{3701FF09-971E-4BA5-BF75-08287714E445}" type="presParOf" srcId="{07281A50-B199-4357-A82A-FE6138F683E8}" destId="{514A0DA5-4E66-43DF-9A74-2642BD7479D8}" srcOrd="0" destOrd="0" presId="urn:microsoft.com/office/officeart/2005/8/layout/hierarchy2"/>
    <dgm:cxn modelId="{C74F2CC7-6FB8-4556-A38D-D82AC13BBBB1}" type="presParOf" srcId="{514A0DA5-4E66-43DF-9A74-2642BD7479D8}" destId="{69CBC43C-3388-4006-B50E-6542596C5713}" srcOrd="0" destOrd="0" presId="urn:microsoft.com/office/officeart/2005/8/layout/hierarchy2"/>
    <dgm:cxn modelId="{EE6F3CA8-E2BC-45B5-BD25-713EC7711ABB}" type="presParOf" srcId="{07281A50-B199-4357-A82A-FE6138F683E8}" destId="{71A6AE87-9A01-4D26-9DFA-9F896C672A1A}" srcOrd="1" destOrd="0" presId="urn:microsoft.com/office/officeart/2005/8/layout/hierarchy2"/>
    <dgm:cxn modelId="{B7E88498-AD37-422B-8E99-D2ABEAC1FE87}" type="presParOf" srcId="{71A6AE87-9A01-4D26-9DFA-9F896C672A1A}" destId="{1FFC0008-CE3B-4AC6-9C54-AE4F35213146}" srcOrd="0" destOrd="0" presId="urn:microsoft.com/office/officeart/2005/8/layout/hierarchy2"/>
    <dgm:cxn modelId="{8A551D97-EB9A-4348-B60A-705C7E4B1172}" type="presParOf" srcId="{71A6AE87-9A01-4D26-9DFA-9F896C672A1A}" destId="{534AD0E4-07B8-4FE5-B43E-797CC14C6BC3}" srcOrd="1" destOrd="0" presId="urn:microsoft.com/office/officeart/2005/8/layout/hierarchy2"/>
    <dgm:cxn modelId="{7DD9194C-9C0C-415E-91FC-EEA05BA40282}" type="presParOf" srcId="{07281A50-B199-4357-A82A-FE6138F683E8}" destId="{17715CA3-47A8-48F8-8379-C1907ECD5B94}" srcOrd="2" destOrd="0" presId="urn:microsoft.com/office/officeart/2005/8/layout/hierarchy2"/>
    <dgm:cxn modelId="{DC808AE2-4881-47FF-A16C-1F8EC9FA34F7}" type="presParOf" srcId="{17715CA3-47A8-48F8-8379-C1907ECD5B94}" destId="{05D0B877-A2D4-4B26-B94E-A4CF083A0AFD}" srcOrd="0" destOrd="0" presId="urn:microsoft.com/office/officeart/2005/8/layout/hierarchy2"/>
    <dgm:cxn modelId="{28C95893-149C-4958-ADFA-4D52312FCB62}" type="presParOf" srcId="{07281A50-B199-4357-A82A-FE6138F683E8}" destId="{347C97E5-D1FF-4031-A11A-E4EAAAF3A65B}" srcOrd="3" destOrd="0" presId="urn:microsoft.com/office/officeart/2005/8/layout/hierarchy2"/>
    <dgm:cxn modelId="{A442E270-5252-4826-932A-FAB5C26E0611}" type="presParOf" srcId="{347C97E5-D1FF-4031-A11A-E4EAAAF3A65B}" destId="{AADE6BB6-03A0-4E86-B206-E0B700E24070}" srcOrd="0" destOrd="0" presId="urn:microsoft.com/office/officeart/2005/8/layout/hierarchy2"/>
    <dgm:cxn modelId="{2CB13923-DD1D-41B0-B67F-6150A0BDA470}" type="presParOf" srcId="{347C97E5-D1FF-4031-A11A-E4EAAAF3A65B}" destId="{00054EEB-AA95-45CE-941E-6A705E655D0F}" srcOrd="1" destOrd="0" presId="urn:microsoft.com/office/officeart/2005/8/layout/hierarchy2"/>
    <dgm:cxn modelId="{B183BFEB-6709-43B7-BE89-14AB425A7F66}" type="presParOf" srcId="{07281A50-B199-4357-A82A-FE6138F683E8}" destId="{6BF84A10-78F1-42C6-929F-2DB014013ABA}" srcOrd="4" destOrd="0" presId="urn:microsoft.com/office/officeart/2005/8/layout/hierarchy2"/>
    <dgm:cxn modelId="{3E16B2B8-03C1-4627-9451-BE853B230B14}" type="presParOf" srcId="{6BF84A10-78F1-42C6-929F-2DB014013ABA}" destId="{1D3CF8FF-A4A6-4C04-A7F2-8831B362D673}" srcOrd="0" destOrd="0" presId="urn:microsoft.com/office/officeart/2005/8/layout/hierarchy2"/>
    <dgm:cxn modelId="{08711EF0-65B8-4A1C-9F40-B4F4B146F540}" type="presParOf" srcId="{07281A50-B199-4357-A82A-FE6138F683E8}" destId="{05611C0C-735C-4DB1-8B06-3D8B88FC2049}" srcOrd="5" destOrd="0" presId="urn:microsoft.com/office/officeart/2005/8/layout/hierarchy2"/>
    <dgm:cxn modelId="{2D357EE1-391E-426D-8D34-69BE713954E5}" type="presParOf" srcId="{05611C0C-735C-4DB1-8B06-3D8B88FC2049}" destId="{15E1B29A-88E5-4949-B891-E61AF3F5BC9C}" srcOrd="0" destOrd="0" presId="urn:microsoft.com/office/officeart/2005/8/layout/hierarchy2"/>
    <dgm:cxn modelId="{774DAAA8-FC17-4CBF-904E-334311FB8337}" type="presParOf" srcId="{05611C0C-735C-4DB1-8B06-3D8B88FC2049}" destId="{0E08248E-B2F8-427E-9D65-96B6EA932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B1C8-35FF-4C49-BD42-F799744799CA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1</a:t>
          </a:r>
        </a:p>
      </dsp:txBody>
      <dsp:txXfrm rot="-5400000">
        <a:off x="0" y="554579"/>
        <a:ext cx="1105044" cy="473590"/>
      </dsp:txXfrm>
    </dsp:sp>
    <dsp:sp modelId="{C9402140-A17A-4A96-83C6-957CFB8F5956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A crise econômica e as restrições ao financiamento...</a:t>
          </a:r>
        </a:p>
      </dsp:txBody>
      <dsp:txXfrm rot="-5400000">
        <a:off x="1105044" y="52149"/>
        <a:ext cx="9360464" cy="925930"/>
      </dsp:txXfrm>
    </dsp:sp>
    <dsp:sp modelId="{B44AEC6D-CA11-4B6A-8826-542DBA8A161F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2</a:t>
          </a:r>
        </a:p>
      </dsp:txBody>
      <dsp:txXfrm rot="-5400000">
        <a:off x="0" y="1938873"/>
        <a:ext cx="1105044" cy="473590"/>
      </dsp:txXfrm>
    </dsp:sp>
    <dsp:sp modelId="{C164A316-836D-4027-A88E-26B9304321B1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As restrições e desafios do saneamento...</a:t>
          </a:r>
        </a:p>
      </dsp:txBody>
      <dsp:txXfrm rot="-5400000">
        <a:off x="1105044" y="1436443"/>
        <a:ext cx="9360464" cy="925930"/>
      </dsp:txXfrm>
    </dsp:sp>
    <dsp:sp modelId="{D9B0F26A-8420-4DFD-8D6A-96D5F967C470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3</a:t>
          </a:r>
        </a:p>
      </dsp:txBody>
      <dsp:txXfrm rot="-5400000">
        <a:off x="0" y="3323167"/>
        <a:ext cx="1105044" cy="473590"/>
      </dsp:txXfrm>
    </dsp:sp>
    <dsp:sp modelId="{A7BF8099-31AC-4CFD-AF49-F2B94A4351EB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Caminhos para a sustentabilidade do setor...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836F-073F-4E2E-8D96-5B3FE31BF696}">
      <dsp:nvSpPr>
        <dsp:cNvPr id="0" name=""/>
        <dsp:cNvSpPr/>
      </dsp:nvSpPr>
      <dsp:spPr>
        <a:xfrm>
          <a:off x="1622003" y="1524463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Três</a:t>
          </a:r>
          <a:r>
            <a:rPr lang="en-US" sz="2000" b="1" kern="1200" dirty="0"/>
            <a:t> </a:t>
          </a:r>
          <a:r>
            <a:rPr lang="en-US" sz="2000" b="1" kern="1200" dirty="0" err="1"/>
            <a:t>formas</a:t>
          </a:r>
          <a:r>
            <a:rPr lang="en-US" sz="2000" b="1" kern="1200" dirty="0"/>
            <a:t> de </a:t>
          </a:r>
          <a:r>
            <a:rPr lang="en-US" sz="2000" b="1" kern="1200" dirty="0" err="1"/>
            <a:t>incentivar</a:t>
          </a:r>
          <a:r>
            <a:rPr lang="en-US" sz="2000" b="1" kern="1200" dirty="0"/>
            <a:t> </a:t>
          </a:r>
          <a:r>
            <a:rPr lang="en-US" sz="2000" b="1" kern="1200" dirty="0" err="1"/>
            <a:t>os</a:t>
          </a:r>
          <a:r>
            <a:rPr lang="en-US" sz="2000" b="1" kern="1200" dirty="0"/>
            <a:t> </a:t>
          </a:r>
          <a:r>
            <a:rPr lang="en-US" sz="2000" b="1" kern="1200" dirty="0" err="1"/>
            <a:t>investimentos</a:t>
          </a:r>
          <a:r>
            <a:rPr lang="en-US" sz="2000" b="1" kern="1200" dirty="0"/>
            <a:t> </a:t>
          </a:r>
          <a:r>
            <a:rPr lang="en-US" sz="2000" b="1" kern="1200" dirty="0" err="1"/>
            <a:t>em</a:t>
          </a:r>
          <a:r>
            <a:rPr lang="en-US" sz="2000" b="1" kern="1200" dirty="0"/>
            <a:t> </a:t>
          </a:r>
          <a:r>
            <a:rPr lang="en-US" sz="2000" b="1" kern="1200" dirty="0" err="1"/>
            <a:t>infraestrutura</a:t>
          </a:r>
          <a:endParaRPr lang="en-US" sz="2000" b="1" kern="1200" dirty="0"/>
        </a:p>
      </dsp:txBody>
      <dsp:txXfrm>
        <a:off x="1660775" y="1563235"/>
        <a:ext cx="2569983" cy="1246219"/>
      </dsp:txXfrm>
    </dsp:sp>
    <dsp:sp modelId="{514A0DA5-4E66-43DF-9A74-2642BD7479D8}">
      <dsp:nvSpPr>
        <dsp:cNvPr id="0" name=""/>
        <dsp:cNvSpPr/>
      </dsp:nvSpPr>
      <dsp:spPr>
        <a:xfrm rot="18289469">
          <a:off x="3871811" y="1397935"/>
          <a:ext cx="18544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54450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52675" y="1378819"/>
        <a:ext cx="92722" cy="92722"/>
      </dsp:txXfrm>
    </dsp:sp>
    <dsp:sp modelId="{1FFC0008-CE3B-4AC6-9C54-AE4F35213146}">
      <dsp:nvSpPr>
        <dsp:cNvPr id="0" name=""/>
        <dsp:cNvSpPr/>
      </dsp:nvSpPr>
      <dsp:spPr>
        <a:xfrm>
          <a:off x="5328542" y="2135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Criação</a:t>
          </a:r>
          <a:r>
            <a:rPr lang="en-US" sz="2100" kern="1200" dirty="0"/>
            <a:t> de um </a:t>
          </a:r>
          <a:r>
            <a:rPr lang="en-US" sz="2100" kern="1200" dirty="0" err="1"/>
            <a:t>fundo</a:t>
          </a:r>
          <a:r>
            <a:rPr lang="en-US" sz="2100" kern="1200" dirty="0"/>
            <a:t> de </a:t>
          </a:r>
          <a:r>
            <a:rPr lang="en-US" sz="2100" kern="1200" dirty="0" err="1"/>
            <a:t>infraestrutura</a:t>
          </a:r>
          <a:r>
            <a:rPr lang="en-US" sz="2100" kern="1200" dirty="0"/>
            <a:t> </a:t>
          </a:r>
          <a:r>
            <a:rPr lang="en-US" sz="2100" kern="1200" dirty="0" err="1"/>
            <a:t>utilizando</a:t>
          </a:r>
          <a:r>
            <a:rPr lang="en-US" sz="2100" kern="1200" dirty="0"/>
            <a:t> </a:t>
          </a:r>
          <a:r>
            <a:rPr lang="en-US" sz="2100" kern="1200" dirty="0" err="1"/>
            <a:t>reservas</a:t>
          </a:r>
          <a:r>
            <a:rPr lang="en-US" sz="2100" kern="1200" dirty="0"/>
            <a:t> </a:t>
          </a:r>
          <a:r>
            <a:rPr lang="en-US" sz="2100" kern="1200" dirty="0" err="1"/>
            <a:t>internacionais</a:t>
          </a:r>
          <a:endParaRPr lang="en-US" sz="2100" kern="1200" dirty="0"/>
        </a:p>
      </dsp:txBody>
      <dsp:txXfrm>
        <a:off x="5367314" y="40907"/>
        <a:ext cx="2569983" cy="1246219"/>
      </dsp:txXfrm>
    </dsp:sp>
    <dsp:sp modelId="{17715CA3-47A8-48F8-8379-C1907ECD5B94}">
      <dsp:nvSpPr>
        <dsp:cNvPr id="0" name=""/>
        <dsp:cNvSpPr/>
      </dsp:nvSpPr>
      <dsp:spPr>
        <a:xfrm>
          <a:off x="4269530" y="2159099"/>
          <a:ext cx="10590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9011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2561" y="2159870"/>
        <a:ext cx="52950" cy="52950"/>
      </dsp:txXfrm>
    </dsp:sp>
    <dsp:sp modelId="{AADE6BB6-03A0-4E86-B206-E0B700E24070}">
      <dsp:nvSpPr>
        <dsp:cNvPr id="0" name=""/>
        <dsp:cNvSpPr/>
      </dsp:nvSpPr>
      <dsp:spPr>
        <a:xfrm>
          <a:off x="5328542" y="1524463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Criação</a:t>
          </a:r>
          <a:r>
            <a:rPr lang="en-US" sz="2100" b="0" kern="1200" dirty="0"/>
            <a:t> de debentures com </a:t>
          </a:r>
          <a:r>
            <a:rPr lang="en-US" sz="2100" b="0" kern="1200" dirty="0" err="1"/>
            <a:t>participação</a:t>
          </a:r>
          <a:r>
            <a:rPr lang="en-US" sz="2100" b="0" kern="1200" dirty="0"/>
            <a:t> </a:t>
          </a:r>
          <a:r>
            <a:rPr lang="en-US" sz="2100" b="0" kern="1200" dirty="0" err="1"/>
            <a:t>nos</a:t>
          </a:r>
          <a:r>
            <a:rPr lang="en-US" sz="2100" b="0" kern="1200" dirty="0"/>
            <a:t> </a:t>
          </a:r>
          <a:r>
            <a:rPr lang="en-US" sz="2100" b="0" kern="1200" dirty="0" err="1"/>
            <a:t>lucros</a:t>
          </a:r>
          <a:endParaRPr lang="en-US" sz="2100" b="0" kern="1200" dirty="0"/>
        </a:p>
      </dsp:txBody>
      <dsp:txXfrm>
        <a:off x="5367314" y="1563235"/>
        <a:ext cx="2569983" cy="1246219"/>
      </dsp:txXfrm>
    </dsp:sp>
    <dsp:sp modelId="{6BF84A10-78F1-42C6-929F-2DB014013ABA}">
      <dsp:nvSpPr>
        <dsp:cNvPr id="0" name=""/>
        <dsp:cNvSpPr/>
      </dsp:nvSpPr>
      <dsp:spPr>
        <a:xfrm rot="3331456">
          <a:off x="3870418" y="2917298"/>
          <a:ext cx="18394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39471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44167" y="2898557"/>
        <a:ext cx="91973" cy="91973"/>
      </dsp:txXfrm>
    </dsp:sp>
    <dsp:sp modelId="{15E1B29A-88E5-4949-B891-E61AF3F5BC9C}">
      <dsp:nvSpPr>
        <dsp:cNvPr id="0" name=""/>
        <dsp:cNvSpPr/>
      </dsp:nvSpPr>
      <dsp:spPr>
        <a:xfrm>
          <a:off x="5310777" y="3040861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Maior</a:t>
          </a:r>
          <a:r>
            <a:rPr lang="en-US" sz="2100" b="0" kern="1200" dirty="0"/>
            <a:t> </a:t>
          </a:r>
          <a:r>
            <a:rPr lang="en-US" sz="2100" b="0" kern="1200" dirty="0" err="1"/>
            <a:t>utilização</a:t>
          </a:r>
          <a:r>
            <a:rPr lang="en-US" sz="2100" b="0" kern="1200" dirty="0"/>
            <a:t> do FI-FGTS</a:t>
          </a:r>
        </a:p>
      </dsp:txBody>
      <dsp:txXfrm>
        <a:off x="5349549" y="3079633"/>
        <a:ext cx="2569983" cy="12462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836F-073F-4E2E-8D96-5B3FE31BF696}">
      <dsp:nvSpPr>
        <dsp:cNvPr id="0" name=""/>
        <dsp:cNvSpPr/>
      </dsp:nvSpPr>
      <dsp:spPr>
        <a:xfrm>
          <a:off x="1622003" y="1524463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Três</a:t>
          </a:r>
          <a:r>
            <a:rPr lang="en-US" sz="2000" b="1" kern="1200" dirty="0"/>
            <a:t> </a:t>
          </a:r>
          <a:r>
            <a:rPr lang="en-US" sz="2000" b="1" kern="1200" dirty="0" err="1"/>
            <a:t>formas</a:t>
          </a:r>
          <a:r>
            <a:rPr lang="en-US" sz="2000" b="1" kern="1200" dirty="0"/>
            <a:t> de </a:t>
          </a:r>
          <a:r>
            <a:rPr lang="en-US" sz="2000" b="1" kern="1200" dirty="0" err="1"/>
            <a:t>incentivar</a:t>
          </a:r>
          <a:r>
            <a:rPr lang="en-US" sz="2000" b="1" kern="1200" dirty="0"/>
            <a:t> </a:t>
          </a:r>
          <a:r>
            <a:rPr lang="en-US" sz="2000" b="1" kern="1200" dirty="0" err="1"/>
            <a:t>os</a:t>
          </a:r>
          <a:r>
            <a:rPr lang="en-US" sz="2000" b="1" kern="1200" dirty="0"/>
            <a:t> </a:t>
          </a:r>
          <a:r>
            <a:rPr lang="en-US" sz="2000" b="1" kern="1200" dirty="0" err="1"/>
            <a:t>investimentos</a:t>
          </a:r>
          <a:r>
            <a:rPr lang="en-US" sz="2000" b="1" kern="1200" dirty="0"/>
            <a:t> </a:t>
          </a:r>
          <a:r>
            <a:rPr lang="en-US" sz="2000" b="1" kern="1200" dirty="0" err="1"/>
            <a:t>em</a:t>
          </a:r>
          <a:r>
            <a:rPr lang="en-US" sz="2000" b="1" kern="1200" dirty="0"/>
            <a:t> </a:t>
          </a:r>
          <a:r>
            <a:rPr lang="en-US" sz="2000" b="1" kern="1200" dirty="0" err="1"/>
            <a:t>infraestrutura</a:t>
          </a:r>
          <a:endParaRPr lang="en-US" sz="2000" b="1" kern="1200" dirty="0"/>
        </a:p>
      </dsp:txBody>
      <dsp:txXfrm>
        <a:off x="1660775" y="1563235"/>
        <a:ext cx="2569983" cy="1246219"/>
      </dsp:txXfrm>
    </dsp:sp>
    <dsp:sp modelId="{514A0DA5-4E66-43DF-9A74-2642BD7479D8}">
      <dsp:nvSpPr>
        <dsp:cNvPr id="0" name=""/>
        <dsp:cNvSpPr/>
      </dsp:nvSpPr>
      <dsp:spPr>
        <a:xfrm rot="18289469">
          <a:off x="3871811" y="1397935"/>
          <a:ext cx="18544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54450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52675" y="1378819"/>
        <a:ext cx="92722" cy="92722"/>
      </dsp:txXfrm>
    </dsp:sp>
    <dsp:sp modelId="{1FFC0008-CE3B-4AC6-9C54-AE4F35213146}">
      <dsp:nvSpPr>
        <dsp:cNvPr id="0" name=""/>
        <dsp:cNvSpPr/>
      </dsp:nvSpPr>
      <dsp:spPr>
        <a:xfrm>
          <a:off x="5328542" y="2135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Criação</a:t>
          </a:r>
          <a:r>
            <a:rPr lang="en-US" sz="2100" kern="1200" dirty="0"/>
            <a:t> de um </a:t>
          </a:r>
          <a:r>
            <a:rPr lang="en-US" sz="2100" kern="1200" dirty="0" err="1"/>
            <a:t>fundo</a:t>
          </a:r>
          <a:r>
            <a:rPr lang="en-US" sz="2100" kern="1200" dirty="0"/>
            <a:t> de </a:t>
          </a:r>
          <a:r>
            <a:rPr lang="en-US" sz="2100" kern="1200" dirty="0" err="1"/>
            <a:t>infraestrutura</a:t>
          </a:r>
          <a:r>
            <a:rPr lang="en-US" sz="2100" kern="1200" dirty="0"/>
            <a:t> </a:t>
          </a:r>
          <a:r>
            <a:rPr lang="en-US" sz="2100" kern="1200" dirty="0" err="1"/>
            <a:t>utilizando</a:t>
          </a:r>
          <a:r>
            <a:rPr lang="en-US" sz="2100" kern="1200" dirty="0"/>
            <a:t> </a:t>
          </a:r>
          <a:r>
            <a:rPr lang="en-US" sz="2100" kern="1200" dirty="0" err="1"/>
            <a:t>reservas</a:t>
          </a:r>
          <a:r>
            <a:rPr lang="en-US" sz="2100" kern="1200" dirty="0"/>
            <a:t> </a:t>
          </a:r>
          <a:r>
            <a:rPr lang="en-US" sz="2100" kern="1200" dirty="0" err="1"/>
            <a:t>internacionais</a:t>
          </a:r>
          <a:endParaRPr lang="en-US" sz="2100" kern="1200" dirty="0"/>
        </a:p>
      </dsp:txBody>
      <dsp:txXfrm>
        <a:off x="5367314" y="40907"/>
        <a:ext cx="2569983" cy="1246219"/>
      </dsp:txXfrm>
    </dsp:sp>
    <dsp:sp modelId="{17715CA3-47A8-48F8-8379-C1907ECD5B94}">
      <dsp:nvSpPr>
        <dsp:cNvPr id="0" name=""/>
        <dsp:cNvSpPr/>
      </dsp:nvSpPr>
      <dsp:spPr>
        <a:xfrm>
          <a:off x="4269530" y="2159099"/>
          <a:ext cx="10590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9011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2561" y="2159870"/>
        <a:ext cx="52950" cy="52950"/>
      </dsp:txXfrm>
    </dsp:sp>
    <dsp:sp modelId="{AADE6BB6-03A0-4E86-B206-E0B700E24070}">
      <dsp:nvSpPr>
        <dsp:cNvPr id="0" name=""/>
        <dsp:cNvSpPr/>
      </dsp:nvSpPr>
      <dsp:spPr>
        <a:xfrm>
          <a:off x="5328542" y="1524463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Criação</a:t>
          </a:r>
          <a:r>
            <a:rPr lang="en-US" sz="2100" b="0" kern="1200" dirty="0"/>
            <a:t> de debentures com </a:t>
          </a:r>
          <a:r>
            <a:rPr lang="en-US" sz="2100" b="0" kern="1200" dirty="0" err="1"/>
            <a:t>participação</a:t>
          </a:r>
          <a:r>
            <a:rPr lang="en-US" sz="2100" b="0" kern="1200" dirty="0"/>
            <a:t> </a:t>
          </a:r>
          <a:r>
            <a:rPr lang="en-US" sz="2100" b="0" kern="1200" dirty="0" err="1"/>
            <a:t>nos</a:t>
          </a:r>
          <a:r>
            <a:rPr lang="en-US" sz="2100" b="0" kern="1200" dirty="0"/>
            <a:t> </a:t>
          </a:r>
          <a:r>
            <a:rPr lang="en-US" sz="2100" b="0" kern="1200" dirty="0" err="1"/>
            <a:t>lucros</a:t>
          </a:r>
          <a:endParaRPr lang="en-US" sz="2100" b="0" kern="1200" dirty="0"/>
        </a:p>
      </dsp:txBody>
      <dsp:txXfrm>
        <a:off x="5367314" y="1563235"/>
        <a:ext cx="2569983" cy="1246219"/>
      </dsp:txXfrm>
    </dsp:sp>
    <dsp:sp modelId="{6BF84A10-78F1-42C6-929F-2DB014013ABA}">
      <dsp:nvSpPr>
        <dsp:cNvPr id="0" name=""/>
        <dsp:cNvSpPr/>
      </dsp:nvSpPr>
      <dsp:spPr>
        <a:xfrm rot="3331456">
          <a:off x="3870418" y="2917298"/>
          <a:ext cx="18394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39471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44167" y="2898557"/>
        <a:ext cx="91973" cy="91973"/>
      </dsp:txXfrm>
    </dsp:sp>
    <dsp:sp modelId="{15E1B29A-88E5-4949-B891-E61AF3F5BC9C}">
      <dsp:nvSpPr>
        <dsp:cNvPr id="0" name=""/>
        <dsp:cNvSpPr/>
      </dsp:nvSpPr>
      <dsp:spPr>
        <a:xfrm>
          <a:off x="5310777" y="3040861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Maior</a:t>
          </a:r>
          <a:r>
            <a:rPr lang="en-US" sz="2100" b="0" kern="1200" dirty="0"/>
            <a:t> </a:t>
          </a:r>
          <a:r>
            <a:rPr lang="en-US" sz="2100" b="0" kern="1200" dirty="0" err="1"/>
            <a:t>utilização</a:t>
          </a:r>
          <a:r>
            <a:rPr lang="en-US" sz="2100" b="0" kern="1200" dirty="0"/>
            <a:t> do FI-FGTS</a:t>
          </a:r>
        </a:p>
      </dsp:txBody>
      <dsp:txXfrm>
        <a:off x="5349549" y="3079633"/>
        <a:ext cx="2569983" cy="12462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B1C8-35FF-4C49-BD42-F799744799CA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1</a:t>
          </a:r>
        </a:p>
      </dsp:txBody>
      <dsp:txXfrm rot="-5400000">
        <a:off x="0" y="554579"/>
        <a:ext cx="1105044" cy="473590"/>
      </dsp:txXfrm>
    </dsp:sp>
    <dsp:sp modelId="{C9402140-A17A-4A96-83C6-957CFB8F5956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A crise econômica e as restrições ao financiamento...</a:t>
          </a:r>
        </a:p>
      </dsp:txBody>
      <dsp:txXfrm rot="-5400000">
        <a:off x="1105044" y="52149"/>
        <a:ext cx="9360464" cy="925930"/>
      </dsp:txXfrm>
    </dsp:sp>
    <dsp:sp modelId="{B44AEC6D-CA11-4B6A-8826-542DBA8A161F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2</a:t>
          </a:r>
        </a:p>
      </dsp:txBody>
      <dsp:txXfrm rot="-5400000">
        <a:off x="0" y="1938873"/>
        <a:ext cx="1105044" cy="473590"/>
      </dsp:txXfrm>
    </dsp:sp>
    <dsp:sp modelId="{C164A316-836D-4027-A88E-26B9304321B1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As restrições e desafios do saneamento...</a:t>
          </a:r>
        </a:p>
      </dsp:txBody>
      <dsp:txXfrm rot="-5400000">
        <a:off x="1105044" y="1436443"/>
        <a:ext cx="9360464" cy="925930"/>
      </dsp:txXfrm>
    </dsp:sp>
    <dsp:sp modelId="{D9B0F26A-8420-4DFD-8D6A-96D5F967C470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3</a:t>
          </a:r>
        </a:p>
      </dsp:txBody>
      <dsp:txXfrm rot="-5400000">
        <a:off x="0" y="3323167"/>
        <a:ext cx="1105044" cy="473590"/>
      </dsp:txXfrm>
    </dsp:sp>
    <dsp:sp modelId="{A7BF8099-31AC-4CFD-AF49-F2B94A4351EB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Caminhos para a sustentabilidade do setor...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FDFB3-9547-4E08-AAAF-F1FD56A4876A}">
      <dsp:nvSpPr>
        <dsp:cNvPr id="0" name=""/>
        <dsp:cNvSpPr/>
      </dsp:nvSpPr>
      <dsp:spPr>
        <a:xfrm>
          <a:off x="3286" y="486100"/>
          <a:ext cx="3203971" cy="8756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Ajuste Fiscal</a:t>
          </a:r>
        </a:p>
      </dsp:txBody>
      <dsp:txXfrm>
        <a:off x="3286" y="486100"/>
        <a:ext cx="3203971" cy="875696"/>
      </dsp:txXfrm>
    </dsp:sp>
    <dsp:sp modelId="{41DC6E3F-3DC6-4252-AD3C-120CDA8A89E8}">
      <dsp:nvSpPr>
        <dsp:cNvPr id="0" name=""/>
        <dsp:cNvSpPr/>
      </dsp:nvSpPr>
      <dsp:spPr>
        <a:xfrm>
          <a:off x="3286" y="1361797"/>
          <a:ext cx="3203971" cy="25034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PEC de limitação de gastos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Reforma da Previdência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Redimensionamento do Estado</a:t>
          </a:r>
        </a:p>
      </dsp:txBody>
      <dsp:txXfrm>
        <a:off x="3286" y="1361797"/>
        <a:ext cx="3203971" cy="2503439"/>
      </dsp:txXfrm>
    </dsp:sp>
    <dsp:sp modelId="{E2EF72C9-0DBB-4EFB-B6C2-F90590FC12B3}">
      <dsp:nvSpPr>
        <dsp:cNvPr id="0" name=""/>
        <dsp:cNvSpPr/>
      </dsp:nvSpPr>
      <dsp:spPr>
        <a:xfrm>
          <a:off x="3655814" y="486100"/>
          <a:ext cx="3203971" cy="8756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Investimento em infraestrutura</a:t>
          </a:r>
        </a:p>
      </dsp:txBody>
      <dsp:txXfrm>
        <a:off x="3655814" y="486100"/>
        <a:ext cx="3203971" cy="875696"/>
      </dsp:txXfrm>
    </dsp:sp>
    <dsp:sp modelId="{5A741DFA-316C-4724-82D8-738AB80308B0}">
      <dsp:nvSpPr>
        <dsp:cNvPr id="0" name=""/>
        <dsp:cNvSpPr/>
      </dsp:nvSpPr>
      <dsp:spPr>
        <a:xfrm>
          <a:off x="3655814" y="1361797"/>
          <a:ext cx="3203971" cy="25034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Concessões e </a:t>
          </a:r>
          <a:r>
            <a:rPr lang="pt-BR" sz="2400" kern="1200" dirty="0" err="1"/>
            <a:t>PPPs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LEI Nº 13.334 – Cria o </a:t>
          </a:r>
          <a:r>
            <a:rPr lang="pt-BR" sz="2400" kern="1200" dirty="0" err="1"/>
            <a:t>PPI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Lei das Agências Reguladoras</a:t>
          </a:r>
        </a:p>
      </dsp:txBody>
      <dsp:txXfrm>
        <a:off x="3655814" y="1361797"/>
        <a:ext cx="3203971" cy="2503439"/>
      </dsp:txXfrm>
    </dsp:sp>
    <dsp:sp modelId="{4DE74C37-D84E-4596-868D-B8B7A847FD91}">
      <dsp:nvSpPr>
        <dsp:cNvPr id="0" name=""/>
        <dsp:cNvSpPr/>
      </dsp:nvSpPr>
      <dsp:spPr>
        <a:xfrm>
          <a:off x="7311628" y="449032"/>
          <a:ext cx="3203971" cy="8756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Setor externo </a:t>
          </a:r>
        </a:p>
      </dsp:txBody>
      <dsp:txXfrm>
        <a:off x="7311628" y="449032"/>
        <a:ext cx="3203971" cy="875696"/>
      </dsp:txXfrm>
    </dsp:sp>
    <dsp:sp modelId="{0FBBE224-69C0-487D-B130-861457BD85B0}">
      <dsp:nvSpPr>
        <dsp:cNvPr id="0" name=""/>
        <dsp:cNvSpPr/>
      </dsp:nvSpPr>
      <dsp:spPr>
        <a:xfrm>
          <a:off x="7308342" y="1361797"/>
          <a:ext cx="3203971" cy="25034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Acordos comerciais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Redução do Custo Brasil</a:t>
          </a:r>
        </a:p>
      </dsp:txBody>
      <dsp:txXfrm>
        <a:off x="7308342" y="1361797"/>
        <a:ext cx="3203971" cy="2503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7F1F8-4522-4B69-9565-1ADE7C3B344B}">
      <dsp:nvSpPr>
        <dsp:cNvPr id="0" name=""/>
        <dsp:cNvSpPr/>
      </dsp:nvSpPr>
      <dsp:spPr>
        <a:xfrm>
          <a:off x="1468516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D1498-BB2D-4CF4-9E43-57E4415EB043}">
      <dsp:nvSpPr>
        <dsp:cNvPr id="0" name=""/>
        <dsp:cNvSpPr/>
      </dsp:nvSpPr>
      <dsp:spPr>
        <a:xfrm>
          <a:off x="1577299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91FAE-98E2-470E-BBF0-BD1F9569C98D}">
      <dsp:nvSpPr>
        <dsp:cNvPr id="0" name=""/>
        <dsp:cNvSpPr/>
      </dsp:nvSpPr>
      <dsp:spPr>
        <a:xfrm>
          <a:off x="1577299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Impossibilidade para implementação de coletores tronco. Necessidade de realização de parceria com as Prefeituras para soluções destes problemas. Intenso Trabalho Social com a população.</a:t>
          </a:r>
        </a:p>
      </dsp:txBody>
      <dsp:txXfrm>
        <a:off x="1577299" y="2327965"/>
        <a:ext cx="2059705" cy="2023372"/>
      </dsp:txXfrm>
    </dsp:sp>
    <dsp:sp modelId="{A4F1FD74-4564-4598-9F47-ECD6D9A13551}">
      <dsp:nvSpPr>
        <dsp:cNvPr id="0" name=""/>
        <dsp:cNvSpPr/>
      </dsp:nvSpPr>
      <dsp:spPr>
        <a:xfrm>
          <a:off x="1468516" y="0"/>
          <a:ext cx="2175669" cy="4351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Fundos de Vales </a:t>
          </a:r>
        </a:p>
      </dsp:txBody>
      <dsp:txXfrm>
        <a:off x="1468516" y="0"/>
        <a:ext cx="2175669" cy="435133"/>
      </dsp:txXfrm>
    </dsp:sp>
    <dsp:sp modelId="{4A58BEDD-D920-4F7C-9100-C679796CDE3C}">
      <dsp:nvSpPr>
        <dsp:cNvPr id="0" name=""/>
        <dsp:cNvSpPr/>
      </dsp:nvSpPr>
      <dsp:spPr>
        <a:xfrm>
          <a:off x="4169965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20746-7027-4D7A-A986-96BD78EA961B}">
      <dsp:nvSpPr>
        <dsp:cNvPr id="0" name=""/>
        <dsp:cNvSpPr/>
      </dsp:nvSpPr>
      <dsp:spPr>
        <a:xfrm>
          <a:off x="4278748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923DC-B5FA-468E-B31C-C2973A40ABE7}">
      <dsp:nvSpPr>
        <dsp:cNvPr id="0" name=""/>
        <dsp:cNvSpPr/>
      </dsp:nvSpPr>
      <dsp:spPr>
        <a:xfrm>
          <a:off x="4278748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Impedimento legal para regularizar infraestrutura de saneamento: elevadas perdas aparentes e reais.</a:t>
          </a:r>
        </a:p>
      </dsp:txBody>
      <dsp:txXfrm>
        <a:off x="4278748" y="2327965"/>
        <a:ext cx="2059705" cy="2023372"/>
      </dsp:txXfrm>
    </dsp:sp>
    <dsp:sp modelId="{D5C95483-0A6B-405E-BED0-D1EB7BEDB13B}">
      <dsp:nvSpPr>
        <dsp:cNvPr id="0" name=""/>
        <dsp:cNvSpPr/>
      </dsp:nvSpPr>
      <dsp:spPr>
        <a:xfrm>
          <a:off x="4169965" y="0"/>
          <a:ext cx="2175669" cy="4351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Áreas Irregulares</a:t>
          </a:r>
        </a:p>
      </dsp:txBody>
      <dsp:txXfrm>
        <a:off x="4169965" y="0"/>
        <a:ext cx="2175669" cy="435133"/>
      </dsp:txXfrm>
    </dsp:sp>
    <dsp:sp modelId="{6B5647BA-92E0-4F5D-912C-304C7C0E790F}">
      <dsp:nvSpPr>
        <dsp:cNvPr id="0" name=""/>
        <dsp:cNvSpPr/>
      </dsp:nvSpPr>
      <dsp:spPr>
        <a:xfrm>
          <a:off x="6871414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58679-D718-4848-BE94-AA62791AED95}">
      <dsp:nvSpPr>
        <dsp:cNvPr id="0" name=""/>
        <dsp:cNvSpPr/>
      </dsp:nvSpPr>
      <dsp:spPr>
        <a:xfrm>
          <a:off x="6980197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23D18-0F66-48DC-9C4C-34DAFDA8CD31}">
      <dsp:nvSpPr>
        <dsp:cNvPr id="0" name=""/>
        <dsp:cNvSpPr/>
      </dsp:nvSpPr>
      <dsp:spPr>
        <a:xfrm>
          <a:off x="6980197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Dificuldade de conexão. Baixa adesão. Custos crescentes e receitas decrescentes,.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Violência (áreas de risco = difícil acesso)</a:t>
          </a:r>
        </a:p>
      </dsp:txBody>
      <dsp:txXfrm>
        <a:off x="6980197" y="2327965"/>
        <a:ext cx="2059705" cy="2023372"/>
      </dsp:txXfrm>
    </dsp:sp>
    <dsp:sp modelId="{E875602F-A172-4512-B81C-FBE1F91EF4A3}">
      <dsp:nvSpPr>
        <dsp:cNvPr id="0" name=""/>
        <dsp:cNvSpPr/>
      </dsp:nvSpPr>
      <dsp:spPr>
        <a:xfrm>
          <a:off x="6871414" y="0"/>
          <a:ext cx="2175669" cy="4351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Crescimento Periferias</a:t>
          </a:r>
        </a:p>
      </dsp:txBody>
      <dsp:txXfrm>
        <a:off x="6871414" y="0"/>
        <a:ext cx="2175669" cy="43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C1A0-4C14-494C-B8F8-A155BF3B0808}">
      <dsp:nvSpPr>
        <dsp:cNvPr id="0" name=""/>
        <dsp:cNvSpPr/>
      </dsp:nvSpPr>
      <dsp:spPr>
        <a:xfrm>
          <a:off x="2409000" y="3698637"/>
          <a:ext cx="4368743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D590F-708E-4E6B-A4C9-E30B780E55EF}">
      <dsp:nvSpPr>
        <dsp:cNvPr id="0" name=""/>
        <dsp:cNvSpPr/>
      </dsp:nvSpPr>
      <dsp:spPr>
        <a:xfrm>
          <a:off x="2409000" y="2175669"/>
          <a:ext cx="3742150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217C-E1E3-4C55-9057-BBF44C4DFAC0}">
      <dsp:nvSpPr>
        <dsp:cNvPr id="0" name=""/>
        <dsp:cNvSpPr/>
      </dsp:nvSpPr>
      <dsp:spPr>
        <a:xfrm>
          <a:off x="2409000" y="652700"/>
          <a:ext cx="4368743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E077A-D30B-4FC4-9473-DF773654C572}">
      <dsp:nvSpPr>
        <dsp:cNvPr id="0" name=""/>
        <dsp:cNvSpPr/>
      </dsp:nvSpPr>
      <dsp:spPr>
        <a:xfrm>
          <a:off x="233331" y="0"/>
          <a:ext cx="4351338" cy="435133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96080-F912-42B4-AAB1-DAAB3193CE6F}">
      <dsp:nvSpPr>
        <dsp:cNvPr id="0" name=""/>
        <dsp:cNvSpPr/>
      </dsp:nvSpPr>
      <dsp:spPr>
        <a:xfrm>
          <a:off x="0" y="0"/>
          <a:ext cx="2784856" cy="14359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</a:t>
          </a:r>
        </a:p>
      </dsp:txBody>
      <dsp:txXfrm>
        <a:off x="0" y="0"/>
        <a:ext cx="2784856" cy="1435941"/>
      </dsp:txXfrm>
    </dsp:sp>
    <dsp:sp modelId="{D8C2DD51-915E-462F-A049-7078A89E324A}">
      <dsp:nvSpPr>
        <dsp:cNvPr id="0" name=""/>
        <dsp:cNvSpPr/>
      </dsp:nvSpPr>
      <dsp:spPr>
        <a:xfrm>
          <a:off x="6125042" y="0"/>
          <a:ext cx="1305401" cy="13054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985C3-C085-4AA4-9BF3-EF9B09AB1777}">
      <dsp:nvSpPr>
        <dsp:cNvPr id="0" name=""/>
        <dsp:cNvSpPr/>
      </dsp:nvSpPr>
      <dsp:spPr>
        <a:xfrm>
          <a:off x="7430444" y="0"/>
          <a:ext cx="1731835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53 tratam menos de 50% do esgoto produzido</a:t>
          </a:r>
        </a:p>
      </dsp:txBody>
      <dsp:txXfrm>
        <a:off x="7430444" y="0"/>
        <a:ext cx="1731835" cy="1305401"/>
      </dsp:txXfrm>
    </dsp:sp>
    <dsp:sp modelId="{8527CD9C-1C76-475A-9D4E-1202F46D78F3}">
      <dsp:nvSpPr>
        <dsp:cNvPr id="0" name=""/>
        <dsp:cNvSpPr/>
      </dsp:nvSpPr>
      <dsp:spPr>
        <a:xfrm>
          <a:off x="5498450" y="1522968"/>
          <a:ext cx="1305401" cy="130540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12078-0BEF-4CB1-857F-1B26327EBF2D}">
      <dsp:nvSpPr>
        <dsp:cNvPr id="0" name=""/>
        <dsp:cNvSpPr/>
      </dsp:nvSpPr>
      <dsp:spPr>
        <a:xfrm>
          <a:off x="6803851" y="1522968"/>
          <a:ext cx="15040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50 perdem mais de 40% da água produzida</a:t>
          </a:r>
        </a:p>
      </dsp:txBody>
      <dsp:txXfrm>
        <a:off x="6803851" y="1522968"/>
        <a:ext cx="1504061" cy="1305401"/>
      </dsp:txXfrm>
    </dsp:sp>
    <dsp:sp modelId="{4C5C518D-1568-4B8A-A1FC-C38A237E9DF0}">
      <dsp:nvSpPr>
        <dsp:cNvPr id="0" name=""/>
        <dsp:cNvSpPr/>
      </dsp:nvSpPr>
      <dsp:spPr>
        <a:xfrm>
          <a:off x="6125042" y="3045936"/>
          <a:ext cx="1305401" cy="130540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F829B-6B97-4B54-8882-44726E4BA08A}">
      <dsp:nvSpPr>
        <dsp:cNvPr id="0" name=""/>
        <dsp:cNvSpPr/>
      </dsp:nvSpPr>
      <dsp:spPr>
        <a:xfrm>
          <a:off x="7430444" y="3045936"/>
          <a:ext cx="2851824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42 não apresentaram melhoras ou até aumentaram as suas perdas entre 2013 e 2014</a:t>
          </a:r>
        </a:p>
      </dsp:txBody>
      <dsp:txXfrm>
        <a:off x="7430444" y="3045936"/>
        <a:ext cx="2851824" cy="1305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D5D9F-66B8-42FC-89AF-E073FBF349B1}">
      <dsp:nvSpPr>
        <dsp:cNvPr id="0" name=""/>
        <dsp:cNvSpPr/>
      </dsp:nvSpPr>
      <dsp:spPr>
        <a:xfrm>
          <a:off x="4313562" y="350683"/>
          <a:ext cx="3016387" cy="34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33"/>
              </a:lnTo>
              <a:lnTo>
                <a:pt x="3016387" y="174733"/>
              </a:lnTo>
              <a:lnTo>
                <a:pt x="3016387" y="34838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B3A85-356B-4AE6-B712-3E3DE1F8D5F3}">
      <dsp:nvSpPr>
        <dsp:cNvPr id="0" name=""/>
        <dsp:cNvSpPr/>
      </dsp:nvSpPr>
      <dsp:spPr>
        <a:xfrm>
          <a:off x="4313562" y="350683"/>
          <a:ext cx="1015318" cy="34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33"/>
              </a:lnTo>
              <a:lnTo>
                <a:pt x="1015318" y="174733"/>
              </a:lnTo>
              <a:lnTo>
                <a:pt x="1015318" y="34838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F8F5E-C4A7-435A-B96C-24BA5CA29607}">
      <dsp:nvSpPr>
        <dsp:cNvPr id="0" name=""/>
        <dsp:cNvSpPr/>
      </dsp:nvSpPr>
      <dsp:spPr>
        <a:xfrm>
          <a:off x="3327813" y="350683"/>
          <a:ext cx="985749" cy="348380"/>
        </a:xfrm>
        <a:custGeom>
          <a:avLst/>
          <a:gdLst/>
          <a:ahLst/>
          <a:cxnLst/>
          <a:rect l="0" t="0" r="0" b="0"/>
          <a:pathLst>
            <a:path>
              <a:moveTo>
                <a:pt x="985749" y="0"/>
              </a:moveTo>
              <a:lnTo>
                <a:pt x="985749" y="174733"/>
              </a:lnTo>
              <a:lnTo>
                <a:pt x="0" y="174733"/>
              </a:lnTo>
              <a:lnTo>
                <a:pt x="0" y="34838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30DF7-AF1B-4951-B9F3-36360D771EB7}">
      <dsp:nvSpPr>
        <dsp:cNvPr id="0" name=""/>
        <dsp:cNvSpPr/>
      </dsp:nvSpPr>
      <dsp:spPr>
        <a:xfrm>
          <a:off x="1326745" y="350683"/>
          <a:ext cx="2986817" cy="348380"/>
        </a:xfrm>
        <a:custGeom>
          <a:avLst/>
          <a:gdLst/>
          <a:ahLst/>
          <a:cxnLst/>
          <a:rect l="0" t="0" r="0" b="0"/>
          <a:pathLst>
            <a:path>
              <a:moveTo>
                <a:pt x="2986817" y="0"/>
              </a:moveTo>
              <a:lnTo>
                <a:pt x="2986817" y="174733"/>
              </a:lnTo>
              <a:lnTo>
                <a:pt x="0" y="174733"/>
              </a:lnTo>
              <a:lnTo>
                <a:pt x="0" y="34838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A8BB2-8A27-427E-B2E8-9B32ACFE0245}">
      <dsp:nvSpPr>
        <dsp:cNvPr id="0" name=""/>
        <dsp:cNvSpPr/>
      </dsp:nvSpPr>
      <dsp:spPr>
        <a:xfrm>
          <a:off x="3486675" y="0"/>
          <a:ext cx="1653775" cy="350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</dsp:txBody>
      <dsp:txXfrm>
        <a:off x="3486675" y="0"/>
        <a:ext cx="1653775" cy="350683"/>
      </dsp:txXfrm>
    </dsp:sp>
    <dsp:sp modelId="{05F316E5-A76A-472D-BAE5-22B30C5ED679}">
      <dsp:nvSpPr>
        <dsp:cNvPr id="0" name=""/>
        <dsp:cNvSpPr/>
      </dsp:nvSpPr>
      <dsp:spPr>
        <a:xfrm>
          <a:off x="499857" y="699063"/>
          <a:ext cx="1653775" cy="826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accent6"/>
              </a:solidFill>
              <a:latin typeface="+mj-lt"/>
            </a:rPr>
            <a:t>R$65,2 bi</a:t>
          </a:r>
          <a:endParaRPr lang="pt-BR" sz="3300" kern="1200" dirty="0">
            <a:solidFill>
              <a:schemeClr val="accent6"/>
            </a:solidFill>
          </a:endParaRPr>
        </a:p>
      </dsp:txBody>
      <dsp:txXfrm>
        <a:off x="499857" y="699063"/>
        <a:ext cx="1653775" cy="826887"/>
      </dsp:txXfrm>
    </dsp:sp>
    <dsp:sp modelId="{D650AAF1-020B-473D-B3A5-ED4D23B001CB}">
      <dsp:nvSpPr>
        <dsp:cNvPr id="0" name=""/>
        <dsp:cNvSpPr/>
      </dsp:nvSpPr>
      <dsp:spPr>
        <a:xfrm>
          <a:off x="2500925" y="699063"/>
          <a:ext cx="1653775" cy="826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accent6"/>
              </a:solidFill>
              <a:latin typeface="+mj-lt"/>
            </a:rPr>
            <a:t>607,6 mi</a:t>
          </a:r>
          <a:endParaRPr lang="pt-BR" sz="3300" kern="1200" dirty="0">
            <a:solidFill>
              <a:schemeClr val="accent6"/>
            </a:solidFill>
          </a:endParaRPr>
        </a:p>
      </dsp:txBody>
      <dsp:txXfrm>
        <a:off x="2500925" y="699063"/>
        <a:ext cx="1653775" cy="826887"/>
      </dsp:txXfrm>
    </dsp:sp>
    <dsp:sp modelId="{E7543683-EEAC-4F74-80D0-6DC0BB584B8A}">
      <dsp:nvSpPr>
        <dsp:cNvPr id="0" name=""/>
        <dsp:cNvSpPr/>
      </dsp:nvSpPr>
      <dsp:spPr>
        <a:xfrm>
          <a:off x="4501993" y="699063"/>
          <a:ext cx="1653775" cy="826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accent6"/>
              </a:solidFill>
              <a:latin typeface="+mj-lt"/>
            </a:rPr>
            <a:t>R$9,7 bi</a:t>
          </a:r>
          <a:endParaRPr lang="pt-BR" sz="3300" kern="1200" dirty="0">
            <a:solidFill>
              <a:schemeClr val="accent6"/>
            </a:solidFill>
          </a:endParaRPr>
        </a:p>
      </dsp:txBody>
      <dsp:txXfrm>
        <a:off x="4501993" y="699063"/>
        <a:ext cx="1653775" cy="826887"/>
      </dsp:txXfrm>
    </dsp:sp>
    <dsp:sp modelId="{A45DEBA5-5FD9-439D-BE60-417801E2E5B6}">
      <dsp:nvSpPr>
        <dsp:cNvPr id="0" name=""/>
        <dsp:cNvSpPr/>
      </dsp:nvSpPr>
      <dsp:spPr>
        <a:xfrm>
          <a:off x="6503062" y="699063"/>
          <a:ext cx="1653775" cy="826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accent6"/>
              </a:solidFill>
              <a:latin typeface="+mj-lt"/>
            </a:rPr>
            <a:t>R$8,7 bi</a:t>
          </a:r>
          <a:endParaRPr lang="pt-BR" sz="3300" kern="1200" dirty="0">
            <a:solidFill>
              <a:schemeClr val="accent6"/>
            </a:solidFill>
          </a:endParaRPr>
        </a:p>
      </dsp:txBody>
      <dsp:txXfrm>
        <a:off x="6503062" y="699063"/>
        <a:ext cx="1653775" cy="826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40576-E594-4D02-8105-ADCAC9C3777F}">
      <dsp:nvSpPr>
        <dsp:cNvPr id="0" name=""/>
        <dsp:cNvSpPr/>
      </dsp:nvSpPr>
      <dsp:spPr>
        <a:xfrm>
          <a:off x="1497842" y="124889"/>
          <a:ext cx="2518800" cy="849443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693FB-CC42-46E6-805D-7665F6374D2E}">
      <dsp:nvSpPr>
        <dsp:cNvPr id="0" name=""/>
        <dsp:cNvSpPr/>
      </dsp:nvSpPr>
      <dsp:spPr>
        <a:xfrm>
          <a:off x="2501553" y="2221460"/>
          <a:ext cx="519695" cy="332605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BB60A-9031-4145-900D-93E470702417}">
      <dsp:nvSpPr>
        <dsp:cNvPr id="0" name=""/>
        <dsp:cNvSpPr/>
      </dsp:nvSpPr>
      <dsp:spPr>
        <a:xfrm>
          <a:off x="1033184" y="2500438"/>
          <a:ext cx="3456433" cy="623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6">
                  <a:lumMod val="50000"/>
                </a:schemeClr>
              </a:solidFill>
            </a:rPr>
            <a:t>Metodologia Insumo-Produto - IBGE</a:t>
          </a:r>
        </a:p>
      </dsp:txBody>
      <dsp:txXfrm>
        <a:off x="1033184" y="2500438"/>
        <a:ext cx="3456433" cy="623634"/>
      </dsp:txXfrm>
    </dsp:sp>
    <dsp:sp modelId="{B37E0F6D-244F-49DB-B6E2-5CEA8EEA9306}">
      <dsp:nvSpPr>
        <dsp:cNvPr id="0" name=""/>
        <dsp:cNvSpPr/>
      </dsp:nvSpPr>
      <dsp:spPr>
        <a:xfrm>
          <a:off x="2054348" y="95705"/>
          <a:ext cx="1421999" cy="117571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R$ 25,8 bi</a:t>
          </a:r>
        </a:p>
      </dsp:txBody>
      <dsp:txXfrm>
        <a:off x="2262595" y="267884"/>
        <a:ext cx="1005505" cy="831357"/>
      </dsp:txXfrm>
    </dsp:sp>
    <dsp:sp modelId="{2019C688-56FD-41FE-BEF5-202ECBB58958}">
      <dsp:nvSpPr>
        <dsp:cNvPr id="0" name=""/>
        <dsp:cNvSpPr/>
      </dsp:nvSpPr>
      <dsp:spPr>
        <a:xfrm>
          <a:off x="1394609" y="80582"/>
          <a:ext cx="2733582" cy="21236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26F1-12B5-4161-94C1-1CB81CF727C8}">
      <dsp:nvSpPr>
        <dsp:cNvPr id="0" name=""/>
        <dsp:cNvSpPr/>
      </dsp:nvSpPr>
      <dsp:spPr>
        <a:xfrm>
          <a:off x="0" y="71766"/>
          <a:ext cx="3286125" cy="1971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Maior rapidez na implementação dos projetos</a:t>
          </a:r>
        </a:p>
      </dsp:txBody>
      <dsp:txXfrm>
        <a:off x="96249" y="168015"/>
        <a:ext cx="3093627" cy="1779177"/>
      </dsp:txXfrm>
    </dsp:sp>
    <dsp:sp modelId="{8C27F08D-869A-408E-8608-5B95F277547C}">
      <dsp:nvSpPr>
        <dsp:cNvPr id="0" name=""/>
        <dsp:cNvSpPr/>
      </dsp:nvSpPr>
      <dsp:spPr>
        <a:xfrm>
          <a:off x="3614737" y="71766"/>
          <a:ext cx="3286125" cy="1971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Financiamento </a:t>
          </a:r>
          <a:r>
            <a:rPr lang="pt-BR" sz="2800" i="0" kern="1200" dirty="0"/>
            <a:t>privado</a:t>
          </a:r>
          <a:r>
            <a:rPr lang="pt-BR" sz="2800" i="1" kern="1200" dirty="0"/>
            <a:t> </a:t>
          </a:r>
          <a:r>
            <a:rPr lang="pt-BR" sz="2800" kern="1200" dirty="0"/>
            <a:t>permitindo aliviar pressão de caixa do Governo</a:t>
          </a:r>
        </a:p>
      </dsp:txBody>
      <dsp:txXfrm>
        <a:off x="3710986" y="168015"/>
        <a:ext cx="3093627" cy="1779177"/>
      </dsp:txXfrm>
    </dsp:sp>
    <dsp:sp modelId="{D3390629-A855-4957-BD68-0001BA648D21}">
      <dsp:nvSpPr>
        <dsp:cNvPr id="0" name=""/>
        <dsp:cNvSpPr/>
      </dsp:nvSpPr>
      <dsp:spPr>
        <a:xfrm>
          <a:off x="7229475" y="71766"/>
          <a:ext cx="3286125" cy="1971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Maior capacidade de planejamento</a:t>
          </a:r>
        </a:p>
      </dsp:txBody>
      <dsp:txXfrm>
        <a:off x="7325724" y="168015"/>
        <a:ext cx="3093627" cy="1779177"/>
      </dsp:txXfrm>
    </dsp:sp>
    <dsp:sp modelId="{B605D9FE-273F-4C7A-81FD-03EBC6DE1003}">
      <dsp:nvSpPr>
        <dsp:cNvPr id="0" name=""/>
        <dsp:cNvSpPr/>
      </dsp:nvSpPr>
      <dsp:spPr>
        <a:xfrm>
          <a:off x="0" y="2339975"/>
          <a:ext cx="3286125" cy="1971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Realização de gasto público com qualidade</a:t>
          </a:r>
        </a:p>
      </dsp:txBody>
      <dsp:txXfrm>
        <a:off x="96249" y="2436224"/>
        <a:ext cx="3093627" cy="1779177"/>
      </dsp:txXfrm>
    </dsp:sp>
    <dsp:sp modelId="{889C9670-DF1F-453A-8A11-F0F39A16FEBB}">
      <dsp:nvSpPr>
        <dsp:cNvPr id="0" name=""/>
        <dsp:cNvSpPr/>
      </dsp:nvSpPr>
      <dsp:spPr>
        <a:xfrm>
          <a:off x="3614737" y="2372054"/>
          <a:ext cx="3286125" cy="1971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Maior transparência</a:t>
          </a:r>
        </a:p>
      </dsp:txBody>
      <dsp:txXfrm>
        <a:off x="3710986" y="2468303"/>
        <a:ext cx="3093627" cy="1779177"/>
      </dsp:txXfrm>
    </dsp:sp>
    <dsp:sp modelId="{6F35E4EF-15AD-4F5C-83F8-0F5ED7E7236E}">
      <dsp:nvSpPr>
        <dsp:cNvPr id="0" name=""/>
        <dsp:cNvSpPr/>
      </dsp:nvSpPr>
      <dsp:spPr>
        <a:xfrm>
          <a:off x="7229475" y="2372054"/>
          <a:ext cx="3286125" cy="1971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Incentivo à eficiência</a:t>
          </a:r>
        </a:p>
      </dsp:txBody>
      <dsp:txXfrm>
        <a:off x="7325724" y="2468303"/>
        <a:ext cx="3093627" cy="1779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3AEBB-6DD1-42D9-A8DA-78554D77D82D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6074-D8BA-45EA-8792-3148CDC82E39}">
      <dsp:nvSpPr>
        <dsp:cNvPr id="0" name=""/>
        <dsp:cNvSpPr/>
      </dsp:nvSpPr>
      <dsp:spPr>
        <a:xfrm>
          <a:off x="2599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05/03/2015 Projeto de Lei (PL) de autoria de José Serra é apresentado ao Senado.</a:t>
          </a:r>
        </a:p>
      </dsp:txBody>
      <dsp:txXfrm>
        <a:off x="2599" y="0"/>
        <a:ext cx="1513414" cy="1740535"/>
      </dsp:txXfrm>
    </dsp:sp>
    <dsp:sp modelId="{062FA83F-77AA-4373-A640-F9242150FAE8}">
      <dsp:nvSpPr>
        <dsp:cNvPr id="0" name=""/>
        <dsp:cNvSpPr/>
      </dsp:nvSpPr>
      <dsp:spPr>
        <a:xfrm>
          <a:off x="541739" y="1958102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64EC9-BE37-499B-97EF-E4792B412644}">
      <dsp:nvSpPr>
        <dsp:cNvPr id="0" name=""/>
        <dsp:cNvSpPr/>
      </dsp:nvSpPr>
      <dsp:spPr>
        <a:xfrm>
          <a:off x="1591684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08/07/2015 Votado e aprovado no Senado, PL segue para a Câmara dos deputados.</a:t>
          </a:r>
        </a:p>
      </dsp:txBody>
      <dsp:txXfrm>
        <a:off x="1591684" y="2610802"/>
        <a:ext cx="1513414" cy="1740535"/>
      </dsp:txXfrm>
    </dsp:sp>
    <dsp:sp modelId="{47AA9998-3A8F-473B-AA21-412C435005E7}">
      <dsp:nvSpPr>
        <dsp:cNvPr id="0" name=""/>
        <dsp:cNvSpPr/>
      </dsp:nvSpPr>
      <dsp:spPr>
        <a:xfrm>
          <a:off x="2130825" y="1958102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51C85-7A3E-43BC-848C-8476DFA2B015}">
      <dsp:nvSpPr>
        <dsp:cNvPr id="0" name=""/>
        <dsp:cNvSpPr/>
      </dsp:nvSpPr>
      <dsp:spPr>
        <a:xfrm>
          <a:off x="3180770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27/06/16 Aprovado pela Câmara em 21/06 com emendas, o PL volta ao Senado.</a:t>
          </a:r>
        </a:p>
      </dsp:txBody>
      <dsp:txXfrm>
        <a:off x="3180770" y="0"/>
        <a:ext cx="1513414" cy="1740535"/>
      </dsp:txXfrm>
    </dsp:sp>
    <dsp:sp modelId="{14C2FFCD-3478-4E31-AB04-5D3565A913CF}">
      <dsp:nvSpPr>
        <dsp:cNvPr id="0" name=""/>
        <dsp:cNvSpPr/>
      </dsp:nvSpPr>
      <dsp:spPr>
        <a:xfrm>
          <a:off x="3719910" y="1958102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7688D-0BE6-4AB1-8B85-6F7F08D4D3BB}">
      <dsp:nvSpPr>
        <dsp:cNvPr id="0" name=""/>
        <dsp:cNvSpPr/>
      </dsp:nvSpPr>
      <dsp:spPr>
        <a:xfrm>
          <a:off x="4769855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08/07/2016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Texto final é aprovado pelo Senado</a:t>
          </a:r>
        </a:p>
      </dsp:txBody>
      <dsp:txXfrm>
        <a:off x="4769855" y="2610802"/>
        <a:ext cx="1513414" cy="1740535"/>
      </dsp:txXfrm>
    </dsp:sp>
    <dsp:sp modelId="{23FF84D9-2AB8-4DD1-AF76-CC8CA27846BD}">
      <dsp:nvSpPr>
        <dsp:cNvPr id="0" name=""/>
        <dsp:cNvSpPr/>
      </dsp:nvSpPr>
      <dsp:spPr>
        <a:xfrm>
          <a:off x="5308995" y="1958102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EACC-146D-4C69-899F-660DA1B2457F}">
      <dsp:nvSpPr>
        <dsp:cNvPr id="0" name=""/>
        <dsp:cNvSpPr/>
      </dsp:nvSpPr>
      <dsp:spPr>
        <a:xfrm>
          <a:off x="6358940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12/07/2016 Texto segue para sanção presidencial.</a:t>
          </a:r>
        </a:p>
      </dsp:txBody>
      <dsp:txXfrm>
        <a:off x="6358940" y="0"/>
        <a:ext cx="1513414" cy="1740535"/>
      </dsp:txXfrm>
    </dsp:sp>
    <dsp:sp modelId="{C66FA260-69C7-49D2-A260-AAC64CBAD421}">
      <dsp:nvSpPr>
        <dsp:cNvPr id="0" name=""/>
        <dsp:cNvSpPr/>
      </dsp:nvSpPr>
      <dsp:spPr>
        <a:xfrm>
          <a:off x="6898081" y="1958102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9B4CC-DA99-4F4A-A2A7-369CEC8AAECE}">
      <dsp:nvSpPr>
        <dsp:cNvPr id="0" name=""/>
        <dsp:cNvSpPr/>
      </dsp:nvSpPr>
      <dsp:spPr>
        <a:xfrm>
          <a:off x="7948026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01/08/2016 Sancionado por Michel Temer com veto parcial (Art. 54c).</a:t>
          </a:r>
        </a:p>
      </dsp:txBody>
      <dsp:txXfrm>
        <a:off x="7948026" y="2610802"/>
        <a:ext cx="1513414" cy="1740535"/>
      </dsp:txXfrm>
    </dsp:sp>
    <dsp:sp modelId="{4E896019-30F3-4B17-A151-0E309F824E12}">
      <dsp:nvSpPr>
        <dsp:cNvPr id="0" name=""/>
        <dsp:cNvSpPr/>
      </dsp:nvSpPr>
      <dsp:spPr>
        <a:xfrm>
          <a:off x="8487166" y="1958102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836F-073F-4E2E-8D96-5B3FE31BF696}">
      <dsp:nvSpPr>
        <dsp:cNvPr id="0" name=""/>
        <dsp:cNvSpPr/>
      </dsp:nvSpPr>
      <dsp:spPr>
        <a:xfrm>
          <a:off x="1622003" y="1524463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Três</a:t>
          </a:r>
          <a:r>
            <a:rPr lang="en-US" sz="2000" b="1" kern="1200" dirty="0"/>
            <a:t> </a:t>
          </a:r>
          <a:r>
            <a:rPr lang="en-US" sz="2000" b="1" kern="1200" dirty="0" err="1"/>
            <a:t>formas</a:t>
          </a:r>
          <a:r>
            <a:rPr lang="en-US" sz="2000" b="1" kern="1200" dirty="0"/>
            <a:t> de </a:t>
          </a:r>
          <a:r>
            <a:rPr lang="en-US" sz="2000" b="1" kern="1200" dirty="0" err="1"/>
            <a:t>incentivar</a:t>
          </a:r>
          <a:r>
            <a:rPr lang="en-US" sz="2000" b="1" kern="1200" dirty="0"/>
            <a:t> </a:t>
          </a:r>
          <a:r>
            <a:rPr lang="en-US" sz="2000" b="1" kern="1200" dirty="0" err="1"/>
            <a:t>os</a:t>
          </a:r>
          <a:r>
            <a:rPr lang="en-US" sz="2000" b="1" kern="1200" dirty="0"/>
            <a:t> </a:t>
          </a:r>
          <a:r>
            <a:rPr lang="en-US" sz="2000" b="1" kern="1200" dirty="0" err="1"/>
            <a:t>investimentos</a:t>
          </a:r>
          <a:r>
            <a:rPr lang="en-US" sz="2000" b="1" kern="1200" dirty="0"/>
            <a:t> </a:t>
          </a:r>
          <a:r>
            <a:rPr lang="en-US" sz="2000" b="1" kern="1200" dirty="0" err="1"/>
            <a:t>em</a:t>
          </a:r>
          <a:r>
            <a:rPr lang="en-US" sz="2000" b="1" kern="1200" dirty="0"/>
            <a:t> </a:t>
          </a:r>
          <a:r>
            <a:rPr lang="en-US" sz="2000" b="1" kern="1200" dirty="0" err="1"/>
            <a:t>infraestrutura</a:t>
          </a:r>
          <a:endParaRPr lang="en-US" sz="2000" b="1" kern="1200" dirty="0"/>
        </a:p>
      </dsp:txBody>
      <dsp:txXfrm>
        <a:off x="1660775" y="1563235"/>
        <a:ext cx="2569983" cy="1246219"/>
      </dsp:txXfrm>
    </dsp:sp>
    <dsp:sp modelId="{514A0DA5-4E66-43DF-9A74-2642BD7479D8}">
      <dsp:nvSpPr>
        <dsp:cNvPr id="0" name=""/>
        <dsp:cNvSpPr/>
      </dsp:nvSpPr>
      <dsp:spPr>
        <a:xfrm rot="18289469">
          <a:off x="3871811" y="1397935"/>
          <a:ext cx="18544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54450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52675" y="1378819"/>
        <a:ext cx="92722" cy="92722"/>
      </dsp:txXfrm>
    </dsp:sp>
    <dsp:sp modelId="{1FFC0008-CE3B-4AC6-9C54-AE4F35213146}">
      <dsp:nvSpPr>
        <dsp:cNvPr id="0" name=""/>
        <dsp:cNvSpPr/>
      </dsp:nvSpPr>
      <dsp:spPr>
        <a:xfrm>
          <a:off x="5328542" y="2135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Criação</a:t>
          </a:r>
          <a:r>
            <a:rPr lang="en-US" sz="2100" kern="1200" dirty="0"/>
            <a:t> de um </a:t>
          </a:r>
          <a:r>
            <a:rPr lang="en-US" sz="2100" kern="1200" dirty="0" err="1"/>
            <a:t>fundo</a:t>
          </a:r>
          <a:r>
            <a:rPr lang="en-US" sz="2100" kern="1200" dirty="0"/>
            <a:t> de </a:t>
          </a:r>
          <a:r>
            <a:rPr lang="en-US" sz="2100" kern="1200" dirty="0" err="1"/>
            <a:t>infraestrutura</a:t>
          </a:r>
          <a:r>
            <a:rPr lang="en-US" sz="2100" kern="1200" dirty="0"/>
            <a:t> </a:t>
          </a:r>
          <a:r>
            <a:rPr lang="en-US" sz="2100" kern="1200" dirty="0" err="1"/>
            <a:t>utilizando</a:t>
          </a:r>
          <a:r>
            <a:rPr lang="en-US" sz="2100" kern="1200" dirty="0"/>
            <a:t> </a:t>
          </a:r>
          <a:r>
            <a:rPr lang="en-US" sz="2100" kern="1200" dirty="0" err="1"/>
            <a:t>reservas</a:t>
          </a:r>
          <a:r>
            <a:rPr lang="en-US" sz="2100" kern="1200" dirty="0"/>
            <a:t> </a:t>
          </a:r>
          <a:r>
            <a:rPr lang="en-US" sz="2100" kern="1200" dirty="0" err="1"/>
            <a:t>internacionais</a:t>
          </a:r>
          <a:endParaRPr lang="en-US" sz="2100" kern="1200" dirty="0"/>
        </a:p>
      </dsp:txBody>
      <dsp:txXfrm>
        <a:off x="5367314" y="40907"/>
        <a:ext cx="2569983" cy="1246219"/>
      </dsp:txXfrm>
    </dsp:sp>
    <dsp:sp modelId="{17715CA3-47A8-48F8-8379-C1907ECD5B94}">
      <dsp:nvSpPr>
        <dsp:cNvPr id="0" name=""/>
        <dsp:cNvSpPr/>
      </dsp:nvSpPr>
      <dsp:spPr>
        <a:xfrm>
          <a:off x="4269530" y="2159099"/>
          <a:ext cx="10590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9011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2561" y="2159870"/>
        <a:ext cx="52950" cy="52950"/>
      </dsp:txXfrm>
    </dsp:sp>
    <dsp:sp modelId="{AADE6BB6-03A0-4E86-B206-E0B700E24070}">
      <dsp:nvSpPr>
        <dsp:cNvPr id="0" name=""/>
        <dsp:cNvSpPr/>
      </dsp:nvSpPr>
      <dsp:spPr>
        <a:xfrm>
          <a:off x="5328542" y="1524463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Criação</a:t>
          </a:r>
          <a:r>
            <a:rPr lang="en-US" sz="2100" b="0" kern="1200" dirty="0"/>
            <a:t> de debentures com </a:t>
          </a:r>
          <a:r>
            <a:rPr lang="en-US" sz="2100" b="0" kern="1200" dirty="0" err="1"/>
            <a:t>participação</a:t>
          </a:r>
          <a:r>
            <a:rPr lang="en-US" sz="2100" b="0" kern="1200" dirty="0"/>
            <a:t> </a:t>
          </a:r>
          <a:r>
            <a:rPr lang="en-US" sz="2100" b="0" kern="1200" dirty="0" err="1"/>
            <a:t>nos</a:t>
          </a:r>
          <a:r>
            <a:rPr lang="en-US" sz="2100" b="0" kern="1200" dirty="0"/>
            <a:t> </a:t>
          </a:r>
          <a:r>
            <a:rPr lang="en-US" sz="2100" b="0" kern="1200" dirty="0" err="1"/>
            <a:t>lucros</a:t>
          </a:r>
          <a:endParaRPr lang="en-US" sz="2100" b="0" kern="1200" dirty="0"/>
        </a:p>
      </dsp:txBody>
      <dsp:txXfrm>
        <a:off x="5367314" y="1563235"/>
        <a:ext cx="2569983" cy="1246219"/>
      </dsp:txXfrm>
    </dsp:sp>
    <dsp:sp modelId="{6BF84A10-78F1-42C6-929F-2DB014013ABA}">
      <dsp:nvSpPr>
        <dsp:cNvPr id="0" name=""/>
        <dsp:cNvSpPr/>
      </dsp:nvSpPr>
      <dsp:spPr>
        <a:xfrm rot="3331456">
          <a:off x="3870418" y="2917298"/>
          <a:ext cx="183947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39471" y="2724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44167" y="2898557"/>
        <a:ext cx="91973" cy="91973"/>
      </dsp:txXfrm>
    </dsp:sp>
    <dsp:sp modelId="{15E1B29A-88E5-4949-B891-E61AF3F5BC9C}">
      <dsp:nvSpPr>
        <dsp:cNvPr id="0" name=""/>
        <dsp:cNvSpPr/>
      </dsp:nvSpPr>
      <dsp:spPr>
        <a:xfrm>
          <a:off x="5310777" y="3040861"/>
          <a:ext cx="2647527" cy="1323763"/>
        </a:xfrm>
        <a:prstGeom prst="roundRect">
          <a:avLst>
            <a:gd name="adj" fmla="val 10000"/>
          </a:avLst>
        </a:prstGeom>
        <a:solidFill>
          <a:schemeClr val="accent6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Maior</a:t>
          </a:r>
          <a:r>
            <a:rPr lang="en-US" sz="2100" b="0" kern="1200" dirty="0"/>
            <a:t> </a:t>
          </a:r>
          <a:r>
            <a:rPr lang="en-US" sz="2100" b="0" kern="1200" dirty="0" err="1"/>
            <a:t>utilização</a:t>
          </a:r>
          <a:r>
            <a:rPr lang="en-US" sz="2100" b="0" kern="1200" dirty="0"/>
            <a:t> do FI-FGTS</a:t>
          </a:r>
        </a:p>
      </dsp:txBody>
      <dsp:txXfrm>
        <a:off x="5349549" y="3079633"/>
        <a:ext cx="2569983" cy="124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0.27902</cdr:x>
      <cdr:y>0.09967</cdr:y>
    </cdr:from>
    <cdr:to>
      <cdr:x>0.27902</cdr:x>
      <cdr:y>0.54747</cdr:y>
    </cdr:to>
    <cdr:cxnSp macro="">
      <cdr:nvCxnSpPr>
        <cdr:cNvPr id="2" name="Conector reto 1"/>
        <cdr:cNvCxnSpPr/>
      </cdr:nvCxnSpPr>
      <cdr:spPr>
        <a:xfrm xmlns:a="http://schemas.openxmlformats.org/drawingml/2006/main">
          <a:off x="2934078" y="433681"/>
          <a:ext cx="0" cy="194856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ysDash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0.63514</cdr:x>
      <cdr:y>0.10623</cdr:y>
    </cdr:from>
    <cdr:to>
      <cdr:x>0.63514</cdr:x>
      <cdr:y>0.55403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6678912" y="462223"/>
          <a:ext cx="0" cy="194856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ysDash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0.79221</cdr:x>
      <cdr:y>0.08308</cdr:y>
    </cdr:from>
    <cdr:to>
      <cdr:x>0.82041</cdr:x>
      <cdr:y>0.2989</cdr:y>
    </cdr:to>
    <cdr:sp macro="" textlink="">
      <cdr:nvSpPr>
        <cdr:cNvPr id="2" name="Seta: para Baixo 1"/>
        <cdr:cNvSpPr/>
      </cdr:nvSpPr>
      <cdr:spPr>
        <a:xfrm xmlns:a="http://schemas.openxmlformats.org/drawingml/2006/main">
          <a:off x="8330513" y="361521"/>
          <a:ext cx="296562" cy="93911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0.49199</cdr:x>
      <cdr:y>0.90197</cdr:y>
    </cdr:from>
    <cdr:to>
      <cdr:x>0.67769</cdr:x>
      <cdr:y>0.97766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173579" y="3924776"/>
          <a:ext cx="1952747" cy="32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/>
            <a:t>Investimento atual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0.37886</cdr:x>
      <cdr:y>0.06122</cdr:y>
    </cdr:from>
    <cdr:to>
      <cdr:x>0.64756</cdr:x>
      <cdr:y>0.75215</cdr:y>
    </cdr:to>
    <cdr:sp macro="" textlink="">
      <cdr:nvSpPr>
        <cdr:cNvPr id="3" name="Isosceles Triangle 2"/>
        <cdr:cNvSpPr/>
      </cdr:nvSpPr>
      <cdr:spPr>
        <a:xfrm xmlns:a="http://schemas.openxmlformats.org/drawingml/2006/main" rot="16200000">
          <a:off x="3893492" y="356828"/>
          <a:ext cx="3006439" cy="2825600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bg2">
            <a:lumMod val="9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FA1FE-3949-42AD-B6B9-4ED09DFDC752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9C66-5F05-4EE1-AF6D-8ED4F034DE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5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37C51-186D-4D5D-991A-668600D14293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11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A9E9-41F1-4B93-90F3-B09FAE830F8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2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6,7 tarifa</a:t>
            </a:r>
            <a:r>
              <a:rPr lang="pt-BR" baseline="0" dirty="0"/>
              <a:t> média da </a:t>
            </a:r>
            <a:r>
              <a:rPr lang="pt-BR" baseline="0" dirty="0" err="1"/>
              <a:t>Prolagos</a:t>
            </a:r>
            <a:r>
              <a:rPr lang="pt-BR" baseline="0" dirty="0"/>
              <a:t> que já engloba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A9E9-41F1-4B93-90F3-B09FAE830F83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67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0.jpeg"/><Relationship Id="rId3" Type="http://schemas.openxmlformats.org/officeDocument/2006/relationships/hyperlink" Target="mailto:gesner@goassociados.com.br" TargetMode="External"/><Relationship Id="rId7" Type="http://schemas.openxmlformats.org/officeDocument/2006/relationships/hyperlink" Target="mailto:regis@goassociados.com.br" TargetMode="External"/><Relationship Id="rId12" Type="http://schemas.openxmlformats.org/officeDocument/2006/relationships/hyperlink" Target="http://goassociados.blogspot.com.br/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msabud@goassociados.com.br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fsmarcato@goassociados.com.br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twitter.com/fsmarcato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mailto:pedro@goassociados.com.br" TargetMode="External"/><Relationship Id="rId9" Type="http://schemas.openxmlformats.org/officeDocument/2006/relationships/hyperlink" Target="https://twitter.com/gesner_oliveira" TargetMode="External"/><Relationship Id="rId14" Type="http://schemas.openxmlformats.org/officeDocument/2006/relationships/hyperlink" Target="http://www.goassociados.com.br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0.jpeg"/><Relationship Id="rId3" Type="http://schemas.openxmlformats.org/officeDocument/2006/relationships/hyperlink" Target="mailto:gesner@goassociados.com.br" TargetMode="External"/><Relationship Id="rId7" Type="http://schemas.openxmlformats.org/officeDocument/2006/relationships/hyperlink" Target="mailto:regis@goassociados.com.br" TargetMode="External"/><Relationship Id="rId12" Type="http://schemas.openxmlformats.org/officeDocument/2006/relationships/hyperlink" Target="http://goassociados.blogspot.com.br/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msabud@goassociados.com.br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fsmarcato@goassociados.com.br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twitter.com/fsmarcato" TargetMode="External"/><Relationship Id="rId19" Type="http://schemas.openxmlformats.org/officeDocument/2006/relationships/image" Target="../media/image13.JPG"/><Relationship Id="rId4" Type="http://schemas.openxmlformats.org/officeDocument/2006/relationships/hyperlink" Target="mailto:pedro@goassociados.com.br" TargetMode="External"/><Relationship Id="rId9" Type="http://schemas.openxmlformats.org/officeDocument/2006/relationships/hyperlink" Target="https://twitter.com/gesner_oliveira" TargetMode="External"/><Relationship Id="rId14" Type="http://schemas.openxmlformats.org/officeDocument/2006/relationships/hyperlink" Target="http://www.goassociados.com.br/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7155" y="2716308"/>
            <a:ext cx="10237695" cy="941575"/>
          </a:xfrm>
          <a:noFill/>
          <a:ln>
            <a:noFill/>
            <a:prstDash val="soli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>
            <a:lvl1pPr algn="ctr" defTabSz="509408" rtl="0" eaLnBrk="1" latinLnBrk="0" hangingPunct="1">
              <a:spcBef>
                <a:spcPct val="0"/>
              </a:spcBef>
              <a:buNone/>
              <a:defRPr lang="pt-BR" sz="4440" b="1" kern="1200" dirty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6459" y="3749961"/>
            <a:ext cx="10134600" cy="1655761"/>
          </a:xfrm>
        </p:spPr>
        <p:txBody>
          <a:bodyPr>
            <a:normAutofit/>
          </a:bodyPr>
          <a:lstStyle>
            <a:lvl1pPr marL="0" indent="0" algn="ctr" defTabSz="1018817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640" b="1" kern="1200" dirty="0">
                <a:solidFill>
                  <a:srgbClr val="BFD134"/>
                </a:solidFill>
                <a:latin typeface="+mn-lt"/>
                <a:ea typeface="Tahoma" pitchFamily="34" charset="0"/>
                <a:cs typeface="Franklin Gothic Book"/>
              </a:defRPr>
            </a:lvl1pPr>
            <a:lvl2pPr marL="509408" indent="0" algn="ctr">
              <a:buNone/>
              <a:defRPr sz="2280"/>
            </a:lvl2pPr>
            <a:lvl3pPr marL="1018817" indent="0" algn="ctr">
              <a:buNone/>
              <a:defRPr sz="1920"/>
            </a:lvl3pPr>
            <a:lvl4pPr marL="1528224" indent="0" algn="ctr">
              <a:buNone/>
              <a:defRPr sz="1800"/>
            </a:lvl4pPr>
            <a:lvl5pPr marL="2037632" indent="0" algn="ctr">
              <a:buNone/>
              <a:defRPr sz="1800"/>
            </a:lvl5pPr>
            <a:lvl6pPr marL="2547042" indent="0" algn="ctr">
              <a:buNone/>
              <a:defRPr sz="1800"/>
            </a:lvl6pPr>
            <a:lvl7pPr marL="3056450" indent="0" algn="ctr">
              <a:buNone/>
              <a:defRPr sz="1800"/>
            </a:lvl7pPr>
            <a:lvl8pPr marL="3565859" indent="0" algn="ctr">
              <a:buNone/>
              <a:defRPr sz="1800"/>
            </a:lvl8pPr>
            <a:lvl9pPr marL="4075266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tângulo 6"/>
          <p:cNvSpPr/>
          <p:nvPr/>
        </p:nvSpPr>
        <p:spPr>
          <a:xfrm>
            <a:off x="0" y="707688"/>
            <a:ext cx="12204000" cy="72007"/>
          </a:xfrm>
          <a:prstGeom prst="rect">
            <a:avLst/>
          </a:prstGeom>
          <a:gradFill>
            <a:gsLst>
              <a:gs pos="0">
                <a:srgbClr val="70AD47"/>
              </a:gs>
              <a:gs pos="100000">
                <a:srgbClr val="E2E241">
                  <a:shade val="67500"/>
                  <a:satMod val="115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1" tIns="50940" rIns="101881" bIns="50940" rtlCol="0" anchor="ctr"/>
          <a:lstStyle/>
          <a:p>
            <a:pPr algn="ctr" defTabSz="1018817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6532" y="2564905"/>
            <a:ext cx="12204000" cy="72007"/>
          </a:xfrm>
          <a:prstGeom prst="rect">
            <a:avLst/>
          </a:prstGeom>
          <a:gradFill flip="none" rotWithShape="1">
            <a:gsLst>
              <a:gs pos="100000">
                <a:srgbClr val="70AD47"/>
              </a:gs>
              <a:gs pos="0">
                <a:srgbClr val="E2E241">
                  <a:shade val="67500"/>
                  <a:satMod val="115000"/>
                </a:srgbClr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1" tIns="50940" rIns="101881" bIns="50940" rtlCol="0" anchor="ctr"/>
          <a:lstStyle/>
          <a:p>
            <a:pPr lvl="0"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60" y="5531787"/>
            <a:ext cx="2998771" cy="11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80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71FF-FA77-4CB7-861C-98D5CCF7EA8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5B7A5-C358-488D-AE58-BB0AA85370A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4" y="2957388"/>
            <a:ext cx="734345" cy="5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11407" y="2016554"/>
            <a:ext cx="2790435" cy="1820268"/>
          </a:xfrm>
          <a:prstGeom prst="rect">
            <a:avLst/>
          </a:prstGeom>
        </p:spPr>
        <p:txBody>
          <a:bodyPr wrap="square" lIns="95785" tIns="47892" rIns="95785" bIns="47892">
            <a:spAutoFit/>
          </a:bodyPr>
          <a:lstStyle/>
          <a:p>
            <a:pPr defTabSz="957820">
              <a:defRPr/>
            </a:pPr>
            <a:r>
              <a:rPr lang="en-US" sz="1600" kern="0" dirty="0">
                <a:solidFill>
                  <a:srgbClr val="A1BF41">
                    <a:lumMod val="75000"/>
                  </a:srgbClr>
                </a:solidFill>
              </a:rPr>
              <a:t>Para entrar </a:t>
            </a:r>
            <a:r>
              <a:rPr lang="pt-BR" sz="1600" kern="0" dirty="0">
                <a:solidFill>
                  <a:srgbClr val="A1BF41">
                    <a:lumMod val="75000"/>
                  </a:srgbClr>
                </a:solidFill>
              </a:rPr>
              <a:t>em</a:t>
            </a:r>
            <a:r>
              <a:rPr lang="en-US" sz="16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1BF41">
                    <a:lumMod val="75000"/>
                  </a:srgbClr>
                </a:solidFill>
              </a:rPr>
              <a:t>CONTATO</a:t>
            </a:r>
          </a:p>
          <a:p>
            <a:pPr defTabSz="957820">
              <a:defRPr/>
            </a:pPr>
            <a:endParaRPr lang="en-US" sz="1200" kern="0" dirty="0">
              <a:solidFill>
                <a:srgbClr val="A1BF41">
                  <a:lumMod val="60000"/>
                  <a:lumOff val="40000"/>
                </a:srgbClr>
              </a:solidFill>
            </a:endParaRPr>
          </a:p>
          <a:p>
            <a:pPr defTabSz="957820">
              <a:defRPr/>
            </a:pPr>
            <a:endParaRPr lang="en-US" sz="1200" kern="0" dirty="0">
              <a:solidFill>
                <a:srgbClr val="A1BF41">
                  <a:lumMod val="60000"/>
                  <a:lumOff val="40000"/>
                </a:srgbClr>
              </a:solidFill>
            </a:endParaRPr>
          </a:p>
          <a:p>
            <a:pPr defTabSz="957820">
              <a:defRPr/>
            </a:pPr>
            <a:r>
              <a:rPr lang="en-US" sz="1200" kern="0" dirty="0">
                <a:solidFill>
                  <a:srgbClr val="A1BF41">
                    <a:lumMod val="60000"/>
                    <a:lumOff val="40000"/>
                  </a:srgbClr>
                </a:solidFill>
              </a:rPr>
              <a:t>E-mail</a:t>
            </a: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gesner@goassociados.com.br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pedro@goassociados.com.br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hlinkClick r:id="rId5"/>
              </a:rPr>
              <a:t>fsmarcato@goassociados.com.br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msabud@goassociados.com.br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regis@goassociados.com.br</a:t>
            </a:r>
            <a:endParaRPr lang="pt-BR" sz="1200" kern="0" dirty="0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3" y="4000427"/>
            <a:ext cx="77372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61764" y="3934661"/>
            <a:ext cx="6096000" cy="10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Twitter</a:t>
            </a:r>
          </a:p>
          <a:p>
            <a:pPr>
              <a:defRPr/>
            </a:pPr>
            <a:r>
              <a:rPr lang="en-US" sz="1200" kern="0" dirty="0">
                <a:hlinkClick r:id="rId9"/>
              </a:rPr>
              <a:t>@</a:t>
            </a:r>
            <a:r>
              <a:rPr lang="en-US" sz="1200" kern="0" dirty="0" err="1">
                <a:hlinkClick r:id="rId9"/>
              </a:rPr>
              <a:t>gesner_oliveira</a:t>
            </a:r>
            <a:endParaRPr lang="en-US" sz="1200" kern="0" dirty="0"/>
          </a:p>
          <a:p>
            <a:pPr>
              <a:defRPr/>
            </a:pPr>
            <a:r>
              <a:rPr lang="en-US" sz="1200" kern="0" dirty="0">
                <a:hlinkClick r:id="rId10"/>
              </a:rPr>
              <a:t>@</a:t>
            </a:r>
            <a:r>
              <a:rPr lang="en-US" sz="1200" kern="0" dirty="0" err="1">
                <a:hlinkClick r:id="rId10"/>
              </a:rPr>
              <a:t>fsmarcato</a:t>
            </a:r>
            <a:r>
              <a:rPr lang="en-US" sz="1200" kern="0" dirty="0">
                <a:hlinkClick r:id="rId10"/>
              </a:rPr>
              <a:t> </a:t>
            </a:r>
            <a:endParaRPr lang="en-US" sz="1200" kern="0" dirty="0"/>
          </a:p>
          <a:p>
            <a:pPr>
              <a:defRPr/>
            </a:pPr>
            <a:r>
              <a:rPr lang="en-US" altLang="pt-BR" sz="1200" dirty="0">
                <a:solidFill>
                  <a:srgbClr val="7F7F7F"/>
                </a:solidFill>
              </a:rPr>
              <a:t>@</a:t>
            </a:r>
            <a:r>
              <a:rPr lang="en-US" altLang="pt-BR" sz="1200" dirty="0" err="1">
                <a:solidFill>
                  <a:srgbClr val="7F7F7F"/>
                </a:solidFill>
              </a:rPr>
              <a:t>alvarojmenezesc</a:t>
            </a:r>
            <a:br>
              <a:rPr lang="en-US" altLang="pt-BR" sz="1400" dirty="0">
                <a:solidFill>
                  <a:srgbClr val="7F7F7F"/>
                </a:solidFill>
              </a:rPr>
            </a:br>
            <a:r>
              <a:rPr lang="en-US" altLang="pt-BR" sz="1400" dirty="0">
                <a:solidFill>
                  <a:srgbClr val="000000"/>
                </a:solidFill>
              </a:rPr>
              <a:t>	</a:t>
            </a:r>
            <a:endParaRPr lang="pt-BR" altLang="pt-BR" sz="1400" dirty="0">
              <a:solidFill>
                <a:srgbClr val="000000"/>
              </a:solidFill>
            </a:endParaRPr>
          </a:p>
        </p:txBody>
      </p:sp>
      <p:pic>
        <p:nvPicPr>
          <p:cNvPr id="7" name="Picture 4" descr="http://lh6.ggpht.com/-jS2Ecit7BIo/Tp38ceg31yI/AAAAAAAAdrk/JkCHnKGnY9U/blogger-blogspot_thumb%25255B1%25255D.png?imgmax=800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9483" r="15611" b="23591"/>
          <a:stretch/>
        </p:blipFill>
        <p:spPr bwMode="auto">
          <a:xfrm>
            <a:off x="958918" y="4869964"/>
            <a:ext cx="500615" cy="3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705708" y="4819651"/>
            <a:ext cx="4429368" cy="4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Blog</a:t>
            </a:r>
          </a:p>
          <a:p>
            <a:pPr>
              <a:defRPr/>
            </a:pPr>
            <a:r>
              <a:rPr lang="pt-BR" sz="1200" kern="0" dirty="0">
                <a:hlinkClick r:id="rId12"/>
              </a:rPr>
              <a:t>http://goassociados.blogspot.com.br</a:t>
            </a:r>
            <a:endParaRPr lang="pt-BR" altLang="pt-BR" sz="14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9" y="5403749"/>
            <a:ext cx="782809" cy="7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703753" y="5405439"/>
            <a:ext cx="6096000" cy="4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Site</a:t>
            </a:r>
          </a:p>
          <a:p>
            <a:pPr>
              <a:defRPr/>
            </a:pPr>
            <a:r>
              <a:rPr lang="pt-BR" sz="1200" kern="0" dirty="0">
                <a:hlinkClick r:id="rId14"/>
              </a:rPr>
              <a:t>www.goassociados.com.br</a:t>
            </a:r>
            <a:endParaRPr lang="pt-BR" sz="1200" kern="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6" y="6209809"/>
            <a:ext cx="615541" cy="40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688123" y="6114610"/>
            <a:ext cx="6096000" cy="4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Tel.:</a:t>
            </a:r>
          </a:p>
          <a:p>
            <a:pPr>
              <a:defRPr/>
            </a:pPr>
            <a:r>
              <a:rPr lang="en-US" altLang="pt-BR" sz="1200" dirty="0">
                <a:solidFill>
                  <a:srgbClr val="7F7F7F"/>
                </a:solidFill>
              </a:rPr>
              <a:t>+55 (11) 3030-6676</a:t>
            </a:r>
            <a:endParaRPr lang="pt-BR" altLang="pt-BR" sz="1200" dirty="0">
              <a:solidFill>
                <a:srgbClr val="7F7F7F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789722" y="3919396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789725" y="4819650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89725" y="5405438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789723" y="6021288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53" y="1989608"/>
            <a:ext cx="3229495" cy="1569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457359" y="3791273"/>
            <a:ext cx="3584799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t-BR" altLang="pt-BR" sz="1400" dirty="0">
                <a:solidFill>
                  <a:srgbClr val="C7D98D"/>
                </a:solidFill>
              </a:rPr>
              <a:t>Endereço – São Paulo (SP)</a:t>
            </a:r>
          </a:p>
          <a:p>
            <a:pPr>
              <a:defRPr/>
            </a:pPr>
            <a:r>
              <a:rPr lang="pt-BR" altLang="pt-BR" sz="1400" dirty="0">
                <a:solidFill>
                  <a:srgbClr val="7F7F7F"/>
                </a:solidFill>
              </a:rPr>
              <a:t>Av. Brigadeiro Faria Lima, 2081,</a:t>
            </a:r>
            <a:r>
              <a:rPr lang="pt-BR" altLang="pt-BR" sz="1400" baseline="0" dirty="0">
                <a:solidFill>
                  <a:srgbClr val="7F7F7F"/>
                </a:solidFill>
              </a:rPr>
              <a:t> </a:t>
            </a:r>
            <a:r>
              <a:rPr lang="pt-BR" altLang="pt-BR" sz="1400" dirty="0">
                <a:solidFill>
                  <a:srgbClr val="7F7F7F"/>
                </a:solidFill>
              </a:rPr>
              <a:t>3º andar</a:t>
            </a:r>
          </a:p>
          <a:p>
            <a:pPr>
              <a:defRPr/>
            </a:pPr>
            <a:r>
              <a:rPr lang="pt-BR" altLang="pt-BR" sz="1400" dirty="0">
                <a:solidFill>
                  <a:srgbClr val="7F7F7F"/>
                </a:solidFill>
              </a:rPr>
              <a:t>Jardim Paulistano CEP: 01452000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60" y="3806482"/>
            <a:ext cx="5672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m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81" y="5659438"/>
            <a:ext cx="299915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Muito Obrigado!</a:t>
            </a:r>
          </a:p>
        </p:txBody>
      </p:sp>
      <p:sp>
        <p:nvSpPr>
          <p:cNvPr id="21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17047" b="23215"/>
          <a:stretch/>
        </p:blipFill>
        <p:spPr>
          <a:xfrm>
            <a:off x="8120939" y="2000593"/>
            <a:ext cx="3122269" cy="1624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7457360" y="4658666"/>
            <a:ext cx="3785849" cy="9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t-BR" altLang="pt-BR" sz="1400" dirty="0">
                <a:solidFill>
                  <a:srgbClr val="C7D98D"/>
                </a:solidFill>
              </a:rPr>
              <a:t>Endereço – Maceió (AL)</a:t>
            </a:r>
          </a:p>
          <a:p>
            <a:pPr>
              <a:defRPr/>
            </a:pPr>
            <a:r>
              <a:rPr lang="pt-BR" sz="1400" dirty="0">
                <a:solidFill>
                  <a:srgbClr val="7F7F7F"/>
                </a:solidFill>
              </a:rPr>
              <a:t>Rua Estudante </a:t>
            </a:r>
            <a:r>
              <a:rPr lang="pt-BR" sz="1400" dirty="0" err="1">
                <a:solidFill>
                  <a:srgbClr val="7F7F7F"/>
                </a:solidFill>
              </a:rPr>
              <a:t>Ubiracy</a:t>
            </a:r>
            <a:r>
              <a:rPr lang="pt-BR" sz="1400" dirty="0">
                <a:solidFill>
                  <a:srgbClr val="7F7F7F"/>
                </a:solidFill>
              </a:rPr>
              <a:t> Norberto Juazeiro de Farias 193, Loteamento Stella Maris, </a:t>
            </a:r>
            <a:r>
              <a:rPr lang="pt-BR" sz="1400" dirty="0" err="1">
                <a:solidFill>
                  <a:srgbClr val="7F7F7F"/>
                </a:solidFill>
              </a:rPr>
              <a:t>Jatiúca</a:t>
            </a:r>
            <a:r>
              <a:rPr lang="pt-BR" sz="1400" dirty="0">
                <a:solidFill>
                  <a:srgbClr val="7F7F7F"/>
                </a:solidFill>
              </a:rPr>
              <a:t>, CEP 57.036-780, Maceió</a:t>
            </a:r>
            <a:endParaRPr lang="pt-BR" altLang="pt-BR" sz="1400" dirty="0">
              <a:solidFill>
                <a:srgbClr val="C7D98D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84" y="4785671"/>
            <a:ext cx="5672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8600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2179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31"/>
            <a:ext cx="10080525" cy="97757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70191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58659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4075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7615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343558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550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11898"/>
            <a:ext cx="8812951" cy="345370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</a:lstStyle>
          <a:p>
            <a:pPr lvl="0"/>
            <a:r>
              <a:rPr lang="pt-BR" dirty="0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val="35767206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331393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950554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84365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85503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568061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508503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190928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6875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237719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284309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351" y="2478495"/>
            <a:ext cx="11713303" cy="15461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1pPr>
            <a:lvl2pPr marL="50940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2pPr>
            <a:lvl3pPr marL="101881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528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376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47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56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658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752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29" y="4079096"/>
            <a:ext cx="2998771" cy="11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977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30"/>
            <a:ext cx="10080525" cy="97757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963637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6083901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22713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012777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2173662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8893706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766916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20822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13510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07702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151E-AC8E-4F6E-8E23-96B7355A4A3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51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870601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590227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43934" y="71440"/>
            <a:ext cx="11952817" cy="63817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359900" y="644843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88883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53336"/>
            <a:ext cx="9776023" cy="34394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40">
                <a:solidFill>
                  <a:schemeClr val="bg2">
                    <a:lumMod val="50000"/>
                  </a:schemeClr>
                </a:solidFill>
              </a:defRPr>
            </a:lvl1pPr>
            <a:lvl2pPr marL="509408" indent="0">
              <a:buNone/>
              <a:defRPr sz="1440"/>
            </a:lvl2pPr>
            <a:lvl3pPr marL="1018817" indent="0">
              <a:buNone/>
              <a:defRPr sz="1440"/>
            </a:lvl3pPr>
            <a:lvl4pPr marL="1528225" indent="0">
              <a:buNone/>
              <a:defRPr sz="1440"/>
            </a:lvl4pPr>
            <a:lvl5pPr marL="2037634" indent="0">
              <a:buNone/>
              <a:defRPr sz="1440"/>
            </a:lvl5pPr>
          </a:lstStyle>
          <a:p>
            <a:pPr lvl="0"/>
            <a:r>
              <a:rPr lang="pt-BR" dirty="0"/>
              <a:t>Fonte: </a:t>
            </a:r>
          </a:p>
        </p:txBody>
      </p:sp>
    </p:spTree>
    <p:extLst>
      <p:ext uri="{BB962C8B-B14F-4D97-AF65-F5344CB8AC3E}">
        <p14:creationId xmlns:p14="http://schemas.microsoft.com/office/powerpoint/2010/main" val="69457432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"/>
            <a:ext cx="12192000" cy="561975"/>
          </a:xfrm>
          <a:prstGeom prst="rect">
            <a:avLst/>
          </a:prstGeom>
          <a:solidFill>
            <a:srgbClr val="C8FA7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212970" y="561976"/>
            <a:ext cx="12617940" cy="643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059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7155" y="2716308"/>
            <a:ext cx="10237695" cy="941575"/>
          </a:xfrm>
          <a:noFill/>
          <a:ln>
            <a:noFill/>
            <a:prstDash val="soli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>
            <a:lvl1pPr algn="ctr" defTabSz="509408" rtl="0" eaLnBrk="1" latinLnBrk="0" hangingPunct="1">
              <a:spcBef>
                <a:spcPct val="0"/>
              </a:spcBef>
              <a:buNone/>
              <a:defRPr lang="pt-BR" sz="4440" b="1" kern="1200" dirty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6459" y="3749961"/>
            <a:ext cx="10134600" cy="1655761"/>
          </a:xfrm>
        </p:spPr>
        <p:txBody>
          <a:bodyPr>
            <a:normAutofit/>
          </a:bodyPr>
          <a:lstStyle>
            <a:lvl1pPr marL="0" indent="0" algn="ctr" defTabSz="1018817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640" b="1" kern="1200" dirty="0">
                <a:solidFill>
                  <a:srgbClr val="BFD134"/>
                </a:solidFill>
                <a:latin typeface="+mn-lt"/>
                <a:ea typeface="Tahoma" pitchFamily="34" charset="0"/>
                <a:cs typeface="Franklin Gothic Book"/>
              </a:defRPr>
            </a:lvl1pPr>
            <a:lvl2pPr marL="509408" indent="0" algn="ctr">
              <a:buNone/>
              <a:defRPr sz="2280"/>
            </a:lvl2pPr>
            <a:lvl3pPr marL="1018817" indent="0" algn="ctr">
              <a:buNone/>
              <a:defRPr sz="1920"/>
            </a:lvl3pPr>
            <a:lvl4pPr marL="1528224" indent="0" algn="ctr">
              <a:buNone/>
              <a:defRPr sz="1800"/>
            </a:lvl4pPr>
            <a:lvl5pPr marL="2037632" indent="0" algn="ctr">
              <a:buNone/>
              <a:defRPr sz="1800"/>
            </a:lvl5pPr>
            <a:lvl6pPr marL="2547042" indent="0" algn="ctr">
              <a:buNone/>
              <a:defRPr sz="1800"/>
            </a:lvl6pPr>
            <a:lvl7pPr marL="3056450" indent="0" algn="ctr">
              <a:buNone/>
              <a:defRPr sz="1800"/>
            </a:lvl7pPr>
            <a:lvl8pPr marL="3565859" indent="0" algn="ctr">
              <a:buNone/>
              <a:defRPr sz="1800"/>
            </a:lvl8pPr>
            <a:lvl9pPr marL="4075266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707688"/>
            <a:ext cx="12204000" cy="72007"/>
          </a:xfrm>
          <a:prstGeom prst="rect">
            <a:avLst/>
          </a:prstGeom>
          <a:gradFill>
            <a:gsLst>
              <a:gs pos="0">
                <a:srgbClr val="70AD47"/>
              </a:gs>
              <a:gs pos="100000">
                <a:srgbClr val="E2E241">
                  <a:shade val="67500"/>
                  <a:satMod val="115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1" tIns="50940" rIns="101881" bIns="50940" rtlCol="0" anchor="ctr"/>
          <a:lstStyle/>
          <a:p>
            <a:pPr algn="ctr" defTabSz="1018817"/>
            <a:endParaRPr lang="pt-BR" sz="216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6532" y="2564905"/>
            <a:ext cx="12204000" cy="72007"/>
          </a:xfrm>
          <a:prstGeom prst="rect">
            <a:avLst/>
          </a:prstGeom>
          <a:gradFill flip="none" rotWithShape="1">
            <a:gsLst>
              <a:gs pos="100000">
                <a:srgbClr val="70AD47"/>
              </a:gs>
              <a:gs pos="0">
                <a:srgbClr val="E2E241">
                  <a:shade val="67500"/>
                  <a:satMod val="115000"/>
                </a:srgbClr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1" tIns="50940" rIns="101881" bIns="50940" rtlCol="0" anchor="ctr"/>
          <a:lstStyle/>
          <a:p>
            <a:pPr lvl="0" algn="ctr"/>
            <a:endParaRPr lang="pt-BR" sz="2160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60" y="5531787"/>
            <a:ext cx="2998771" cy="11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1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11898"/>
            <a:ext cx="8812951" cy="345370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</a:lstStyle>
          <a:p>
            <a:pPr lvl="0"/>
            <a:r>
              <a:rPr lang="pt-BR" dirty="0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val="3507490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351" y="2478495"/>
            <a:ext cx="11713303" cy="15461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1pPr>
            <a:lvl2pPr marL="50940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2pPr>
            <a:lvl3pPr marL="101881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528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376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47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56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658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752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29" y="4079096"/>
            <a:ext cx="2998771" cy="11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1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0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8239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9408" indent="0">
              <a:buNone/>
              <a:defRPr sz="2280" b="1"/>
            </a:lvl2pPr>
            <a:lvl3pPr marL="1018817" indent="0">
              <a:buNone/>
              <a:defRPr sz="1920" b="1"/>
            </a:lvl3pPr>
            <a:lvl4pPr marL="1528224" indent="0">
              <a:buNone/>
              <a:defRPr sz="1800" b="1"/>
            </a:lvl4pPr>
            <a:lvl5pPr marL="2037632" indent="0">
              <a:buNone/>
              <a:defRPr sz="1800" b="1"/>
            </a:lvl5pPr>
            <a:lvl6pPr marL="2547042" indent="0">
              <a:buNone/>
              <a:defRPr sz="1800" b="1"/>
            </a:lvl6pPr>
            <a:lvl7pPr marL="3056450" indent="0">
              <a:buNone/>
              <a:defRPr sz="1800" b="1"/>
            </a:lvl7pPr>
            <a:lvl8pPr marL="3565859" indent="0">
              <a:buNone/>
              <a:defRPr sz="1800" b="1"/>
            </a:lvl8pPr>
            <a:lvl9pPr marL="4075266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10" y="1681165"/>
            <a:ext cx="5183188" cy="8239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9408" indent="0">
              <a:buNone/>
              <a:defRPr sz="2280" b="1"/>
            </a:lvl2pPr>
            <a:lvl3pPr marL="1018817" indent="0">
              <a:buNone/>
              <a:defRPr sz="1920" b="1"/>
            </a:lvl3pPr>
            <a:lvl4pPr marL="1528224" indent="0">
              <a:buNone/>
              <a:defRPr sz="1800" b="1"/>
            </a:lvl4pPr>
            <a:lvl5pPr marL="2037632" indent="0">
              <a:buNone/>
              <a:defRPr sz="1800" b="1"/>
            </a:lvl5pPr>
            <a:lvl6pPr marL="2547042" indent="0">
              <a:buNone/>
              <a:defRPr sz="1800" b="1"/>
            </a:lvl6pPr>
            <a:lvl7pPr marL="3056450" indent="0">
              <a:buNone/>
              <a:defRPr sz="1800" b="1"/>
            </a:lvl7pPr>
            <a:lvl8pPr marL="3565859" indent="0">
              <a:buNone/>
              <a:defRPr sz="1800" b="1"/>
            </a:lvl8pPr>
            <a:lvl9pPr marL="4075266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10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8239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9408" indent="0">
              <a:buNone/>
              <a:defRPr sz="2280" b="1"/>
            </a:lvl2pPr>
            <a:lvl3pPr marL="1018817" indent="0">
              <a:buNone/>
              <a:defRPr sz="1920" b="1"/>
            </a:lvl3pPr>
            <a:lvl4pPr marL="1528224" indent="0">
              <a:buNone/>
              <a:defRPr sz="1800" b="1"/>
            </a:lvl4pPr>
            <a:lvl5pPr marL="2037632" indent="0">
              <a:buNone/>
              <a:defRPr sz="1800" b="1"/>
            </a:lvl5pPr>
            <a:lvl6pPr marL="2547042" indent="0">
              <a:buNone/>
              <a:defRPr sz="1800" b="1"/>
            </a:lvl6pPr>
            <a:lvl7pPr marL="3056450" indent="0">
              <a:buNone/>
              <a:defRPr sz="1800" b="1"/>
            </a:lvl7pPr>
            <a:lvl8pPr marL="3565859" indent="0">
              <a:buNone/>
              <a:defRPr sz="1800" b="1"/>
            </a:lvl8pPr>
            <a:lvl9pPr marL="4075266" indent="0">
              <a:buNone/>
              <a:defRPr sz="18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10" y="1681165"/>
            <a:ext cx="5183188" cy="8239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9408" indent="0">
              <a:buNone/>
              <a:defRPr sz="2280" b="1"/>
            </a:lvl2pPr>
            <a:lvl3pPr marL="1018817" indent="0">
              <a:buNone/>
              <a:defRPr sz="1920" b="1"/>
            </a:lvl3pPr>
            <a:lvl4pPr marL="1528224" indent="0">
              <a:buNone/>
              <a:defRPr sz="1800" b="1"/>
            </a:lvl4pPr>
            <a:lvl5pPr marL="2037632" indent="0">
              <a:buNone/>
              <a:defRPr sz="1800" b="1"/>
            </a:lvl5pPr>
            <a:lvl6pPr marL="2547042" indent="0">
              <a:buNone/>
              <a:defRPr sz="1800" b="1"/>
            </a:lvl6pPr>
            <a:lvl7pPr marL="3056450" indent="0">
              <a:buNone/>
              <a:defRPr sz="1800" b="1"/>
            </a:lvl7pPr>
            <a:lvl8pPr marL="3565859" indent="0">
              <a:buNone/>
              <a:defRPr sz="1800" b="1"/>
            </a:lvl8pPr>
            <a:lvl9pPr marL="4075266" indent="0">
              <a:buNone/>
              <a:defRPr sz="18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10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D2340-C197-4C0D-A091-C9292933E4B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1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5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0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120"/>
            </a:lvl2pPr>
            <a:lvl3pPr>
              <a:defRPr sz="2640"/>
            </a:lvl3pPr>
            <a:lvl4pPr>
              <a:defRPr sz="2280"/>
            </a:lvl4pPr>
            <a:lvl5pPr>
              <a:defRPr sz="2280"/>
            </a:lvl5pPr>
            <a:lvl6pPr>
              <a:defRPr sz="2280"/>
            </a:lvl6pPr>
            <a:lvl7pPr>
              <a:defRPr sz="2280"/>
            </a:lvl7pPr>
            <a:lvl8pPr>
              <a:defRPr sz="2280"/>
            </a:lvl8pPr>
            <a:lvl9pPr>
              <a:defRPr sz="228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09408" indent="0">
              <a:buNone/>
              <a:defRPr sz="1560"/>
            </a:lvl2pPr>
            <a:lvl3pPr marL="1018817" indent="0">
              <a:buNone/>
              <a:defRPr sz="1320"/>
            </a:lvl3pPr>
            <a:lvl4pPr marL="1528224" indent="0">
              <a:buNone/>
              <a:defRPr sz="1080"/>
            </a:lvl4pPr>
            <a:lvl5pPr marL="2037632" indent="0">
              <a:buNone/>
              <a:defRPr sz="1080"/>
            </a:lvl5pPr>
            <a:lvl6pPr marL="2547042" indent="0">
              <a:buNone/>
              <a:defRPr sz="1080"/>
            </a:lvl6pPr>
            <a:lvl7pPr marL="3056450" indent="0">
              <a:buNone/>
              <a:defRPr sz="1080"/>
            </a:lvl7pPr>
            <a:lvl8pPr marL="3565859" indent="0">
              <a:buNone/>
              <a:defRPr sz="1080"/>
            </a:lvl8pPr>
            <a:lvl9pPr marL="4075266" indent="0">
              <a:buNone/>
              <a:defRPr sz="10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8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600"/>
            </a:lvl1pPr>
            <a:lvl2pPr marL="509408" indent="0">
              <a:buNone/>
              <a:defRPr sz="3120"/>
            </a:lvl2pPr>
            <a:lvl3pPr marL="1018817" indent="0">
              <a:buNone/>
              <a:defRPr sz="2640"/>
            </a:lvl3pPr>
            <a:lvl4pPr marL="1528224" indent="0">
              <a:buNone/>
              <a:defRPr sz="2280"/>
            </a:lvl4pPr>
            <a:lvl5pPr marL="2037632" indent="0">
              <a:buNone/>
              <a:defRPr sz="2280"/>
            </a:lvl5pPr>
            <a:lvl6pPr marL="2547042" indent="0">
              <a:buNone/>
              <a:defRPr sz="2280"/>
            </a:lvl6pPr>
            <a:lvl7pPr marL="3056450" indent="0">
              <a:buNone/>
              <a:defRPr sz="2280"/>
            </a:lvl7pPr>
            <a:lvl8pPr marL="3565859" indent="0">
              <a:buNone/>
              <a:defRPr sz="2280"/>
            </a:lvl8pPr>
            <a:lvl9pPr marL="4075266" indent="0">
              <a:buNone/>
              <a:defRPr sz="228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09408" indent="0">
              <a:buNone/>
              <a:defRPr sz="1560"/>
            </a:lvl2pPr>
            <a:lvl3pPr marL="1018817" indent="0">
              <a:buNone/>
              <a:defRPr sz="1320"/>
            </a:lvl3pPr>
            <a:lvl4pPr marL="1528224" indent="0">
              <a:buNone/>
              <a:defRPr sz="1080"/>
            </a:lvl4pPr>
            <a:lvl5pPr marL="2037632" indent="0">
              <a:buNone/>
              <a:defRPr sz="1080"/>
            </a:lvl5pPr>
            <a:lvl6pPr marL="2547042" indent="0">
              <a:buNone/>
              <a:defRPr sz="1080"/>
            </a:lvl6pPr>
            <a:lvl7pPr marL="3056450" indent="0">
              <a:buNone/>
              <a:defRPr sz="1080"/>
            </a:lvl7pPr>
            <a:lvl8pPr marL="3565859" indent="0">
              <a:buNone/>
              <a:defRPr sz="1080"/>
            </a:lvl8pPr>
            <a:lvl9pPr marL="4075266" indent="0">
              <a:buNone/>
              <a:defRPr sz="10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3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4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4" y="2957388"/>
            <a:ext cx="734345" cy="5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11407" y="2016554"/>
            <a:ext cx="2790435" cy="1820268"/>
          </a:xfrm>
          <a:prstGeom prst="rect">
            <a:avLst/>
          </a:prstGeom>
        </p:spPr>
        <p:txBody>
          <a:bodyPr wrap="square" lIns="95785" tIns="47892" rIns="95785" bIns="47892">
            <a:spAutoFit/>
          </a:bodyPr>
          <a:lstStyle/>
          <a:p>
            <a:pPr defTabSz="957820">
              <a:defRPr/>
            </a:pPr>
            <a:r>
              <a:rPr lang="en-US" sz="1600" kern="0" dirty="0">
                <a:solidFill>
                  <a:srgbClr val="A1BF41">
                    <a:lumMod val="75000"/>
                  </a:srgbClr>
                </a:solidFill>
              </a:rPr>
              <a:t>Para entrar </a:t>
            </a:r>
            <a:r>
              <a:rPr lang="pt-BR" sz="1600" kern="0" dirty="0">
                <a:solidFill>
                  <a:srgbClr val="A1BF41">
                    <a:lumMod val="75000"/>
                  </a:srgbClr>
                </a:solidFill>
              </a:rPr>
              <a:t>em</a:t>
            </a:r>
            <a:r>
              <a:rPr lang="en-US" sz="16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6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1BF41">
                    <a:lumMod val="75000"/>
                  </a:srgbClr>
                </a:solidFill>
              </a:rPr>
              <a:t>CONTATO</a:t>
            </a:r>
          </a:p>
          <a:p>
            <a:pPr defTabSz="957820">
              <a:defRPr/>
            </a:pPr>
            <a:endParaRPr lang="en-US" sz="1200" kern="0" dirty="0">
              <a:solidFill>
                <a:srgbClr val="A1BF41">
                  <a:lumMod val="60000"/>
                  <a:lumOff val="40000"/>
                </a:srgbClr>
              </a:solidFill>
            </a:endParaRPr>
          </a:p>
          <a:p>
            <a:pPr defTabSz="957820">
              <a:defRPr/>
            </a:pPr>
            <a:endParaRPr lang="en-US" sz="1200" kern="0" dirty="0">
              <a:solidFill>
                <a:srgbClr val="A1BF41">
                  <a:lumMod val="60000"/>
                  <a:lumOff val="40000"/>
                </a:srgbClr>
              </a:solidFill>
            </a:endParaRPr>
          </a:p>
          <a:p>
            <a:pPr defTabSz="957820">
              <a:defRPr/>
            </a:pPr>
            <a:r>
              <a:rPr lang="en-US" sz="1200" kern="0" dirty="0">
                <a:solidFill>
                  <a:srgbClr val="A1BF41">
                    <a:lumMod val="60000"/>
                    <a:lumOff val="40000"/>
                  </a:srgbClr>
                </a:solidFill>
              </a:rPr>
              <a:t>E-mail</a:t>
            </a: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gesner@goassociados.com.br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pedro@goassociados.com.br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hlinkClick r:id="rId5"/>
              </a:rPr>
              <a:t>fsmarcato@goassociados.com.br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msabud@goassociados.com.br</a:t>
            </a:r>
            <a:endParaRPr lang="en-US" sz="12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regis@goassociados.com.br</a:t>
            </a:r>
            <a:endParaRPr lang="pt-BR" sz="1200" kern="0" dirty="0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3" y="4000427"/>
            <a:ext cx="77372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61764" y="3934661"/>
            <a:ext cx="6096000" cy="10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Twitter</a:t>
            </a:r>
          </a:p>
          <a:p>
            <a:pPr>
              <a:defRPr/>
            </a:pPr>
            <a:r>
              <a:rPr lang="en-US" sz="1200" kern="0" dirty="0">
                <a:hlinkClick r:id="rId9"/>
              </a:rPr>
              <a:t>@</a:t>
            </a:r>
            <a:r>
              <a:rPr lang="en-US" sz="1200" kern="0" dirty="0" err="1">
                <a:hlinkClick r:id="rId9"/>
              </a:rPr>
              <a:t>gesner_oliveira</a:t>
            </a:r>
            <a:endParaRPr lang="en-US" sz="1200" kern="0" dirty="0"/>
          </a:p>
          <a:p>
            <a:pPr>
              <a:defRPr/>
            </a:pPr>
            <a:r>
              <a:rPr lang="en-US" sz="1200" kern="0" dirty="0">
                <a:hlinkClick r:id="rId10"/>
              </a:rPr>
              <a:t>@</a:t>
            </a:r>
            <a:r>
              <a:rPr lang="en-US" sz="1200" kern="0" dirty="0" err="1">
                <a:hlinkClick r:id="rId10"/>
              </a:rPr>
              <a:t>fsmarcato</a:t>
            </a:r>
            <a:r>
              <a:rPr lang="en-US" sz="1200" kern="0" dirty="0">
                <a:hlinkClick r:id="rId10"/>
              </a:rPr>
              <a:t> </a:t>
            </a:r>
            <a:endParaRPr lang="en-US" sz="1200" kern="0" dirty="0"/>
          </a:p>
          <a:p>
            <a:pPr>
              <a:defRPr/>
            </a:pPr>
            <a:r>
              <a:rPr lang="en-US" altLang="pt-BR" sz="1200" dirty="0">
                <a:solidFill>
                  <a:srgbClr val="7F7F7F"/>
                </a:solidFill>
              </a:rPr>
              <a:t>@</a:t>
            </a:r>
            <a:r>
              <a:rPr lang="en-US" altLang="pt-BR" sz="1200" dirty="0" err="1">
                <a:solidFill>
                  <a:srgbClr val="7F7F7F"/>
                </a:solidFill>
              </a:rPr>
              <a:t>alvarojmenezesc</a:t>
            </a:r>
            <a:br>
              <a:rPr lang="en-US" altLang="pt-BR" sz="1400" dirty="0">
                <a:solidFill>
                  <a:srgbClr val="7F7F7F"/>
                </a:solidFill>
              </a:rPr>
            </a:br>
            <a:r>
              <a:rPr lang="en-US" altLang="pt-BR" sz="1400" dirty="0">
                <a:solidFill>
                  <a:srgbClr val="000000"/>
                </a:solidFill>
              </a:rPr>
              <a:t>	</a:t>
            </a:r>
            <a:endParaRPr lang="pt-BR" altLang="pt-BR" sz="1400" dirty="0">
              <a:solidFill>
                <a:srgbClr val="000000"/>
              </a:solidFill>
            </a:endParaRPr>
          </a:p>
        </p:txBody>
      </p:sp>
      <p:pic>
        <p:nvPicPr>
          <p:cNvPr id="7" name="Picture 4" descr="http://lh6.ggpht.com/-jS2Ecit7BIo/Tp38ceg31yI/AAAAAAAAdrk/JkCHnKGnY9U/blogger-blogspot_thumb%25255B1%25255D.png?imgmax=800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9483" r="15611" b="23591"/>
          <a:stretch/>
        </p:blipFill>
        <p:spPr bwMode="auto">
          <a:xfrm>
            <a:off x="958918" y="4869964"/>
            <a:ext cx="500615" cy="396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705708" y="4819651"/>
            <a:ext cx="4429368" cy="4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Blog</a:t>
            </a:r>
          </a:p>
          <a:p>
            <a:pPr>
              <a:defRPr/>
            </a:pPr>
            <a:r>
              <a:rPr lang="pt-BR" sz="1200" kern="0" dirty="0">
                <a:hlinkClick r:id="rId12"/>
              </a:rPr>
              <a:t>http://goassociados.blogspot.com.br</a:t>
            </a:r>
            <a:endParaRPr lang="pt-BR" altLang="pt-BR" sz="14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9" y="5403749"/>
            <a:ext cx="782809" cy="7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703753" y="5405439"/>
            <a:ext cx="6096000" cy="4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Site</a:t>
            </a:r>
          </a:p>
          <a:p>
            <a:pPr>
              <a:defRPr/>
            </a:pPr>
            <a:r>
              <a:rPr lang="pt-BR" sz="1200" kern="0" dirty="0">
                <a:hlinkClick r:id="rId14"/>
              </a:rPr>
              <a:t>www.goassociados.com.br</a:t>
            </a:r>
            <a:endParaRPr lang="pt-BR" sz="1200" kern="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6" y="6209809"/>
            <a:ext cx="615541" cy="40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688123" y="6114610"/>
            <a:ext cx="6096000" cy="4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pt-BR" sz="1400" dirty="0">
                <a:solidFill>
                  <a:srgbClr val="C7D98D"/>
                </a:solidFill>
              </a:rPr>
              <a:t>Tel.:</a:t>
            </a:r>
          </a:p>
          <a:p>
            <a:pPr>
              <a:defRPr/>
            </a:pPr>
            <a:r>
              <a:rPr lang="en-US" altLang="pt-BR" sz="1200" dirty="0">
                <a:solidFill>
                  <a:srgbClr val="7F7F7F"/>
                </a:solidFill>
              </a:rPr>
              <a:t>+55 (11) 3030-6676</a:t>
            </a:r>
            <a:endParaRPr lang="pt-BR" altLang="pt-BR" sz="1200" dirty="0">
              <a:solidFill>
                <a:srgbClr val="7F7F7F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789722" y="3919396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789725" y="4819650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89725" y="5405438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789723" y="6021288"/>
            <a:ext cx="46325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53" y="1989608"/>
            <a:ext cx="3229495" cy="1569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457359" y="3791273"/>
            <a:ext cx="3584799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t-BR" altLang="pt-BR" sz="1400" dirty="0">
                <a:solidFill>
                  <a:srgbClr val="C7D98D"/>
                </a:solidFill>
              </a:rPr>
              <a:t>Endereço – São Paulo (SP)</a:t>
            </a:r>
          </a:p>
          <a:p>
            <a:pPr>
              <a:defRPr/>
            </a:pPr>
            <a:r>
              <a:rPr lang="pt-BR" altLang="pt-BR" sz="1400" dirty="0">
                <a:solidFill>
                  <a:srgbClr val="7F7F7F"/>
                </a:solidFill>
              </a:rPr>
              <a:t>Av. Brigadeiro Faria Lima, 2081,</a:t>
            </a:r>
            <a:r>
              <a:rPr lang="pt-BR" altLang="pt-BR" sz="1400" baseline="0" dirty="0">
                <a:solidFill>
                  <a:srgbClr val="7F7F7F"/>
                </a:solidFill>
              </a:rPr>
              <a:t> </a:t>
            </a:r>
            <a:r>
              <a:rPr lang="pt-BR" altLang="pt-BR" sz="1400" dirty="0">
                <a:solidFill>
                  <a:srgbClr val="7F7F7F"/>
                </a:solidFill>
              </a:rPr>
              <a:t>3º andar</a:t>
            </a:r>
          </a:p>
          <a:p>
            <a:pPr>
              <a:defRPr/>
            </a:pPr>
            <a:r>
              <a:rPr lang="pt-BR" altLang="pt-BR" sz="1400" dirty="0">
                <a:solidFill>
                  <a:srgbClr val="7F7F7F"/>
                </a:solidFill>
              </a:rPr>
              <a:t>Jardim Paulistano CEP: 01452000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60" y="3806482"/>
            <a:ext cx="5672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m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81" y="5659438"/>
            <a:ext cx="299915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Muito Obrigado!</a:t>
            </a:r>
          </a:p>
        </p:txBody>
      </p:sp>
      <p:sp>
        <p:nvSpPr>
          <p:cNvPr id="21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17047" b="23215"/>
          <a:stretch/>
        </p:blipFill>
        <p:spPr>
          <a:xfrm>
            <a:off x="8120939" y="2000593"/>
            <a:ext cx="3122269" cy="1624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7457360" y="4658666"/>
            <a:ext cx="3785849" cy="9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2" rIns="95785" bIns="47892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t-BR" altLang="pt-BR" sz="1400" dirty="0">
                <a:solidFill>
                  <a:srgbClr val="C7D98D"/>
                </a:solidFill>
              </a:rPr>
              <a:t>Endereço – Maceió (AL)</a:t>
            </a:r>
          </a:p>
          <a:p>
            <a:pPr>
              <a:defRPr/>
            </a:pPr>
            <a:r>
              <a:rPr lang="pt-BR" sz="1400" dirty="0">
                <a:solidFill>
                  <a:srgbClr val="7F7F7F"/>
                </a:solidFill>
              </a:rPr>
              <a:t>Rua Estudante </a:t>
            </a:r>
            <a:r>
              <a:rPr lang="pt-BR" sz="1400" dirty="0" err="1">
                <a:solidFill>
                  <a:srgbClr val="7F7F7F"/>
                </a:solidFill>
              </a:rPr>
              <a:t>Ubiracy</a:t>
            </a:r>
            <a:r>
              <a:rPr lang="pt-BR" sz="1400" dirty="0">
                <a:solidFill>
                  <a:srgbClr val="7F7F7F"/>
                </a:solidFill>
              </a:rPr>
              <a:t> Norberto Juazeiro de Farias 193, Loteamento Stella Maris, </a:t>
            </a:r>
            <a:r>
              <a:rPr lang="pt-BR" sz="1400" dirty="0" err="1">
                <a:solidFill>
                  <a:srgbClr val="7F7F7F"/>
                </a:solidFill>
              </a:rPr>
              <a:t>Jatiúca</a:t>
            </a:r>
            <a:r>
              <a:rPr lang="pt-BR" sz="1400" dirty="0">
                <a:solidFill>
                  <a:srgbClr val="7F7F7F"/>
                </a:solidFill>
              </a:rPr>
              <a:t>, CEP 57.036-780, Maceió</a:t>
            </a:r>
            <a:endParaRPr lang="pt-BR" altLang="pt-BR" sz="1400" dirty="0">
              <a:solidFill>
                <a:srgbClr val="C7D98D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84" y="4785671"/>
            <a:ext cx="5672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90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909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31"/>
            <a:ext cx="10080525" cy="97757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51778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79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49F7-1755-49B3-8994-A6D5EBF31B6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9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518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009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519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348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390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952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283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928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89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9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4E29F-8FEF-4A46-A2A4-9A5479A797A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12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684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206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8" y="44632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1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717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1961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30"/>
            <a:ext cx="10080525" cy="97757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76889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1708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9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60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5" y="44626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5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67635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7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76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759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120"/>
            </a:lvl2pPr>
            <a:lvl3pPr>
              <a:defRPr sz="2640"/>
            </a:lvl3pPr>
            <a:lvl4pPr>
              <a:defRPr sz="2280"/>
            </a:lvl4pPr>
            <a:lvl5pPr>
              <a:defRPr sz="2280"/>
            </a:lvl5pPr>
            <a:lvl6pPr>
              <a:defRPr sz="2280"/>
            </a:lvl6pPr>
            <a:lvl7pPr>
              <a:defRPr sz="2280"/>
            </a:lvl7pPr>
            <a:lvl8pPr>
              <a:defRPr sz="2280"/>
            </a:lvl8pPr>
            <a:lvl9pPr>
              <a:defRPr sz="228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09408" indent="0">
              <a:buNone/>
              <a:defRPr sz="1560"/>
            </a:lvl2pPr>
            <a:lvl3pPr marL="1018817" indent="0">
              <a:buNone/>
              <a:defRPr sz="1320"/>
            </a:lvl3pPr>
            <a:lvl4pPr marL="1528224" indent="0">
              <a:buNone/>
              <a:defRPr sz="1080"/>
            </a:lvl4pPr>
            <a:lvl5pPr marL="2037632" indent="0">
              <a:buNone/>
              <a:defRPr sz="1080"/>
            </a:lvl5pPr>
            <a:lvl6pPr marL="2547042" indent="0">
              <a:buNone/>
              <a:defRPr sz="1080"/>
            </a:lvl6pPr>
            <a:lvl7pPr marL="3056450" indent="0">
              <a:buNone/>
              <a:defRPr sz="1080"/>
            </a:lvl7pPr>
            <a:lvl8pPr marL="3565859" indent="0">
              <a:buNone/>
              <a:defRPr sz="1080"/>
            </a:lvl8pPr>
            <a:lvl9pPr marL="4075266" indent="0">
              <a:buNone/>
              <a:defRPr sz="108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453E7-A47D-432A-909C-BFFA4E7E98D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5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0470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221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6958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9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4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>
          <a:xfrm>
            <a:off x="143936" y="44628"/>
            <a:ext cx="10080525" cy="9603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120" b="1">
                <a:latin typeface="Arial" pitchFamily="34" charset="0"/>
                <a:cs typeface="Arial" pitchFamily="34" charset="0"/>
              </a:defRPr>
            </a:lvl1pPr>
            <a:lvl5pPr algn="l">
              <a:defRPr sz="312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64067" y="1412880"/>
            <a:ext cx="11396133" cy="5017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Font typeface="Arial" pitchFamily="34" charset="0"/>
              <a:buNone/>
              <a:defRPr sz="28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357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43934" y="71440"/>
            <a:ext cx="11952817" cy="63817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359900" y="644843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357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53336"/>
            <a:ext cx="9776023" cy="34394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40">
                <a:solidFill>
                  <a:schemeClr val="bg2">
                    <a:lumMod val="50000"/>
                  </a:schemeClr>
                </a:solidFill>
              </a:defRPr>
            </a:lvl1pPr>
            <a:lvl2pPr marL="509408" indent="0">
              <a:buNone/>
              <a:defRPr sz="1440"/>
            </a:lvl2pPr>
            <a:lvl3pPr marL="1018817" indent="0">
              <a:buNone/>
              <a:defRPr sz="1440"/>
            </a:lvl3pPr>
            <a:lvl4pPr marL="1528225" indent="0">
              <a:buNone/>
              <a:defRPr sz="1440"/>
            </a:lvl4pPr>
            <a:lvl5pPr marL="2037634" indent="0">
              <a:buNone/>
              <a:defRPr sz="1440"/>
            </a:lvl5pPr>
          </a:lstStyle>
          <a:p>
            <a:pPr lvl="0"/>
            <a:r>
              <a:rPr lang="pt-BR" dirty="0"/>
              <a:t>Fonte: </a:t>
            </a:r>
          </a:p>
        </p:txBody>
      </p:sp>
    </p:spTree>
    <p:extLst>
      <p:ext uri="{BB962C8B-B14F-4D97-AF65-F5344CB8AC3E}">
        <p14:creationId xmlns:p14="http://schemas.microsoft.com/office/powerpoint/2010/main" val="27045812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165-E7B7-4F5B-8F51-FBAC4CB87D63}" type="datetime1">
              <a:rPr lang="pt-BR" smtClean="0"/>
              <a:t>30/11/2016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4F14-A46E-4C67-944E-F757DBB99FA6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5" y="6209422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79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64DABD-DB1D-4599-9343-6DF1BB96EF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63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600"/>
            </a:lvl1pPr>
            <a:lvl2pPr marL="509408" indent="0">
              <a:buNone/>
              <a:defRPr sz="3120"/>
            </a:lvl2pPr>
            <a:lvl3pPr marL="1018817" indent="0">
              <a:buNone/>
              <a:defRPr sz="2640"/>
            </a:lvl3pPr>
            <a:lvl4pPr marL="1528224" indent="0">
              <a:buNone/>
              <a:defRPr sz="2280"/>
            </a:lvl4pPr>
            <a:lvl5pPr marL="2037632" indent="0">
              <a:buNone/>
              <a:defRPr sz="2280"/>
            </a:lvl5pPr>
            <a:lvl6pPr marL="2547042" indent="0">
              <a:buNone/>
              <a:defRPr sz="2280"/>
            </a:lvl6pPr>
            <a:lvl7pPr marL="3056450" indent="0">
              <a:buNone/>
              <a:defRPr sz="2280"/>
            </a:lvl7pPr>
            <a:lvl8pPr marL="3565859" indent="0">
              <a:buNone/>
              <a:defRPr sz="2280"/>
            </a:lvl8pPr>
            <a:lvl9pPr marL="4075266" indent="0">
              <a:buNone/>
              <a:defRPr sz="228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09408" indent="0">
              <a:buNone/>
              <a:defRPr sz="1560"/>
            </a:lvl2pPr>
            <a:lvl3pPr marL="1018817" indent="0">
              <a:buNone/>
              <a:defRPr sz="1320"/>
            </a:lvl3pPr>
            <a:lvl4pPr marL="1528224" indent="0">
              <a:buNone/>
              <a:defRPr sz="1080"/>
            </a:lvl4pPr>
            <a:lvl5pPr marL="2037632" indent="0">
              <a:buNone/>
              <a:defRPr sz="1080"/>
            </a:lvl5pPr>
            <a:lvl6pPr marL="2547042" indent="0">
              <a:buNone/>
              <a:defRPr sz="1080"/>
            </a:lvl6pPr>
            <a:lvl7pPr marL="3056450" indent="0">
              <a:buNone/>
              <a:defRPr sz="1080"/>
            </a:lvl7pPr>
            <a:lvl8pPr marL="3565859" indent="0">
              <a:buNone/>
              <a:defRPr sz="1080"/>
            </a:lvl8pPr>
            <a:lvl9pPr marL="4075266" indent="0">
              <a:buNone/>
              <a:defRPr sz="108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78839-1DC6-469A-8BAA-C845888C4B1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3" y="6209421"/>
            <a:ext cx="1596340" cy="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3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4756-7208-4C74-94D5-2DE61FD4E2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5" y="6209422"/>
            <a:ext cx="1596340" cy="638447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53336"/>
            <a:ext cx="9776023" cy="34394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24507" indent="0">
              <a:buNone/>
              <a:defRPr sz="1200"/>
            </a:lvl2pPr>
            <a:lvl3pPr marL="849014" indent="0">
              <a:buNone/>
              <a:defRPr sz="1200"/>
            </a:lvl3pPr>
            <a:lvl4pPr marL="1273521" indent="0">
              <a:buNone/>
              <a:defRPr sz="1200"/>
            </a:lvl4pPr>
            <a:lvl5pPr marL="1698028" indent="0">
              <a:buNone/>
              <a:defRPr sz="1200"/>
            </a:lvl5pPr>
          </a:lstStyle>
          <a:p>
            <a:pPr lvl="0"/>
            <a:r>
              <a:rPr lang="pt-BR" dirty="0"/>
              <a:t>Fonte: </a:t>
            </a:r>
          </a:p>
        </p:txBody>
      </p:sp>
    </p:spTree>
    <p:extLst>
      <p:ext uri="{BB962C8B-B14F-4D97-AF65-F5344CB8AC3E}">
        <p14:creationId xmlns:p14="http://schemas.microsoft.com/office/powerpoint/2010/main" val="16594715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4756-7208-4C74-94D5-2DE61FD4E2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5" y="6209422"/>
            <a:ext cx="1596340" cy="638447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53336"/>
            <a:ext cx="9776023" cy="34394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24507" indent="0">
              <a:buNone/>
              <a:defRPr sz="1200"/>
            </a:lvl2pPr>
            <a:lvl3pPr marL="849014" indent="0">
              <a:buNone/>
              <a:defRPr sz="1200"/>
            </a:lvl3pPr>
            <a:lvl4pPr marL="1273521" indent="0">
              <a:buNone/>
              <a:defRPr sz="1200"/>
            </a:lvl4pPr>
            <a:lvl5pPr marL="1698028" indent="0">
              <a:buNone/>
              <a:defRPr sz="1200"/>
            </a:lvl5pPr>
          </a:lstStyle>
          <a:p>
            <a:pPr lvl="0"/>
            <a:r>
              <a:rPr lang="pt-BR" dirty="0"/>
              <a:t>Fonte: </a:t>
            </a:r>
          </a:p>
        </p:txBody>
      </p:sp>
    </p:spTree>
    <p:extLst>
      <p:ext uri="{BB962C8B-B14F-4D97-AF65-F5344CB8AC3E}">
        <p14:creationId xmlns:p14="http://schemas.microsoft.com/office/powerpoint/2010/main" val="91601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" y="6428955"/>
            <a:ext cx="27432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75847" y="6428955"/>
            <a:ext cx="411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497235" y="6428955"/>
            <a:ext cx="591275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>
            <a:schemeClr val="lt1"/>
          </a:fontRef>
        </p:style>
        <p:txBody>
          <a:bodyPr lIns="84901" tIns="42450" rIns="84901" bIns="42450" rtlCol="0" anchor="ctr"/>
          <a:lstStyle/>
          <a:p>
            <a:pPr marL="0" lv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84901" tIns="42450" rIns="84901" bIns="4245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71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39" r:id="rId1"/>
    <p:sldLayoutId id="2147487240" r:id="rId2"/>
    <p:sldLayoutId id="2147487241" r:id="rId3"/>
    <p:sldLayoutId id="2147487242" r:id="rId4"/>
    <p:sldLayoutId id="2147487243" r:id="rId5"/>
    <p:sldLayoutId id="2147487244" r:id="rId6"/>
    <p:sldLayoutId id="2147487245" r:id="rId7"/>
    <p:sldLayoutId id="2147487246" r:id="rId8"/>
    <p:sldLayoutId id="2147487247" r:id="rId9"/>
    <p:sldLayoutId id="2147487248" r:id="rId10"/>
    <p:sldLayoutId id="2147487249" r:id="rId11"/>
    <p:sldLayoutId id="2147487250" r:id="rId12"/>
    <p:sldLayoutId id="2147487251" r:id="rId13"/>
    <p:sldLayoutId id="2147487252" r:id="rId14"/>
    <p:sldLayoutId id="2147487253" r:id="rId15"/>
    <p:sldLayoutId id="2147487254" r:id="rId16"/>
    <p:sldLayoutId id="2147487255" r:id="rId17"/>
    <p:sldLayoutId id="2147487256" r:id="rId18"/>
    <p:sldLayoutId id="2147487257" r:id="rId19"/>
    <p:sldLayoutId id="2147487258" r:id="rId20"/>
    <p:sldLayoutId id="2147487259" r:id="rId21"/>
    <p:sldLayoutId id="2147487260" r:id="rId22"/>
    <p:sldLayoutId id="2147487261" r:id="rId23"/>
    <p:sldLayoutId id="2147487262" r:id="rId24"/>
    <p:sldLayoutId id="2147487263" r:id="rId25"/>
    <p:sldLayoutId id="2147487264" r:id="rId26"/>
    <p:sldLayoutId id="2147487265" r:id="rId27"/>
    <p:sldLayoutId id="2147487266" r:id="rId28"/>
    <p:sldLayoutId id="2147487267" r:id="rId29"/>
    <p:sldLayoutId id="2147487268" r:id="rId30"/>
    <p:sldLayoutId id="2147487269" r:id="rId31"/>
    <p:sldLayoutId id="2147487270" r:id="rId32"/>
    <p:sldLayoutId id="2147487271" r:id="rId33"/>
    <p:sldLayoutId id="2147487272" r:id="rId34"/>
    <p:sldLayoutId id="2147487273" r:id="rId35"/>
    <p:sldLayoutId id="2147487274" r:id="rId36"/>
    <p:sldLayoutId id="2147487275" r:id="rId37"/>
    <p:sldLayoutId id="2147487276" r:id="rId38"/>
    <p:sldLayoutId id="2147487277" r:id="rId39"/>
    <p:sldLayoutId id="2147487278" r:id="rId40"/>
    <p:sldLayoutId id="2147487279" r:id="rId41"/>
    <p:sldLayoutId id="2147487280" r:id="rId42"/>
    <p:sldLayoutId id="2147487281" r:id="rId43"/>
    <p:sldLayoutId id="2147487152" r:id="rId44"/>
  </p:sldLayoutIdLst>
  <p:hf sldNum="0" hdr="0" ftr="0" dt="0"/>
  <p:txStyles>
    <p:titleStyle>
      <a:lvl1pPr algn="l" defTabSz="1018817" rtl="0" eaLnBrk="1" latinLnBrk="0" hangingPunct="1">
        <a:lnSpc>
          <a:spcPct val="90000"/>
        </a:lnSpc>
        <a:spcBef>
          <a:spcPct val="0"/>
        </a:spcBef>
        <a:buNone/>
        <a:defRPr lang="pt-BR" sz="4440" kern="1200">
          <a:solidFill>
            <a:schemeClr val="lt1"/>
          </a:solidFill>
          <a:latin typeface="+mj-lt"/>
          <a:ea typeface="+mn-ea"/>
          <a:cs typeface="+mn-cs"/>
        </a:defRPr>
      </a:lvl1pPr>
    </p:titleStyle>
    <p:bodyStyle>
      <a:lvl1pPr marL="254704" indent="-254704" algn="l" defTabSz="1018817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64112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73520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82929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292337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801746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54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62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329971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509408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17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24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32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42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50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59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66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" y="6428955"/>
            <a:ext cx="27432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89E2-57CE-4875-A2E3-41510598A14E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75847" y="6428955"/>
            <a:ext cx="4114800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497235" y="6428955"/>
            <a:ext cx="591275" cy="365125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2DE9-09C3-465C-A57C-EEBDD6D4C98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>
            <a:schemeClr val="lt1"/>
          </a:fontRef>
        </p:style>
        <p:txBody>
          <a:bodyPr lIns="84901" tIns="42450" rIns="84901" bIns="42450" rtlCol="0" anchor="ctr"/>
          <a:lstStyle/>
          <a:p>
            <a:pPr marL="0" lv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84901" tIns="42450" rIns="84901" bIns="4245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6805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3" r:id="rId1"/>
    <p:sldLayoutId id="2147487284" r:id="rId2"/>
    <p:sldLayoutId id="2147487285" r:id="rId3"/>
    <p:sldLayoutId id="2147487286" r:id="rId4"/>
    <p:sldLayoutId id="2147487287" r:id="rId5"/>
    <p:sldLayoutId id="2147487288" r:id="rId6"/>
    <p:sldLayoutId id="2147487289" r:id="rId7"/>
    <p:sldLayoutId id="2147487290" r:id="rId8"/>
    <p:sldLayoutId id="2147487291" r:id="rId9"/>
    <p:sldLayoutId id="2147487292" r:id="rId10"/>
    <p:sldLayoutId id="2147487293" r:id="rId11"/>
    <p:sldLayoutId id="2147487294" r:id="rId12"/>
    <p:sldLayoutId id="2147487295" r:id="rId13"/>
    <p:sldLayoutId id="2147487296" r:id="rId14"/>
    <p:sldLayoutId id="2147487297" r:id="rId15"/>
    <p:sldLayoutId id="2147487298" r:id="rId16"/>
    <p:sldLayoutId id="2147487299" r:id="rId17"/>
    <p:sldLayoutId id="2147487300" r:id="rId18"/>
    <p:sldLayoutId id="2147487301" r:id="rId19"/>
    <p:sldLayoutId id="2147487302" r:id="rId20"/>
    <p:sldLayoutId id="2147487303" r:id="rId21"/>
    <p:sldLayoutId id="2147487304" r:id="rId22"/>
    <p:sldLayoutId id="2147487305" r:id="rId23"/>
    <p:sldLayoutId id="2147487306" r:id="rId24"/>
    <p:sldLayoutId id="2147487307" r:id="rId25"/>
    <p:sldLayoutId id="2147487308" r:id="rId26"/>
    <p:sldLayoutId id="2147487309" r:id="rId27"/>
    <p:sldLayoutId id="2147487310" r:id="rId28"/>
    <p:sldLayoutId id="2147487311" r:id="rId29"/>
    <p:sldLayoutId id="2147487312" r:id="rId30"/>
    <p:sldLayoutId id="2147487313" r:id="rId31"/>
    <p:sldLayoutId id="2147487314" r:id="rId32"/>
    <p:sldLayoutId id="2147487315" r:id="rId33"/>
    <p:sldLayoutId id="2147487316" r:id="rId34"/>
    <p:sldLayoutId id="2147487317" r:id="rId35"/>
    <p:sldLayoutId id="2147487318" r:id="rId36"/>
    <p:sldLayoutId id="2147487319" r:id="rId37"/>
    <p:sldLayoutId id="2147487320" r:id="rId38"/>
    <p:sldLayoutId id="2147487321" r:id="rId39"/>
    <p:sldLayoutId id="2147487322" r:id="rId40"/>
    <p:sldLayoutId id="2147487323" r:id="rId41"/>
    <p:sldLayoutId id="2147487324" r:id="rId42"/>
    <p:sldLayoutId id="2147487325" r:id="rId43"/>
    <p:sldLayoutId id="2147487326" r:id="rId44"/>
    <p:sldLayoutId id="2147487327" r:id="rId45"/>
    <p:sldLayoutId id="2147487328" r:id="rId46"/>
    <p:sldLayoutId id="2147487329" r:id="rId47"/>
  </p:sldLayoutIdLst>
  <p:txStyles>
    <p:titleStyle>
      <a:lvl1pPr algn="l" defTabSz="1018817" rtl="0" eaLnBrk="1" latinLnBrk="0" hangingPunct="1">
        <a:lnSpc>
          <a:spcPct val="90000"/>
        </a:lnSpc>
        <a:spcBef>
          <a:spcPct val="0"/>
        </a:spcBef>
        <a:buNone/>
        <a:defRPr lang="pt-BR" sz="4440" kern="1200">
          <a:solidFill>
            <a:schemeClr val="lt1"/>
          </a:solidFill>
          <a:latin typeface="+mj-lt"/>
          <a:ea typeface="+mn-ea"/>
          <a:cs typeface="+mn-cs"/>
        </a:defRPr>
      </a:lvl1pPr>
    </p:titleStyle>
    <p:bodyStyle>
      <a:lvl1pPr marL="254704" indent="-254704" algn="l" defTabSz="1018817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64112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73520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82929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292337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801746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54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62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329971" indent="-254704" algn="l" defTabSz="1018817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509408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17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24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32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42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50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59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66" algn="l" defTabSz="101881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35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mailto:artur.ferreira@goassociados.com.br" TargetMode="External"/><Relationship Id="rId3" Type="http://schemas.openxmlformats.org/officeDocument/2006/relationships/image" Target="../media/image48.png"/><Relationship Id="rId7" Type="http://schemas.openxmlformats.org/officeDocument/2006/relationships/hyperlink" Target="mailto:leonardo.siqueira@goassociados.com.br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cela.altale@goassociados.com.br" TargetMode="External"/><Relationship Id="rId11" Type="http://schemas.openxmlformats.org/officeDocument/2006/relationships/hyperlink" Target="http://www.goassociados.com.br/" TargetMode="External"/><Relationship Id="rId5" Type="http://schemas.openxmlformats.org/officeDocument/2006/relationships/hyperlink" Target="mailto:fsmarcato@goassociados.com.br" TargetMode="External"/><Relationship Id="rId10" Type="http://schemas.openxmlformats.org/officeDocument/2006/relationships/hyperlink" Target="mailto:Rafael.oliveira@goassociados.com.br" TargetMode="External"/><Relationship Id="rId4" Type="http://schemas.openxmlformats.org/officeDocument/2006/relationships/hyperlink" Target="mailto:gesner@goassociados.com.br" TargetMode="External"/><Relationship Id="rId9" Type="http://schemas.openxmlformats.org/officeDocument/2006/relationships/hyperlink" Target="mailto:rodrigo.cintra@goassociados.com.b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2071" y="3245698"/>
            <a:ext cx="10237695" cy="941575"/>
          </a:xfrm>
        </p:spPr>
        <p:txBody>
          <a:bodyPr>
            <a:normAutofit/>
          </a:bodyPr>
          <a:lstStyle/>
          <a:p>
            <a:r>
              <a:rPr lang="pt-BR" sz="4000" dirty="0"/>
              <a:t>As restrições e os desafios do saneamento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80830" y="778021"/>
            <a:ext cx="2440800" cy="180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310400" y="778021"/>
            <a:ext cx="2440800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51200" y="780069"/>
            <a:ext cx="2440800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370"/>
            <a:ext cx="2689343" cy="1792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60" y="778021"/>
            <a:ext cx="2679290" cy="1787244"/>
          </a:xfrm>
          <a:prstGeom prst="rect">
            <a:avLst/>
          </a:prstGeom>
        </p:spPr>
      </p:pic>
      <p:sp>
        <p:nvSpPr>
          <p:cNvPr id="10" name="Subtítulo 2"/>
          <p:cNvSpPr>
            <a:spLocks noGrp="1"/>
          </p:cNvSpPr>
          <p:nvPr/>
        </p:nvSpPr>
        <p:spPr>
          <a:xfrm>
            <a:off x="777977" y="4533159"/>
            <a:ext cx="10134600" cy="1655761"/>
          </a:xfrm>
          <a:prstGeom prst="rect">
            <a:avLst/>
          </a:prstGeom>
        </p:spPr>
        <p:txBody>
          <a:bodyPr vert="horz" lIns="84901" tIns="42450" rIns="84901" bIns="42450" rtlCol="0">
            <a:normAutofit/>
          </a:bodyPr>
          <a:lstStyle>
            <a:lvl1pPr marL="0" indent="0" algn="ctr" defTabSz="1018817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pt-BR" sz="2640" b="1" kern="1200" dirty="0">
                <a:solidFill>
                  <a:srgbClr val="BFD134"/>
                </a:solidFill>
                <a:latin typeface="+mn-lt"/>
                <a:ea typeface="Tahoma" pitchFamily="34" charset="0"/>
                <a:cs typeface="Franklin Gothic Book"/>
              </a:defRPr>
            </a:lvl1pPr>
            <a:lvl2pPr marL="509408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22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18817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28224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37632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47042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50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59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66" indent="0" algn="ctr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Gesner  Oliveira</a:t>
            </a:r>
          </a:p>
          <a:p>
            <a:r>
              <a:rPr lang="pt-BR" dirty="0"/>
              <a:t>30 de novembro de 2016</a:t>
            </a:r>
          </a:p>
          <a:p>
            <a:r>
              <a:rPr lang="pt-BR" dirty="0"/>
              <a:t>@gesner_oliveira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708" y="5432981"/>
            <a:ext cx="2190765" cy="10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323" y="271974"/>
            <a:ext cx="10512000" cy="1039992"/>
          </a:xfrm>
          <a:solidFill>
            <a:schemeClr val="accent6"/>
          </a:solidFill>
        </p:spPr>
        <p:txBody>
          <a:bodyPr lIns="76411" tIns="38206" rIns="76411" bIns="38206" rtlCol="0" anchor="ctr">
            <a:noAutofit/>
          </a:bodyPr>
          <a:lstStyle/>
          <a:p>
            <a:r>
              <a:rPr lang="pt-BR" sz="3000" dirty="0"/>
              <a:t>Aprovação da PEC de limitação de gastos e reforma da Previdência são cruciais para reverter crise fiscal...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966323" y="6325150"/>
            <a:ext cx="8812951" cy="345370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</a:pPr>
            <a:r>
              <a:rPr lang="pt-BR" sz="1000" b="1" dirty="0"/>
              <a:t>Fonte: Banco Central do Brasil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9991309" y="3007850"/>
            <a:ext cx="2200691" cy="1028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728" b="1" dirty="0"/>
              <a:t>Previsão</a:t>
            </a:r>
          </a:p>
          <a:p>
            <a:pPr algn="ctr"/>
            <a:r>
              <a:rPr lang="pt-BR" sz="1728" b="1" dirty="0"/>
              <a:t>2016: -2,5%</a:t>
            </a:r>
          </a:p>
          <a:p>
            <a:pPr algn="ctr"/>
            <a:r>
              <a:rPr lang="pt-BR" sz="1728" b="1" dirty="0"/>
              <a:t>2017: -2,2%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171CC77-1866-43C3-ACED-076B2278D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961366"/>
              </p:ext>
            </p:extLst>
          </p:nvPr>
        </p:nvGraphicFramePr>
        <p:xfrm>
          <a:off x="834887" y="1761634"/>
          <a:ext cx="10018644" cy="454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08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685" y="340212"/>
            <a:ext cx="10512000" cy="936000"/>
          </a:xfrm>
          <a:solidFill>
            <a:schemeClr val="accent6"/>
          </a:solidFill>
        </p:spPr>
        <p:txBody>
          <a:bodyPr lIns="76411" tIns="38206" rIns="76411" bIns="38206" rtlCol="0" anchor="ctr">
            <a:noAutofit/>
          </a:bodyPr>
          <a:lstStyle/>
          <a:p>
            <a:r>
              <a:rPr lang="pt-BR" sz="3000" dirty="0"/>
              <a:t>E conter a escalada de crescimento da dívida pública...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7584"/>
              </p:ext>
            </p:extLst>
          </p:nvPr>
        </p:nvGraphicFramePr>
        <p:xfrm>
          <a:off x="926659" y="1379399"/>
          <a:ext cx="8601655" cy="481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4756-7208-4C74-94D5-2DE61FD4E2B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1085685" y="6302334"/>
            <a:ext cx="7931656" cy="310834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</a:pPr>
            <a:r>
              <a:rPr lang="pt-BR" sz="1000" b="1" dirty="0"/>
              <a:t>Fonte: Banco Central do Brasil</a:t>
            </a:r>
          </a:p>
        </p:txBody>
      </p:sp>
      <p:sp>
        <p:nvSpPr>
          <p:cNvPr id="4" name="Retângulo 3"/>
          <p:cNvSpPr/>
          <p:nvPr/>
        </p:nvSpPr>
        <p:spPr>
          <a:xfrm>
            <a:off x="9305553" y="1853648"/>
            <a:ext cx="3034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Projeções: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Dívida Líquida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2016: </a:t>
            </a:r>
            <a:r>
              <a:rPr lang="pt-BR" dirty="0"/>
              <a:t>44,3% do PIB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2017: </a:t>
            </a:r>
            <a:r>
              <a:rPr lang="pt-BR" dirty="0"/>
              <a:t>50,3% do PIB</a:t>
            </a:r>
          </a:p>
          <a:p>
            <a:pPr algn="ctr">
              <a:lnSpc>
                <a:spcPct val="150000"/>
              </a:lnSpc>
            </a:pPr>
            <a:endParaRPr lang="pt-BR" b="1" dirty="0"/>
          </a:p>
          <a:p>
            <a:pPr algn="ctr">
              <a:lnSpc>
                <a:spcPct val="150000"/>
              </a:lnSpc>
            </a:pPr>
            <a:r>
              <a:rPr lang="pt-BR" b="1" dirty="0"/>
              <a:t>Dívida Bruta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2016: </a:t>
            </a:r>
            <a:r>
              <a:rPr lang="pt-BR" dirty="0"/>
              <a:t>72,4% do PIB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2017: </a:t>
            </a:r>
            <a:r>
              <a:rPr lang="pt-BR" dirty="0"/>
              <a:t>77,0% do PIB</a:t>
            </a:r>
          </a:p>
        </p:txBody>
      </p:sp>
    </p:spTree>
    <p:extLst>
      <p:ext uri="{BB962C8B-B14F-4D97-AF65-F5344CB8AC3E}">
        <p14:creationId xmlns:p14="http://schemas.microsoft.com/office/powerpoint/2010/main" val="150855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79360"/>
          </a:xfrm>
          <a:solidFill>
            <a:schemeClr val="accent6"/>
          </a:solidFill>
        </p:spPr>
        <p:txBody>
          <a:bodyPr lIns="84901" tIns="42450" rIns="84901" bIns="42450" rtlCol="0" anchor="ctr"/>
          <a:lstStyle/>
          <a:p>
            <a:r>
              <a:rPr lang="pt-BR" sz="2800" dirty="0"/>
              <a:t>Elevada volatilidade cambial implica em necessidade de proteção cambial...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8202" y="1569179"/>
            <a:ext cx="10691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Grave crise fiscal do Estado brasileiro e elevado juro interno e dificultam a obtenção de financiamento em moeda nacional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Saída: financiamento externo (em US$)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Mas, empresas de serviços públicos possuem receitas em Reais (R$), gerando descasamento do balanço.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400" dirty="0"/>
              <a:t>Ativo em R$ e dívida em US$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chemeClr val="accent6"/>
                </a:solidFill>
              </a:rPr>
              <a:t>Cenário de elevada volatilidade cambial, em virtude de incertezas sobre a condução da política econômica nos EUA impõe necessidade de proteção cambial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838200" y="4985498"/>
            <a:ext cx="8375073" cy="160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Propostas: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/>
              <a:t>Fundo de hedge cambial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/>
              <a:t>Parcela da tarifa indexada ao US$ (usuário compartilharia risco cambial) </a:t>
            </a:r>
          </a:p>
        </p:txBody>
      </p:sp>
    </p:spTree>
    <p:extLst>
      <p:ext uri="{BB962C8B-B14F-4D97-AF65-F5344CB8AC3E}">
        <p14:creationId xmlns:p14="http://schemas.microsoft.com/office/powerpoint/2010/main" val="130054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225560"/>
          </a:xfrm>
        </p:spPr>
        <p:txBody>
          <a:bodyPr/>
          <a:lstStyle/>
          <a:p>
            <a:r>
              <a:rPr lang="pt-BR" sz="3000" dirty="0"/>
              <a:t>Identidade do PIB ilustra a importância dos investimentos para o país voltar a crescer no curto prazo...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48339" y="1981221"/>
            <a:ext cx="8295322" cy="9796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1033248" y="1825625"/>
                <a:ext cx="10515600" cy="43513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84901" tIns="42450" rIns="84901" bIns="42450" rtlCol="0">
                <a:normAutofit fontScale="77500" lnSpcReduction="20000"/>
              </a:bodyPr>
              <a:lstStyle>
                <a:lvl1pPr marL="254704" indent="-254704" algn="l" defTabSz="1018817" rtl="0" eaLnBrk="1" latinLnBrk="0" hangingPunct="1">
                  <a:lnSpc>
                    <a:spcPct val="90000"/>
                  </a:lnSpc>
                  <a:spcBef>
                    <a:spcPts val="1114"/>
                  </a:spcBef>
                  <a:buFont typeface="Arial" panose="020B0604020202020204" pitchFamily="34" charset="0"/>
                  <a:buChar char="•"/>
                  <a:defRPr sz="31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64112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264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273520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228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782929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19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292337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19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801746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19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3311154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19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820562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19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4329971" indent="-254704" algn="l" defTabSz="1018817" rtl="0" eaLnBrk="1" latinLnBrk="0" hangingPunct="1">
                  <a:lnSpc>
                    <a:spcPct val="90000"/>
                  </a:lnSpc>
                  <a:spcBef>
                    <a:spcPts val="557"/>
                  </a:spcBef>
                  <a:buFont typeface="Arial" panose="020B0604020202020204" pitchFamily="34" charset="0"/>
                  <a:buChar char="•"/>
                  <a:defRPr sz="192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18817" rtl="0" eaLnBrk="1" fontAlgn="auto" latinLnBrk="0" hangingPunct="1">
                  <a:lnSpc>
                    <a:spcPct val="150000"/>
                  </a:lnSpc>
                  <a:spcBef>
                    <a:spcPts val="1114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𝑃𝐼𝐵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pt-BR" altLang="pt-BR" sz="624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pt-BR" altLang="pt-BR" sz="624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altLang="pt-BR" sz="624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pt-BR" altLang="pt-BR" sz="624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pt-BR" altLang="pt-BR" sz="624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r>
                            <a:rPr kumimoji="0" lang="pt-BR" altLang="pt-BR" sz="624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kumimoji="0" lang="pt-BR" altLang="pt-BR" sz="3120" b="0" i="1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1018817" rtl="0" eaLnBrk="1" fontAlgn="auto" latinLnBrk="0" hangingPunct="1">
                  <a:lnSpc>
                    <a:spcPct val="150000"/>
                  </a:lnSpc>
                  <a:spcBef>
                    <a:spcPts val="1114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BR" altLang="pt-BR" sz="3120" b="0" i="1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1018817" rtl="0" eaLnBrk="1" fontAlgn="auto" latinLnBrk="0" hangingPunct="1">
                  <a:lnSpc>
                    <a:spcPct val="150000"/>
                  </a:lnSpc>
                  <a:spcBef>
                    <a:spcPts val="1114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𝑐𝑜𝑛𝑠𝑢𝑚𝑜</m:t>
                    </m:r>
                  </m:oMath>
                </a14:m>
                <a:r>
                  <a:rPr kumimoji="0" lang="pt-BR" altLang="pt-BR" sz="312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1018817" rtl="0" eaLnBrk="1" fontAlgn="auto" latinLnBrk="0" hangingPunct="1">
                  <a:lnSpc>
                    <a:spcPct val="150000"/>
                  </a:lnSpc>
                  <a:spcBef>
                    <a:spcPts val="1114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𝑖𝑛𝑣𝑒𝑠𝑡𝑖𝑚𝑒𝑛𝑡𝑜</m:t>
                    </m:r>
                  </m:oMath>
                </a14:m>
                <a:r>
                  <a:rPr kumimoji="0" lang="pt-BR" altLang="pt-BR" sz="312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1018817" rtl="0" eaLnBrk="1" fontAlgn="auto" latinLnBrk="0" hangingPunct="1">
                  <a:lnSpc>
                    <a:spcPct val="150000"/>
                  </a:lnSpc>
                  <a:spcBef>
                    <a:spcPts val="1114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𝑔𝑎𝑠𝑡𝑜𝑠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𝑑𝑜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𝑔𝑜𝑣𝑒𝑟𝑛𝑜</m:t>
                    </m:r>
                  </m:oMath>
                </a14:m>
                <a:r>
                  <a:rPr kumimoji="0" lang="pt-BR" altLang="pt-BR" sz="312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1018817" rtl="0" eaLnBrk="1" fontAlgn="auto" latinLnBrk="0" hangingPunct="1">
                  <a:lnSpc>
                    <a:spcPct val="150000"/>
                  </a:lnSpc>
                  <a:spcBef>
                    <a:spcPts val="1114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sz="312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BR" altLang="pt-BR" sz="312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pt-BR" altLang="pt-BR" sz="312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pt-BR" altLang="pt-BR" sz="312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</m:d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𝑏𝑎𝑙𝑎𝑛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ç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𝑐𝑜𝑚𝑒𝑟𝑐𝑖𝑎𝑙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𝑒𝑥𝑝𝑜𝑟𝑡𝑎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çã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𝑜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𝑖𝑚𝑝𝑜𝑟𝑡𝑎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çã</m:t>
                    </m:r>
                    <m:r>
                      <a:rPr kumimoji="0" lang="pt-BR" altLang="pt-BR" sz="312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𝑜</m:t>
                    </m:r>
                  </m:oMath>
                </a14:m>
                <a:r>
                  <a:rPr kumimoji="0" lang="pt-BR" altLang="pt-BR" sz="312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 </a:t>
                </a:r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48" y="18256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74" b="-280"/>
                </a:stretch>
              </a:blipFill>
              <a:ln w="12700" cap="flat" cmpd="sng" algn="ctr">
                <a:noFill/>
                <a:prstDash val="solid"/>
                <a:miter lim="800000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have esquerda 4"/>
          <p:cNvSpPr/>
          <p:nvPr/>
        </p:nvSpPr>
        <p:spPr>
          <a:xfrm rot="16200000" flipV="1">
            <a:off x="8595610" y="2294997"/>
            <a:ext cx="339074" cy="1857625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4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01923" y="3450134"/>
            <a:ext cx="17833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1" name="Chave esquerda 6"/>
          <p:cNvSpPr/>
          <p:nvPr/>
        </p:nvSpPr>
        <p:spPr>
          <a:xfrm rot="5400000" flipH="1">
            <a:off x="4448283" y="2898580"/>
            <a:ext cx="59677" cy="331214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4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95633" y="3111886"/>
            <a:ext cx="196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Desemprego, altas taxas de juros e baixo poder de compra das famílias</a:t>
            </a:r>
          </a:p>
        </p:txBody>
      </p:sp>
      <p:sp>
        <p:nvSpPr>
          <p:cNvPr id="13" name="Chave esquerda 8"/>
          <p:cNvSpPr/>
          <p:nvPr/>
        </p:nvSpPr>
        <p:spPr>
          <a:xfrm rot="5400000" flipH="1">
            <a:off x="6740940" y="2850485"/>
            <a:ext cx="54863" cy="440588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61421" y="3144072"/>
            <a:ext cx="140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Ajuste fiscal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6648665" y="2132856"/>
            <a:ext cx="431833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Seta para baixo 14"/>
          <p:cNvSpPr/>
          <p:nvPr/>
        </p:nvSpPr>
        <p:spPr>
          <a:xfrm>
            <a:off x="4274840" y="2234924"/>
            <a:ext cx="233144" cy="554755"/>
          </a:xfrm>
          <a:prstGeom prst="downArrow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545039" y="2132856"/>
            <a:ext cx="469258" cy="74535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8" name="Conector angulado 25"/>
          <p:cNvCxnSpPr/>
          <p:nvPr/>
        </p:nvCxnSpPr>
        <p:spPr>
          <a:xfrm>
            <a:off x="5446575" y="3043348"/>
            <a:ext cx="1688946" cy="1587745"/>
          </a:xfrm>
          <a:prstGeom prst="bentConnector3">
            <a:avLst>
              <a:gd name="adj1" fmla="val 23559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157891" y="4252528"/>
            <a:ext cx="34935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6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Variável-chave para a recuperação da economia</a:t>
            </a:r>
          </a:p>
        </p:txBody>
      </p:sp>
      <p:sp>
        <p:nvSpPr>
          <p:cNvPr id="20" name="Seta para baixo 16"/>
          <p:cNvSpPr/>
          <p:nvPr/>
        </p:nvSpPr>
        <p:spPr>
          <a:xfrm rot="10800000">
            <a:off x="9200023" y="2267339"/>
            <a:ext cx="222192" cy="458628"/>
          </a:xfrm>
          <a:prstGeom prst="downArrow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Seta para baixo 16"/>
          <p:cNvSpPr/>
          <p:nvPr/>
        </p:nvSpPr>
        <p:spPr>
          <a:xfrm rot="10800000">
            <a:off x="7906787" y="2267339"/>
            <a:ext cx="222192" cy="458628"/>
          </a:xfrm>
          <a:prstGeom prst="downArrow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48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64909"/>
          </a:xfrm>
        </p:spPr>
        <p:txBody>
          <a:bodyPr/>
          <a:lstStyle/>
          <a:p>
            <a:r>
              <a:rPr lang="pt-BR" sz="3000" dirty="0"/>
              <a:t>Com </a:t>
            </a:r>
            <a:r>
              <a:rPr lang="pt-BR" sz="3000" dirty="0" err="1"/>
              <a:t>Trump</a:t>
            </a:r>
            <a:r>
              <a:rPr lang="pt-BR" sz="3000" dirty="0"/>
              <a:t> ou sem </a:t>
            </a:r>
            <a:r>
              <a:rPr lang="pt-BR" sz="3000" dirty="0" err="1"/>
              <a:t>Trump</a:t>
            </a:r>
            <a:r>
              <a:rPr lang="pt-BR" sz="3000" dirty="0"/>
              <a:t>, Brasil precisa fazer seu dever de casa!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233582" y="2017853"/>
            <a:ext cx="3724835" cy="3966882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12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colocados pela crise econômica...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Como elevar investimento sem acesso ao mesmo volume de crédito público?</a:t>
            </a:r>
          </a:p>
          <a:p>
            <a:pPr>
              <a:lnSpc>
                <a:spcPct val="150000"/>
              </a:lnSpc>
            </a:pPr>
            <a:r>
              <a:rPr lang="pt-BR" dirty="0"/>
              <a:t>Como aumentar o crédito privado de longo prazo?</a:t>
            </a:r>
          </a:p>
          <a:p>
            <a:pPr>
              <a:lnSpc>
                <a:spcPct val="150000"/>
              </a:lnSpc>
            </a:pPr>
            <a:r>
              <a:rPr lang="pt-BR" dirty="0"/>
              <a:t>Como enfrentar o descasamento de ativos e passivos em contexto de volatilidade cambial?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05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9351" y="2465243"/>
            <a:ext cx="11713303" cy="1546100"/>
          </a:xfrm>
        </p:spPr>
        <p:txBody>
          <a:bodyPr anchor="ctr"/>
          <a:lstStyle/>
          <a:p>
            <a:pPr lvl="0"/>
            <a:r>
              <a:rPr lang="pt-BR" sz="3600" dirty="0"/>
              <a:t>2. As restrições e desafios do saneamento...</a:t>
            </a:r>
          </a:p>
        </p:txBody>
      </p:sp>
    </p:spTree>
    <p:extLst>
      <p:ext uri="{BB962C8B-B14F-4D97-AF65-F5344CB8AC3E}">
        <p14:creationId xmlns:p14="http://schemas.microsoft.com/office/powerpoint/2010/main" val="4288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 bwMode="auto">
          <a:solidFill>
            <a:schemeClr val="accent6"/>
          </a:solidFill>
        </p:spPr>
        <p:txBody>
          <a:bodyPr lIns="76411" tIns="38206" rIns="76411" bIns="38206" rtlCol="0" anchor="ctr">
            <a:noAutofit/>
          </a:bodyPr>
          <a:lstStyle/>
          <a:p>
            <a:r>
              <a:rPr lang="pt-BR" altLang="pt-BR" sz="3000" dirty="0"/>
              <a:t>Investimento em infraestrutura (% do PIB) no Brasil nas últimas duas décadas foi bem inferior ao de outros emergentes...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00" b="1" noProof="0" dirty="0"/>
              <a:t>Fonte:  </a:t>
            </a:r>
            <a:r>
              <a:rPr lang="pt-BR" sz="1000" b="1" noProof="0" dirty="0" err="1"/>
              <a:t>McKinsey</a:t>
            </a:r>
            <a:r>
              <a:rPr lang="pt-BR" sz="1000" b="1" noProof="0" dirty="0"/>
              <a:t> (estudo para o Anuário EXAME de Infraestrutura 2013-2014)</a:t>
            </a:r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9870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63382"/>
          </a:xfrm>
        </p:spPr>
        <p:txBody>
          <a:bodyPr/>
          <a:lstStyle/>
          <a:p>
            <a:r>
              <a:rPr lang="pt-BR" sz="3000" dirty="0"/>
              <a:t>Brasil vem perdendo competitividade nos últimos anos...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8298123" y="1620983"/>
            <a:ext cx="3644495" cy="4502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/>
              <a:t>Critérios:</a:t>
            </a:r>
          </a:p>
          <a:p>
            <a:pPr>
              <a:lnSpc>
                <a:spcPct val="170000"/>
              </a:lnSpc>
            </a:pPr>
            <a:r>
              <a:rPr lang="pt-BR" sz="1800" dirty="0"/>
              <a:t>Fatores Básicos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800" b="1" dirty="0">
                <a:solidFill>
                  <a:schemeClr val="accent6"/>
                </a:solidFill>
              </a:rPr>
              <a:t>Infraestrutura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800" dirty="0"/>
              <a:t>Instituições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800" dirty="0"/>
              <a:t>Ambiente macroeconômico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800" dirty="0"/>
              <a:t>Saúde e educação primária</a:t>
            </a:r>
          </a:p>
          <a:p>
            <a:pPr>
              <a:lnSpc>
                <a:spcPct val="170000"/>
              </a:lnSpc>
            </a:pPr>
            <a:r>
              <a:rPr lang="pt-BR" sz="1800" dirty="0"/>
              <a:t>Fatores de Eficiência de Mercado</a:t>
            </a:r>
          </a:p>
          <a:p>
            <a:pPr>
              <a:lnSpc>
                <a:spcPct val="170000"/>
              </a:lnSpc>
            </a:pPr>
            <a:r>
              <a:rPr lang="pt-BR" sz="1800" dirty="0"/>
              <a:t>Fatores de Inovação/Sofisticação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79FA88CF-A8B1-4AFB-ABD5-DF5D5E0CC571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88043" y="2072698"/>
          <a:ext cx="7253416" cy="401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38200" y="1533029"/>
            <a:ext cx="735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Posição no Ranking Global de Competitividade – Fórum Econômico Mundial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33262" y="4639400"/>
            <a:ext cx="2064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Amostra de 138 países</a:t>
            </a:r>
          </a:p>
        </p:txBody>
      </p:sp>
      <p:sp>
        <p:nvSpPr>
          <p:cNvPr id="12" name="Espaço Reservado para Texto 5"/>
          <p:cNvSpPr txBox="1">
            <a:spLocks/>
          </p:cNvSpPr>
          <p:nvPr/>
        </p:nvSpPr>
        <p:spPr>
          <a:xfrm>
            <a:off x="838200" y="6294046"/>
            <a:ext cx="8812951" cy="227447"/>
          </a:xfrm>
          <a:prstGeom prst="rect">
            <a:avLst/>
          </a:prstGeom>
        </p:spPr>
        <p:txBody>
          <a:bodyPr/>
          <a:lstStyle>
            <a:lvl1pPr marL="254704" indent="-254704" algn="l" defTabSz="1018817" rtl="0" eaLnBrk="1" latinLnBrk="0" hangingPunct="1">
              <a:lnSpc>
                <a:spcPct val="90000"/>
              </a:lnSpc>
              <a:spcBef>
                <a:spcPts val="1114"/>
              </a:spcBef>
              <a:buFont typeface="Arial" panose="020B0604020202020204" pitchFamily="34" charset="0"/>
              <a:buChar char="•"/>
              <a:defRPr sz="31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6411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73520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82929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92337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801746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54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6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971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000" b="1" dirty="0"/>
              <a:t>Fonte: Fórum Econômico Mundial (2016) – Ranking divulgado em setembro pelo Fórum Econômico Mundial</a:t>
            </a:r>
          </a:p>
          <a:p>
            <a:pPr fontAlgn="auto">
              <a:spcAft>
                <a:spcPts val="0"/>
              </a:spcAft>
            </a:pPr>
            <a:endParaRPr lang="pt-BR" sz="1450" dirty="0"/>
          </a:p>
        </p:txBody>
      </p:sp>
    </p:spTree>
    <p:extLst>
      <p:ext uri="{BB962C8B-B14F-4D97-AF65-F5344CB8AC3E}">
        <p14:creationId xmlns:p14="http://schemas.microsoft.com/office/powerpoint/2010/main" val="420438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58873"/>
          </a:xfrm>
        </p:spPr>
        <p:txBody>
          <a:bodyPr/>
          <a:lstStyle/>
          <a:p>
            <a:r>
              <a:rPr lang="pt-BR" sz="3000" dirty="0"/>
              <a:t>Brasil não consegue fazer o básico: país está na zona de rebaixamento em qualidade de infraestrutura...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0" y="6413785"/>
            <a:ext cx="8812951" cy="345370"/>
          </a:xfrm>
        </p:spPr>
        <p:txBody>
          <a:bodyPr/>
          <a:lstStyle/>
          <a:p>
            <a:r>
              <a:rPr lang="pt-BR" sz="1000" b="1" dirty="0"/>
              <a:t>Fonte: Fórum Econômico Mundial (2016)</a:t>
            </a:r>
          </a:p>
          <a:p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E885A0A-FA8C-486F-8280-E4581364468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19991" y="1625887"/>
          <a:ext cx="10952018" cy="468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58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61891"/>
          </a:xfrm>
        </p:spPr>
        <p:txBody>
          <a:bodyPr/>
          <a:lstStyle/>
          <a:p>
            <a:r>
              <a:rPr lang="pt-BR" sz="3000" dirty="0"/>
              <a:t>Três pontos...</a:t>
            </a: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186584"/>
              </p:ext>
            </p:extLst>
          </p:nvPr>
        </p:nvGraphicFramePr>
        <p:xfrm>
          <a:off x="838200" y="19846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025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61891"/>
          </a:xfrm>
          <a:solidFill>
            <a:schemeClr val="accent6"/>
          </a:solidFill>
        </p:spPr>
        <p:txBody>
          <a:bodyPr lIns="84901" tIns="42450" rIns="84901" bIns="42450" rtlCol="0" anchor="ctr"/>
          <a:lstStyle/>
          <a:p>
            <a:r>
              <a:rPr lang="pt-BR" noProof="0" dirty="0"/>
              <a:t>Desafios do saneamento em países emergentes são enormes...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8200" y="6334518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Fonte:  Sabesp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63126-3767-4F01-B11E-AA8EA9A5F9B9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93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06473"/>
          </a:xfrm>
        </p:spPr>
        <p:txBody>
          <a:bodyPr/>
          <a:lstStyle/>
          <a:p>
            <a:r>
              <a:rPr lang="pt-BR" dirty="0"/>
              <a:t>Das 100 maiores cidades brasileiras...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447799" y="17998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8200" y="6311898"/>
            <a:ext cx="8812951" cy="345370"/>
          </a:xfrm>
        </p:spPr>
        <p:txBody>
          <a:bodyPr>
            <a:normAutofit/>
          </a:bodyPr>
          <a:lstStyle/>
          <a:p>
            <a:r>
              <a:rPr lang="pt-BR" sz="1000" b="1" dirty="0"/>
              <a:t>Fonte: Instituto Trata Brasil e SNIS 2014.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8200" y="1535840"/>
            <a:ext cx="149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37 coletam menos de 50% do esgoto gerado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0948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34181"/>
          </a:xfrm>
        </p:spPr>
        <p:txBody>
          <a:bodyPr/>
          <a:lstStyle/>
          <a:p>
            <a:r>
              <a:rPr lang="pt-BR" sz="3000" noProof="0" dirty="0">
                <a:latin typeface="+mj-lt"/>
              </a:rPr>
              <a:t>Saneamento está na zona de rebaixamento da terceira divisão...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40118"/>
              </p:ext>
            </p:extLst>
          </p:nvPr>
        </p:nvGraphicFramePr>
        <p:xfrm>
          <a:off x="1363980" y="1791730"/>
          <a:ext cx="9464040" cy="438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00" b="1" noProof="0" dirty="0">
                <a:latin typeface="+mj-lt"/>
              </a:rPr>
              <a:t>Fonte: PLANSAB e SNIS 2014</a:t>
            </a:r>
          </a:p>
          <a:p>
            <a:endParaRPr lang="pt-BR" noProof="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333861" y="2100421"/>
            <a:ext cx="2494159" cy="12003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40" b="1" dirty="0">
                <a:latin typeface="Calibri Light" panose="020F0302020204030204" pitchFamily="34" charset="0"/>
              </a:rPr>
              <a:t>103 MILHÕES SEM COLETA DE ESGOTO      </a:t>
            </a:r>
          </a:p>
          <a:p>
            <a:pPr algn="ctr"/>
            <a:endParaRPr lang="pt-BR" sz="1440" b="1" dirty="0">
              <a:latin typeface="Calibri Light" panose="020F0302020204030204" pitchFamily="34" charset="0"/>
            </a:endParaRPr>
          </a:p>
          <a:p>
            <a:pPr algn="ctr"/>
            <a:r>
              <a:rPr lang="pt-BR" sz="1440" b="1" dirty="0">
                <a:latin typeface="Calibri Light" panose="020F0302020204030204" pitchFamily="34" charset="0"/>
              </a:rPr>
              <a:t>121 MILHÕES SEM TRATAMENTO DE ESGOTO   </a:t>
            </a:r>
          </a:p>
        </p:txBody>
      </p:sp>
    </p:spTree>
    <p:extLst>
      <p:ext uri="{BB962C8B-B14F-4D97-AF65-F5344CB8AC3E}">
        <p14:creationId xmlns:p14="http://schemas.microsoft.com/office/powerpoint/2010/main" val="195542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3455"/>
          </a:xfrm>
        </p:spPr>
        <p:txBody>
          <a:bodyPr>
            <a:normAutofit/>
          </a:bodyPr>
          <a:lstStyle/>
          <a:p>
            <a:r>
              <a:rPr lang="pt-BR" sz="3000" dirty="0"/>
              <a:t>Atraso brasileiro no saneamento é ponto fora da curva em termos internacionais...</a:t>
            </a:r>
          </a:p>
        </p:txBody>
      </p:sp>
      <p:graphicFrame>
        <p:nvGraphicFramePr>
          <p:cNvPr id="5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Instituto Trata Brasil e CEPAL 2015. * PIB per capita de 2012. ** No caso da Argentina o estudo trazia apenas valores de atendimento urbano de esgoto.</a:t>
            </a:r>
          </a:p>
        </p:txBody>
      </p:sp>
    </p:spTree>
    <p:extLst>
      <p:ext uri="{BB962C8B-B14F-4D97-AF65-F5344CB8AC3E}">
        <p14:creationId xmlns:p14="http://schemas.microsoft.com/office/powerpoint/2010/main" val="323907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09491"/>
          </a:xfrm>
        </p:spPr>
        <p:txBody>
          <a:bodyPr/>
          <a:lstStyle/>
          <a:p>
            <a:r>
              <a:rPr lang="pt-BR" sz="3000" dirty="0"/>
              <a:t>País possui grande assimetria de atendimento...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81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36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204066"/>
          </a:xfrm>
        </p:spPr>
        <p:txBody>
          <a:bodyPr/>
          <a:lstStyle/>
          <a:p>
            <a:r>
              <a:rPr lang="pt-BR" sz="3000" dirty="0"/>
              <a:t>Os Brasis do saneamento: 10 melhores colocados do Ranking Trata Brasil...</a:t>
            </a:r>
          </a:p>
        </p:txBody>
      </p:sp>
      <p:graphicFrame>
        <p:nvGraphicFramePr>
          <p:cNvPr id="5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470458"/>
              </p:ext>
            </p:extLst>
          </p:nvPr>
        </p:nvGraphicFramePr>
        <p:xfrm>
          <a:off x="838200" y="1825625"/>
          <a:ext cx="10515600" cy="42298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9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8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8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8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848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UF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Ranking 2016</a:t>
                      </a:r>
                      <a:r>
                        <a:rPr lang="pt-BR" sz="1400" dirty="0"/>
                        <a:t>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Atendimento total de água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Atendimento total de esgoto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Esgoto tratado por água consumida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Investimento médio anual por habitante (R$ und.)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Perdas no faturamento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Perdas na distribuição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Franca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99,99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120,66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13,54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24,68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2816042602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Londrina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87,44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107,84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26,62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33,07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Uberlândia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93,1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58,23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28,4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Maringá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95,27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93,7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69,3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Santos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98,54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61,74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20,88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18,98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Limeira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55,05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14,08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São José dos Campos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99,96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96,1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92,22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120,41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30,09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36,53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Ribeirão Preto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98,5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81,05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26,27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33,23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15,89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Jundiaí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91,94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142,47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28,67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35,76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Ponta Grossa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95,99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85,27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52,69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24,56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38,81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1" marR="8781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96"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Piracicaba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99,97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99,95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80,92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46,91</a:t>
                      </a: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marL="0" algn="ctr" defTabSz="1018817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51,81</a:t>
                      </a: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* O Ranking engloba as 100 maiores cidades que possuem população acima de 265 mil habitantes</a:t>
            </a:r>
          </a:p>
        </p:txBody>
      </p:sp>
    </p:spTree>
    <p:extLst>
      <p:ext uri="{BB962C8B-B14F-4D97-AF65-F5344CB8AC3E}">
        <p14:creationId xmlns:p14="http://schemas.microsoft.com/office/powerpoint/2010/main" val="368843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90522"/>
          </a:xfrm>
        </p:spPr>
        <p:txBody>
          <a:bodyPr/>
          <a:lstStyle/>
          <a:p>
            <a:r>
              <a:rPr lang="pt-BR" sz="3000" dirty="0"/>
              <a:t>Os Brasis do saneamento: 10 piores colocados no Ranking do saneamento do Trata Brasil...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369903"/>
              </p:ext>
            </p:extLst>
          </p:nvPr>
        </p:nvGraphicFramePr>
        <p:xfrm>
          <a:off x="838200" y="1825625"/>
          <a:ext cx="10515600" cy="42162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0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483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UF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Ranking 2016</a:t>
                      </a:r>
                      <a:r>
                        <a:rPr lang="pt-BR" sz="1400" dirty="0"/>
                        <a:t>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Atendimento total de água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Atendimento total de esgoto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Esgoto tratado por água consumida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Investimento médio anual por habitante (R$ und.)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Perdas no faturamento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Perdas na distribuição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Nova Iguaçu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RJ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93,76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45,12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14,87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63,37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39,08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São João de Meriti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RJ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92,72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48,85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59,51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45,5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Jaboatão dos Guararapes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73,19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6,29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39,76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41,06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Juazeiro do Norte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82,42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21,1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23,83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35,72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55,81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Santarém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45,34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110,38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32,9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Manaus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83,91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24,83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26,64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49,28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Macapá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36,92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67,32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77,35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Porto Velho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31,43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2,04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44,32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70,72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70,72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Ananindeua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26,89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37,94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44,97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8" marR="8388" marT="920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 dirty="0"/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* O Ranking engloba as 100 maiores cidades que possuem população acima de 265 mil habitantes</a:t>
            </a:r>
          </a:p>
        </p:txBody>
      </p:sp>
    </p:spTree>
    <p:extLst>
      <p:ext uri="{BB962C8B-B14F-4D97-AF65-F5344CB8AC3E}">
        <p14:creationId xmlns:p14="http://schemas.microsoft.com/office/powerpoint/2010/main" val="21729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O atual patamar de investimentos no setor é insuficiente para alcançar a universalização...</a:t>
            </a:r>
            <a:endParaRPr lang="en-US" sz="3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SNIS e </a:t>
            </a:r>
            <a:r>
              <a:rPr lang="pt-BR" sz="1000" b="1" dirty="0" err="1"/>
              <a:t>Plansab</a:t>
            </a:r>
            <a:r>
              <a:rPr lang="pt-BR" sz="1000" b="1" dirty="0"/>
              <a:t>. Elaboração: GO ASSOCIADOS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22985" y="2276501"/>
            <a:ext cx="2316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cs typeface="+mn-cs"/>
              </a:rPr>
              <a:t>A média anual de investimentos do período 2010/14 foi de R$ 13 bilhões e a média necessária para alcançar a universalização em 2033 é de quase R$ 20 bilhões. </a:t>
            </a:r>
          </a:p>
        </p:txBody>
      </p:sp>
      <p:graphicFrame>
        <p:nvGraphicFramePr>
          <p:cNvPr id="26" name="Gráfico 25"/>
          <p:cNvGraphicFramePr/>
          <p:nvPr/>
        </p:nvGraphicFramePr>
        <p:xfrm>
          <a:off x="3606302" y="1953336"/>
          <a:ext cx="6755185" cy="409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373215" y="1953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INVESTIMENTOS EM ÁGUA E SANEAMENTO NO BRASIL–R$ BILHOES, PREÇOS CONSTANTES (dez/15)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749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Com o ritmo atual de investimentos em saneamento, Brasil só atingirá universalização em 2052…</a:t>
            </a:r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516925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 rot="20590408">
            <a:off x="2846364" y="4220101"/>
            <a:ext cx="434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bg1">
                    <a:lumMod val="50000"/>
                  </a:schemeClr>
                </a:solidFill>
              </a:rPr>
              <a:t>Mantido o ritmo atual de investimentos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136438">
            <a:off x="6052078" y="2565709"/>
            <a:ext cx="2519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accent6">
                    <a:lumMod val="50000"/>
                  </a:schemeClr>
                </a:solidFill>
              </a:rPr>
              <a:t>Meta do PLANSAB</a:t>
            </a:r>
          </a:p>
        </p:txBody>
      </p:sp>
      <p:sp>
        <p:nvSpPr>
          <p:cNvPr id="17" name="Freeform 496"/>
          <p:cNvSpPr>
            <a:spLocks noEditPoints="1"/>
          </p:cNvSpPr>
          <p:nvPr/>
        </p:nvSpPr>
        <p:spPr bwMode="auto">
          <a:xfrm>
            <a:off x="9187517" y="4314243"/>
            <a:ext cx="1704067" cy="797860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aixaDeTexto 6"/>
          <p:cNvSpPr txBox="1"/>
          <p:nvPr/>
        </p:nvSpPr>
        <p:spPr>
          <a:xfrm>
            <a:off x="9302581" y="4457847"/>
            <a:ext cx="153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Universalização apenas em 2052!</a:t>
            </a:r>
            <a:endParaRPr lang="en-US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Cláusulas contratuais (</a:t>
            </a:r>
            <a:r>
              <a:rPr lang="pt-BR" sz="3000" dirty="0" err="1"/>
              <a:t>covenants</a:t>
            </a:r>
            <a:r>
              <a:rPr lang="pt-BR" sz="3000" dirty="0"/>
              <a:t>) de endividamento geram restrições de crédito...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Relatórios trimestrais – Sabesp, Sanepar e </a:t>
            </a:r>
            <a:r>
              <a:rPr lang="pt-BR" sz="1000" b="1" dirty="0" err="1"/>
              <a:t>Copasa</a:t>
            </a:r>
            <a:endParaRPr lang="pt-BR" sz="10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73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pt-BR" sz="3600" dirty="0"/>
              <a:t>1. A crise econômica e as restrições ao financiamento...</a:t>
            </a:r>
          </a:p>
        </p:txBody>
      </p:sp>
    </p:spTree>
    <p:extLst>
      <p:ext uri="{BB962C8B-B14F-4D97-AF65-F5344CB8AC3E}">
        <p14:creationId xmlns:p14="http://schemas.microsoft.com/office/powerpoint/2010/main" val="402532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45018"/>
          </a:xfrm>
        </p:spPr>
        <p:txBody>
          <a:bodyPr/>
          <a:lstStyle/>
          <a:p>
            <a:r>
              <a:rPr lang="pt-BR" sz="2800" dirty="0"/>
              <a:t>Recentemente novos contratos com Caixa Econômica aumentaram, mas desembolsos não acompanharam o crescimento...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Caixa Econômica Federal; Elaboração: GO Associados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90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58873"/>
          </a:xfrm>
        </p:spPr>
        <p:txBody>
          <a:bodyPr/>
          <a:lstStyle/>
          <a:p>
            <a:r>
              <a:rPr lang="pt-BR" sz="3000" dirty="0"/>
              <a:t>Orçamento destinado a saneamento muitas vezes não é utilizado...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3912217" y="1738154"/>
          <a:ext cx="4367565" cy="45331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2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482">
                <a:tc row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Ano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ctr"/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Orçamento  </a:t>
                      </a:r>
                      <a:br>
                        <a:rPr lang="pt-BR" sz="1200" dirty="0">
                          <a:effectLst/>
                        </a:rPr>
                      </a:br>
                      <a:r>
                        <a:rPr lang="pt-BR" sz="1200" dirty="0">
                          <a:effectLst/>
                        </a:rPr>
                        <a:t>(R$ Bilhão)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Valor contratado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Valor contratado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R$ Bilhão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% Orçamento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2005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2,70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0,0%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2006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2,49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0,48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19,3%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2007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3,26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2,37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72,6%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2008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5,95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3,16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53,2%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2009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4,60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1,45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31,5%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4,60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0,44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9,5%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4,80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1,05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21,9%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5,00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0,55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10,9%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2013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5,20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4,55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87,5%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7,55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6,73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89,1%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5,07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2,52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49,7%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7,50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2,50*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40,0%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2017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9,50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762000"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tc>
                  <a:txBody>
                    <a:bodyPr/>
                    <a:lstStyle/>
                    <a:p>
                      <a:pPr indent="1371600"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71" marR="39171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8201" y="6422738"/>
            <a:ext cx="8812951" cy="345370"/>
          </a:xfrm>
        </p:spPr>
        <p:txBody>
          <a:bodyPr>
            <a:normAutofit/>
          </a:bodyPr>
          <a:lstStyle/>
          <a:p>
            <a:r>
              <a:rPr lang="pt-BR" sz="1000" b="1" dirty="0"/>
              <a:t>Fonte: Caixa Econômica Federal. (*) estimativa GO Associados</a:t>
            </a:r>
          </a:p>
        </p:txBody>
      </p:sp>
    </p:spTree>
    <p:extLst>
      <p:ext uri="{BB962C8B-B14F-4D97-AF65-F5344CB8AC3E}">
        <p14:creationId xmlns:p14="http://schemas.microsoft.com/office/powerpoint/2010/main" val="815036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17309"/>
          </a:xfrm>
        </p:spPr>
        <p:txBody>
          <a:bodyPr/>
          <a:lstStyle/>
          <a:p>
            <a:r>
              <a:rPr lang="pt-BR" sz="3000" dirty="0"/>
              <a:t>Três maiores empresas estaduais investem mais da metade do total do setor...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00" b="1" dirty="0"/>
              <a:t>Fonte: SNIS 2014. Elaboração: GO Associados</a:t>
            </a:r>
          </a:p>
          <a:p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438DC6E-8670-4197-ACF1-18DB89932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6939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38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8037"/>
          </a:xfrm>
        </p:spPr>
        <p:txBody>
          <a:bodyPr/>
          <a:lstStyle/>
          <a:p>
            <a:r>
              <a:rPr lang="pt-BR" sz="3000" dirty="0"/>
              <a:t>Investimento por domicílio tem grande disparidade...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00" b="1" dirty="0"/>
              <a:t>Fonte: SNIS 2014. Elaboração: GO Associados</a:t>
            </a:r>
          </a:p>
          <a:p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3445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052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O resultado é um Brasil andando de lado em diversos índices operacionais...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Trata Brasil</a:t>
            </a:r>
          </a:p>
        </p:txBody>
      </p:sp>
      <p:graphicFrame>
        <p:nvGraphicFramePr>
          <p:cNvPr id="5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080144"/>
              </p:ext>
            </p:extLst>
          </p:nvPr>
        </p:nvGraphicFramePr>
        <p:xfrm>
          <a:off x="838200" y="1937982"/>
          <a:ext cx="10515599" cy="403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70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7200"/>
          </a:xfrm>
        </p:spPr>
        <p:txBody>
          <a:bodyPr/>
          <a:lstStyle/>
          <a:p>
            <a:r>
              <a:rPr lang="pt-BR" sz="3000" dirty="0"/>
              <a:t>Brasil perde R$ 8 bilhões/ano por conta das perdas de água...</a:t>
            </a:r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35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838200" y="6428955"/>
            <a:ext cx="8812951" cy="345370"/>
          </a:xfrm>
        </p:spPr>
        <p:txBody>
          <a:bodyPr>
            <a:normAutofit/>
          </a:bodyPr>
          <a:lstStyle/>
          <a:p>
            <a:r>
              <a:rPr lang="pt-BR" sz="1000" b="1" dirty="0">
                <a:solidFill>
                  <a:sysClr val="windowText" lastClr="000000"/>
                </a:solidFill>
                <a:latin typeface="Calibri" panose="020F0502020204030204"/>
              </a:rPr>
              <a:t>Fonte: SNIS. Elaboração GO Associados referente às perdas no faturamento.</a:t>
            </a:r>
          </a:p>
        </p:txBody>
      </p:sp>
    </p:spTree>
    <p:extLst>
      <p:ext uri="{BB962C8B-B14F-4D97-AF65-F5344CB8AC3E}">
        <p14:creationId xmlns:p14="http://schemas.microsoft.com/office/powerpoint/2010/main" val="854079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9351" y="2465243"/>
            <a:ext cx="11713303" cy="1546100"/>
          </a:xfrm>
        </p:spPr>
        <p:txBody>
          <a:bodyPr anchor="ctr"/>
          <a:lstStyle/>
          <a:p>
            <a:r>
              <a:rPr lang="pt-BR" sz="3600" dirty="0"/>
              <a:t>3. Caminhos para a sustentabilidade do setor...</a:t>
            </a:r>
          </a:p>
        </p:txBody>
      </p:sp>
    </p:spTree>
    <p:extLst>
      <p:ext uri="{BB962C8B-B14F-4D97-AF65-F5344CB8AC3E}">
        <p14:creationId xmlns:p14="http://schemas.microsoft.com/office/powerpoint/2010/main" val="5623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8037"/>
          </a:xfrm>
        </p:spPr>
        <p:txBody>
          <a:bodyPr/>
          <a:lstStyle/>
          <a:p>
            <a:r>
              <a:rPr lang="pt-BR" sz="3000" dirty="0"/>
              <a:t>Condições para o salto em saneamento...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3164"/>
            <a:ext cx="10670458" cy="4351338"/>
          </a:xfrm>
        </p:spPr>
        <p:txBody>
          <a:bodyPr anchor="ctr">
            <a:norm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pt-BR" sz="2400" dirty="0"/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Mais crédito privado relativamente ao público e maior número de parcerias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Mais recursos internos através de desoneração e valorização adequada da água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Incentivos do governo à infraestrutura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pt-BR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838200" y="2540331"/>
            <a:ext cx="10515600" cy="518615"/>
          </a:xfrm>
          <a:prstGeom prst="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314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12670"/>
          </a:xfrm>
        </p:spPr>
        <p:txBody>
          <a:bodyPr/>
          <a:lstStyle/>
          <a:p>
            <a:r>
              <a:rPr lang="pt-BR" sz="3000" dirty="0"/>
              <a:t>Próximos anos terão mudança no padrão de financiamento do saneamento...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72636" y="2049083"/>
            <a:ext cx="7381164" cy="1823327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2400" dirty="0"/>
              <a:t>Volume de crédito de BNDES e Caixa</a:t>
            </a:r>
          </a:p>
          <a:p>
            <a:r>
              <a:rPr lang="pt-BR" sz="2400" dirty="0"/>
              <a:t>Alavancagem dos bancos públicos</a:t>
            </a:r>
          </a:p>
          <a:p>
            <a:r>
              <a:rPr lang="pt-BR" sz="2400" dirty="0"/>
              <a:t>Subsídio implícito (Selic-TJLP)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72636" y="4230805"/>
            <a:ext cx="7381164" cy="1823327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84901" tIns="42450" rIns="84901" bIns="42450" rtlCol="0" anchor="ctr">
            <a:normAutofit/>
          </a:bodyPr>
          <a:lstStyle/>
          <a:p>
            <a:r>
              <a:rPr lang="pt-BR" sz="2400" dirty="0"/>
              <a:t>Importância do financiamento privado nacional e internacional</a:t>
            </a:r>
          </a:p>
          <a:p>
            <a:r>
              <a:rPr lang="pt-BR" sz="2400" dirty="0"/>
              <a:t>Importância dos órgãos multilaterais (IFC, Banco Mundial, BID...)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4230805"/>
            <a:ext cx="2655627" cy="1823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84901" tIns="42450" rIns="84901" bIns="42450" rtlCol="0" anchor="ctr">
            <a:normAutofit/>
          </a:bodyPr>
          <a:lstStyle>
            <a:lvl1pPr marL="254704" indent="-254704" algn="l" defTabSz="1018817" rtl="0" eaLnBrk="1" latinLnBrk="0" hangingPunct="1">
              <a:lnSpc>
                <a:spcPct val="90000"/>
              </a:lnSpc>
              <a:spcBef>
                <a:spcPts val="1114"/>
              </a:spcBef>
              <a:buFont typeface="Arial" panose="020B0604020202020204" pitchFamily="34" charset="0"/>
              <a:buChar char="•"/>
              <a:defRPr sz="31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6411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73520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82929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92337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801746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54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6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971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t-BR" sz="2400" dirty="0"/>
              <a:t>    Maior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8199" y="2049083"/>
            <a:ext cx="2655627" cy="1823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84901" tIns="42450" rIns="84901" bIns="42450" rtlCol="0" anchor="ctr">
            <a:normAutofit/>
          </a:bodyPr>
          <a:lstStyle>
            <a:lvl1pPr marL="254704" indent="-254704" algn="l" defTabSz="1018817" rtl="0" eaLnBrk="1" latinLnBrk="0" hangingPunct="1">
              <a:lnSpc>
                <a:spcPct val="90000"/>
              </a:lnSpc>
              <a:spcBef>
                <a:spcPts val="1114"/>
              </a:spcBef>
              <a:buFont typeface="Arial" panose="020B0604020202020204" pitchFamily="34" charset="0"/>
              <a:buChar char="•"/>
              <a:defRPr sz="31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6411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73520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82929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92337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801746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54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6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971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pt-BR" sz="2400" dirty="0"/>
              <a:t>    Menor</a:t>
            </a:r>
          </a:p>
        </p:txBody>
      </p:sp>
      <p:sp>
        <p:nvSpPr>
          <p:cNvPr id="8" name="Up Arrow 7"/>
          <p:cNvSpPr/>
          <p:nvPr/>
        </p:nvSpPr>
        <p:spPr>
          <a:xfrm>
            <a:off x="1248774" y="4820376"/>
            <a:ext cx="532263" cy="644183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Up Arrow 8"/>
          <p:cNvSpPr/>
          <p:nvPr/>
        </p:nvSpPr>
        <p:spPr>
          <a:xfrm rot="10800000">
            <a:off x="1248773" y="2620371"/>
            <a:ext cx="532263" cy="680753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478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2832"/>
          </a:xfrm>
        </p:spPr>
        <p:txBody>
          <a:bodyPr/>
          <a:lstStyle/>
          <a:p>
            <a:r>
              <a:rPr lang="pt-BR"/>
              <a:t>Saneamento tem participação importante no PPI...</a:t>
            </a:r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5357011"/>
              </p:ext>
            </p:extLst>
          </p:nvPr>
        </p:nvGraphicFramePr>
        <p:xfrm>
          <a:off x="423715" y="4340844"/>
          <a:ext cx="8656695" cy="152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25392293"/>
              </p:ext>
            </p:extLst>
          </p:nvPr>
        </p:nvGraphicFramePr>
        <p:xfrm>
          <a:off x="1948168" y="1564075"/>
          <a:ext cx="5522802" cy="332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385001" y="2004720"/>
          <a:ext cx="3976253" cy="2452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9308">
                  <a:extLst>
                    <a:ext uri="{9D8B030D-6E8A-4147-A177-3AD203B41FA5}">
                      <a16:colId xmlns:a16="http://schemas.microsoft.com/office/drawing/2014/main" val="672281081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374203030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1724653354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200726154"/>
                    </a:ext>
                  </a:extLst>
                </a:gridCol>
              </a:tblGrid>
              <a:tr h="399011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Companhia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Água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Esgoto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66165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lvl="0" indent="0" algn="l" defTabSz="1018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err="1"/>
                        <a:t>Cosanpa</a:t>
                      </a:r>
                      <a:r>
                        <a:rPr lang="pt-BR" sz="1400" baseline="0" dirty="0"/>
                        <a:t> (PA)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4086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lvl="0" indent="0" algn="l" defTabSz="1018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Cedae</a:t>
                      </a:r>
                      <a:r>
                        <a:rPr lang="pt-BR" sz="1400" baseline="0" dirty="0"/>
                        <a:t> (RJ)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R$ 10,1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4649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lvl="0" indent="0" algn="l" defTabSz="10188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err="1"/>
                        <a:t>Caerd</a:t>
                      </a:r>
                      <a:r>
                        <a:rPr lang="pt-BR" sz="1400" dirty="0"/>
                        <a:t> (RO)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29093"/>
                  </a:ext>
                </a:extLst>
              </a:tr>
              <a:tr h="454430">
                <a:tc>
                  <a:txBody>
                    <a:bodyPr/>
                    <a:lstStyle/>
                    <a:p>
                      <a:r>
                        <a:rPr lang="pt-BR" sz="1400" dirty="0"/>
                        <a:t>Total 2011-2030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R$ 20,7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86724"/>
                  </a:ext>
                </a:extLst>
              </a:tr>
              <a:tr h="401782">
                <a:tc gridSpan="3">
                  <a:txBody>
                    <a:bodyPr/>
                    <a:lstStyle/>
                    <a:p>
                      <a:r>
                        <a:rPr lang="pt-BR" sz="1400" b="1" dirty="0"/>
                        <a:t>Valor total</a:t>
                      </a:r>
                      <a:r>
                        <a:rPr lang="pt-BR" sz="1400" b="1" baseline="0" dirty="0"/>
                        <a:t> corrigido para 2015</a:t>
                      </a:r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R$ 25,81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0785"/>
                  </a:ext>
                </a:extLst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7733096" y="1604610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Investimentos Considerados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73532" y="6100977"/>
            <a:ext cx="75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PIB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812463" y="6133998"/>
            <a:ext cx="144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Emprego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54575" y="6157613"/>
            <a:ext cx="155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Arrecadação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060087" y="6102984"/>
            <a:ext cx="101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Salários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0" t="5324" r="29405" b="80097"/>
          <a:stretch/>
        </p:blipFill>
        <p:spPr>
          <a:xfrm>
            <a:off x="6162925" y="6024743"/>
            <a:ext cx="709961" cy="66585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40808" r="54039" b="38991"/>
          <a:stretch/>
        </p:blipFill>
        <p:spPr>
          <a:xfrm>
            <a:off x="3904900" y="6001128"/>
            <a:ext cx="698254" cy="665851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25332" r="18503" b="23395"/>
          <a:stretch/>
        </p:blipFill>
        <p:spPr>
          <a:xfrm>
            <a:off x="8076355" y="5970114"/>
            <a:ext cx="712603" cy="66408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24854" r="27891" b="23196"/>
          <a:stretch/>
        </p:blipFill>
        <p:spPr>
          <a:xfrm>
            <a:off x="1713661" y="5970114"/>
            <a:ext cx="698254" cy="6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82363"/>
          </a:xfrm>
          <a:solidFill>
            <a:schemeClr val="accent6"/>
          </a:solidFill>
        </p:spPr>
        <p:txBody>
          <a:bodyPr lIns="76411" tIns="38206" rIns="76411" bIns="38206" rtlCol="0" anchor="ctr">
            <a:noAutofit/>
          </a:bodyPr>
          <a:lstStyle/>
          <a:p>
            <a:r>
              <a:rPr lang="pt-BR" sz="2800" dirty="0"/>
              <a:t>Brasil enfrenta crise profunda, mas existem condições de retomada da economia brasileira a partir de 2017...</a:t>
            </a:r>
          </a:p>
        </p:txBody>
      </p:sp>
      <p:graphicFrame>
        <p:nvGraphicFramePr>
          <p:cNvPr id="22" name="Espaço Reservado para Conteúdo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754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IBGE; (P) Projeções GO Associados</a:t>
            </a:r>
          </a:p>
          <a:p>
            <a:endParaRPr lang="pt-BR" sz="1080" dirty="0"/>
          </a:p>
        </p:txBody>
      </p:sp>
      <p:grpSp>
        <p:nvGrpSpPr>
          <p:cNvPr id="23" name="Grupo 22"/>
          <p:cNvGrpSpPr/>
          <p:nvPr/>
        </p:nvGrpSpPr>
        <p:grpSpPr>
          <a:xfrm>
            <a:off x="2241298" y="1781612"/>
            <a:ext cx="657962" cy="1121554"/>
            <a:chOff x="3217923" y="2065493"/>
            <a:chExt cx="974759" cy="1661560"/>
          </a:xfrm>
        </p:grpSpPr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838" y="2406516"/>
              <a:ext cx="604931" cy="8244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5" name="CaixaDeTexto 9"/>
            <p:cNvSpPr txBox="1"/>
            <p:nvPr/>
          </p:nvSpPr>
          <p:spPr>
            <a:xfrm>
              <a:off x="3217923" y="2065493"/>
              <a:ext cx="974759" cy="25106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628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6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FHC</a:t>
              </a:r>
            </a:p>
          </p:txBody>
        </p:sp>
        <p:sp>
          <p:nvSpPr>
            <p:cNvPr id="26" name="CaixaDeTexto 8"/>
            <p:cNvSpPr txBox="1">
              <a:spLocks noChangeArrowheads="1"/>
            </p:cNvSpPr>
            <p:nvPr/>
          </p:nvSpPr>
          <p:spPr bwMode="auto">
            <a:xfrm>
              <a:off x="3366970" y="3303006"/>
              <a:ext cx="750919" cy="42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26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2,2%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916496" y="1682425"/>
            <a:ext cx="657963" cy="1102013"/>
            <a:chOff x="5371155" y="1900089"/>
            <a:chExt cx="974759" cy="1632612"/>
          </a:xfrm>
        </p:grpSpPr>
        <p:pic>
          <p:nvPicPr>
            <p:cNvPr id="28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582" y="2273107"/>
              <a:ext cx="569909" cy="767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9" name="CaixaDeTexto 10"/>
            <p:cNvSpPr txBox="1"/>
            <p:nvPr/>
          </p:nvSpPr>
          <p:spPr>
            <a:xfrm>
              <a:off x="5371155" y="1900089"/>
              <a:ext cx="974759" cy="25106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6289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Lula</a:t>
              </a:r>
            </a:p>
          </p:txBody>
        </p:sp>
        <p:sp>
          <p:nvSpPr>
            <p:cNvPr id="30" name="CaixaDeTexto 1"/>
            <p:cNvSpPr txBox="1">
              <a:spLocks noChangeArrowheads="1"/>
            </p:cNvSpPr>
            <p:nvPr/>
          </p:nvSpPr>
          <p:spPr bwMode="auto">
            <a:xfrm>
              <a:off x="5512903" y="3108654"/>
              <a:ext cx="750918" cy="42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4,0%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9648803" y="1744349"/>
            <a:ext cx="189561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PIB, var (%) no ano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8561299" y="1920117"/>
            <a:ext cx="1468682" cy="1252420"/>
            <a:chOff x="8267105" y="1401690"/>
            <a:chExt cx="1631868" cy="1391576"/>
          </a:xfrm>
        </p:grpSpPr>
        <p:grpSp>
          <p:nvGrpSpPr>
            <p:cNvPr id="19" name="Agrupar 18"/>
            <p:cNvGrpSpPr/>
            <p:nvPr/>
          </p:nvGrpSpPr>
          <p:grpSpPr>
            <a:xfrm>
              <a:off x="8267105" y="1401692"/>
              <a:ext cx="1470949" cy="1391574"/>
              <a:chOff x="8267105" y="1401692"/>
              <a:chExt cx="1470949" cy="1391574"/>
            </a:xfrm>
          </p:grpSpPr>
          <p:grpSp>
            <p:nvGrpSpPr>
              <p:cNvPr id="21" name="Grupo 5"/>
              <p:cNvGrpSpPr/>
              <p:nvPr/>
            </p:nvGrpSpPr>
            <p:grpSpPr>
              <a:xfrm>
                <a:off x="8267105" y="1401692"/>
                <a:ext cx="1183716" cy="1391574"/>
                <a:chOff x="7448055" y="2518011"/>
                <a:chExt cx="1315241" cy="1546192"/>
              </a:xfrm>
            </p:grpSpPr>
            <p:pic>
              <p:nvPicPr>
                <p:cNvPr id="37" name="Picture 2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009"/>
                <a:stretch/>
              </p:blipFill>
              <p:spPr bwMode="auto">
                <a:xfrm>
                  <a:off x="7645918" y="2839509"/>
                  <a:ext cx="578153" cy="82620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sp>
              <p:nvSpPr>
                <p:cNvPr id="38" name="CaixaDeTexto 11"/>
                <p:cNvSpPr txBox="1"/>
                <p:nvPr/>
              </p:nvSpPr>
              <p:spPr>
                <a:xfrm>
                  <a:off x="7448055" y="2518011"/>
                  <a:ext cx="974759" cy="251065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554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6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Dilma</a:t>
                  </a:r>
                </a:p>
              </p:txBody>
            </p:sp>
            <p:sp>
              <p:nvSpPr>
                <p:cNvPr id="39" name="CaixaDeTexto 13"/>
                <p:cNvSpPr txBox="1">
                  <a:spLocks noChangeArrowheads="1"/>
                </p:cNvSpPr>
                <p:nvPr/>
              </p:nvSpPr>
              <p:spPr bwMode="auto">
                <a:xfrm>
                  <a:off x="8034622" y="3710831"/>
                  <a:ext cx="728674" cy="353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altLang="pt-BR" sz="126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itchFamily="34" charset="0"/>
                      <a:cs typeface="Arial" pitchFamily="34" charset="0"/>
                    </a:rPr>
                    <a:t>0,60%</a:t>
                  </a:r>
                </a:p>
              </p:txBody>
            </p:sp>
          </p:grpSp>
          <p:pic>
            <p:nvPicPr>
              <p:cNvPr id="36" name="Picture 2" descr="http://static2.blastingnews.com/media/photogallery/2016/4/2/290x290/b_290x290/michel-temer-abandona-lideranca-do-pmdb_66428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54" r="15148"/>
              <a:stretch/>
            </p:blipFill>
            <p:spPr bwMode="auto">
              <a:xfrm>
                <a:off x="9200811" y="1689866"/>
                <a:ext cx="537243" cy="7497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20" name="CaixaDeTexto 11"/>
            <p:cNvSpPr txBox="1"/>
            <p:nvPr/>
          </p:nvSpPr>
          <p:spPr>
            <a:xfrm>
              <a:off x="9021690" y="1401690"/>
              <a:ext cx="877283" cy="22595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554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743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99888"/>
          </a:xfrm>
        </p:spPr>
        <p:txBody>
          <a:bodyPr/>
          <a:lstStyle/>
          <a:p>
            <a:r>
              <a:rPr lang="pt-BR" sz="3000" dirty="0"/>
              <a:t>Saneamento: previsão para realização dos leilões no 1° semestre de 2018...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8199" y="6331527"/>
            <a:ext cx="851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Fonte: “Infraestrutura e Governo – PPI e o plano de privatizações e concessões”, Fernando S. Marcato – Jornal JOTA.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818139" y="2901650"/>
            <a:ext cx="2292928" cy="647208"/>
            <a:chOff x="2540" y="1247793"/>
            <a:chExt cx="2476500" cy="990600"/>
          </a:xfrm>
          <a:solidFill>
            <a:schemeClr val="accent6"/>
          </a:solidFill>
        </p:grpSpPr>
        <p:sp>
          <p:nvSpPr>
            <p:cNvPr id="23" name="Retângulo 22"/>
            <p:cNvSpPr/>
            <p:nvPr/>
          </p:nvSpPr>
          <p:spPr>
            <a:xfrm>
              <a:off x="2540" y="1247793"/>
              <a:ext cx="2476500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CaixaDeTexto 23"/>
            <p:cNvSpPr txBox="1"/>
            <p:nvPr/>
          </p:nvSpPr>
          <p:spPr>
            <a:xfrm>
              <a:off x="2540" y="1247793"/>
              <a:ext cx="2476500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12928" tIns="178816" rIns="312928" bIns="178816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bg1"/>
                  </a:solidFill>
                </a:rPr>
                <a:t>Cedae (RJ)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818139" y="3681293"/>
            <a:ext cx="2292928" cy="1126669"/>
            <a:chOff x="2540" y="2238393"/>
            <a:chExt cx="2476500" cy="19324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2540" y="2238393"/>
              <a:ext cx="2476500" cy="1932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CaixaDeTexto 21"/>
            <p:cNvSpPr txBox="1"/>
            <p:nvPr/>
          </p:nvSpPr>
          <p:spPr>
            <a:xfrm>
              <a:off x="2540" y="2238393"/>
              <a:ext cx="2476500" cy="1932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4696" tIns="234696" rIns="312928" bIns="352044" numCol="1" spcCol="1270" anchor="t" anchorCtr="0">
              <a:noAutofit/>
            </a:bodyPr>
            <a:lstStyle/>
            <a:p>
              <a:pPr marL="0" lvl="1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/>
                <a:t>30,8%</a:t>
              </a:r>
            </a:p>
            <a:p>
              <a:pPr marL="0" lvl="1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51,3%</a:t>
              </a:r>
              <a:endParaRPr lang="pt-BR" sz="2400" kern="1200" dirty="0"/>
            </a:p>
            <a:p>
              <a:pPr marL="285750" lvl="1" indent="-28575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BR" sz="2400" kern="1200" dirty="0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6376208" y="2901648"/>
            <a:ext cx="2292928" cy="647208"/>
            <a:chOff x="2825750" y="1247793"/>
            <a:chExt cx="2476500" cy="990600"/>
          </a:xfrm>
          <a:solidFill>
            <a:schemeClr val="accent6"/>
          </a:solidFill>
        </p:grpSpPr>
        <p:sp>
          <p:nvSpPr>
            <p:cNvPr id="19" name="Retângulo 18"/>
            <p:cNvSpPr/>
            <p:nvPr/>
          </p:nvSpPr>
          <p:spPr>
            <a:xfrm>
              <a:off x="2825750" y="1247793"/>
              <a:ext cx="2476500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CaixaDeTexto 19"/>
            <p:cNvSpPr txBox="1"/>
            <p:nvPr/>
          </p:nvSpPr>
          <p:spPr>
            <a:xfrm>
              <a:off x="2825750" y="1247793"/>
              <a:ext cx="2476500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12928" tIns="178816" rIns="312928" bIns="178816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 err="1">
                  <a:solidFill>
                    <a:schemeClr val="bg1"/>
                  </a:solidFill>
                </a:rPr>
                <a:t>Cosanpa</a:t>
              </a:r>
              <a:r>
                <a:rPr lang="pt-BR" sz="2400" kern="1200" dirty="0">
                  <a:solidFill>
                    <a:schemeClr val="bg1"/>
                  </a:solidFill>
                </a:rPr>
                <a:t> (PA)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376208" y="3666472"/>
            <a:ext cx="2292928" cy="1127201"/>
            <a:chOff x="2825750" y="2238393"/>
            <a:chExt cx="2476500" cy="19324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Retângulo 16"/>
            <p:cNvSpPr/>
            <p:nvPr/>
          </p:nvSpPr>
          <p:spPr>
            <a:xfrm>
              <a:off x="2825750" y="2238393"/>
              <a:ext cx="2476500" cy="1932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CaixaDeTexto 17"/>
            <p:cNvSpPr txBox="1"/>
            <p:nvPr/>
          </p:nvSpPr>
          <p:spPr>
            <a:xfrm>
              <a:off x="2825750" y="2238393"/>
              <a:ext cx="2476500" cy="1932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4696" tIns="234696" rIns="312928" bIns="352044" numCol="1" spcCol="1270" anchor="t" anchorCtr="0">
              <a:noAutofit/>
            </a:bodyPr>
            <a:lstStyle/>
            <a:p>
              <a:pPr marL="0" lvl="1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>
                  <a:solidFill>
                    <a:srgbClr val="FF0000"/>
                  </a:solidFill>
                </a:rPr>
                <a:t>1%</a:t>
              </a:r>
            </a:p>
            <a:p>
              <a:pPr marL="0" lvl="1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41,5%</a:t>
              </a:r>
              <a:endParaRPr lang="pt-BR" sz="2400" kern="1200" dirty="0"/>
            </a:p>
            <a:p>
              <a:pPr marL="285750" lvl="1" indent="-28575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BR" sz="2400" kern="1200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8934277" y="2901648"/>
            <a:ext cx="2292928" cy="647208"/>
            <a:chOff x="5648960" y="1247793"/>
            <a:chExt cx="2476500" cy="990600"/>
          </a:xfrm>
          <a:solidFill>
            <a:schemeClr val="accent6"/>
          </a:solidFill>
        </p:grpSpPr>
        <p:sp>
          <p:nvSpPr>
            <p:cNvPr id="15" name="Retângulo 14"/>
            <p:cNvSpPr/>
            <p:nvPr/>
          </p:nvSpPr>
          <p:spPr>
            <a:xfrm>
              <a:off x="5648960" y="1247793"/>
              <a:ext cx="2476500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CaixaDeTexto 15"/>
            <p:cNvSpPr txBox="1"/>
            <p:nvPr/>
          </p:nvSpPr>
          <p:spPr>
            <a:xfrm>
              <a:off x="5648960" y="1247793"/>
              <a:ext cx="2476500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12928" tIns="178816" rIns="312928" bIns="178816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 err="1">
                  <a:solidFill>
                    <a:schemeClr val="bg1"/>
                  </a:solidFill>
                </a:rPr>
                <a:t>Caerd</a:t>
              </a:r>
              <a:r>
                <a:rPr lang="pt-BR" sz="2400" kern="1200" dirty="0">
                  <a:solidFill>
                    <a:schemeClr val="bg1"/>
                  </a:solidFill>
                </a:rPr>
                <a:t> (RO)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8934277" y="3666471"/>
            <a:ext cx="2292928" cy="1127201"/>
            <a:chOff x="5648960" y="2238393"/>
            <a:chExt cx="2476500" cy="19324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etângulo 12"/>
            <p:cNvSpPr/>
            <p:nvPr/>
          </p:nvSpPr>
          <p:spPr>
            <a:xfrm>
              <a:off x="5648960" y="2238393"/>
              <a:ext cx="2476500" cy="1932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CaixaDeTexto 13"/>
            <p:cNvSpPr txBox="1"/>
            <p:nvPr/>
          </p:nvSpPr>
          <p:spPr>
            <a:xfrm>
              <a:off x="5648960" y="2238393"/>
              <a:ext cx="2476500" cy="1932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4696" tIns="234696" rIns="312928" bIns="352044" numCol="1" spcCol="1270" anchor="t" anchorCtr="0">
              <a:noAutofit/>
            </a:bodyPr>
            <a:lstStyle/>
            <a:p>
              <a:pPr marL="0" lvl="1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>
                  <a:solidFill>
                    <a:srgbClr val="FF0000"/>
                  </a:solidFill>
                </a:rPr>
                <a:t>0%</a:t>
              </a:r>
            </a:p>
            <a:p>
              <a:pPr marL="0" lvl="1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/>
                <a:t>58,2%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838199" y="3860739"/>
            <a:ext cx="226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Tratamento de esgoto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02239" y="4243446"/>
            <a:ext cx="226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Coleta de esgoto</a:t>
            </a:r>
          </a:p>
        </p:txBody>
      </p:sp>
      <p:cxnSp>
        <p:nvCxnSpPr>
          <p:cNvPr id="29" name="Conector de Seta Reta 28"/>
          <p:cNvCxnSpPr/>
          <p:nvPr/>
        </p:nvCxnSpPr>
        <p:spPr>
          <a:xfrm>
            <a:off x="3241964" y="4045405"/>
            <a:ext cx="81741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3241964" y="4441488"/>
            <a:ext cx="81741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830523" y="1966833"/>
            <a:ext cx="10396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/>
              <a:t>BNDES </a:t>
            </a:r>
            <a:r>
              <a:rPr lang="pt-BR" sz="2200" dirty="0"/>
              <a:t>pretende auxiliar os Estados do Rio de Janeiro, Pará e Rondônia a privatizar suas empresas de saneamento...</a:t>
            </a:r>
          </a:p>
        </p:txBody>
      </p:sp>
      <p:sp>
        <p:nvSpPr>
          <p:cNvPr id="34" name="Seta: Dobrada 33"/>
          <p:cNvSpPr/>
          <p:nvPr/>
        </p:nvSpPr>
        <p:spPr>
          <a:xfrm rot="10800000" flipH="1">
            <a:off x="4765965" y="5086712"/>
            <a:ext cx="1025236" cy="517452"/>
          </a:xfrm>
          <a:prstGeom prst="bentArrow">
            <a:avLst>
              <a:gd name="adj1" fmla="val 25000"/>
              <a:gd name="adj2" fmla="val 28030"/>
              <a:gd name="adj3" fmla="val 25000"/>
              <a:gd name="adj4" fmla="val 4375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1066" y="5070602"/>
            <a:ext cx="5242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Dificuldades: </a:t>
            </a:r>
            <a:r>
              <a:rPr lang="pt-BR" sz="2200" dirty="0"/>
              <a:t>tamanho da empresa e resistências de diversos setores à sua privatização</a:t>
            </a:r>
          </a:p>
        </p:txBody>
      </p:sp>
    </p:spTree>
    <p:extLst>
      <p:ext uri="{BB962C8B-B14F-4D97-AF65-F5344CB8AC3E}">
        <p14:creationId xmlns:p14="http://schemas.microsoft.com/office/powerpoint/2010/main" val="2255176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89600"/>
          </a:xfrm>
        </p:spPr>
        <p:txBody>
          <a:bodyPr/>
          <a:lstStyle/>
          <a:p>
            <a:r>
              <a:rPr lang="pt-BR" sz="3000" dirty="0"/>
              <a:t>PPP é mecanismo fundamental para propiciar tais melhorias...</a:t>
            </a:r>
          </a:p>
        </p:txBody>
      </p:sp>
      <p:graphicFrame>
        <p:nvGraphicFramePr>
          <p:cNvPr id="6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247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58873"/>
          </a:xfrm>
        </p:spPr>
        <p:txBody>
          <a:bodyPr/>
          <a:lstStyle/>
          <a:p>
            <a:r>
              <a:rPr lang="pt-BR" sz="3000" dirty="0"/>
              <a:t>PPPs em saneamento estão em franca expansão - 06/2014 a 11/2016...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00" b="1" dirty="0"/>
              <a:t>Fonte: Diário Oficial da União e diversos diários oficiais de  Estados e Municípios. Elaboração GO Associados.</a:t>
            </a:r>
          </a:p>
          <a:p>
            <a:endParaRPr lang="pt-BR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428BF364-6488-4774-AC97-23C8446A8D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147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Investimento privado: Subconcessão de Teresina apresenta modelo inovador para saneamento estadual...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Teresina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Demais municípios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39788" y="2763441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Teresina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44347" y="2763441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Governo do estado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96825" y="3775559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Empresa Estadual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96824" y="4833232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Empresa Privada</a:t>
            </a:r>
          </a:p>
        </p:txBody>
      </p:sp>
      <p:cxnSp>
        <p:nvCxnSpPr>
          <p:cNvPr id="18" name="Conector reto 17"/>
          <p:cNvCxnSpPr>
            <a:stCxn id="13" idx="3"/>
            <a:endCxn id="14" idx="1"/>
          </p:cNvCxnSpPr>
          <p:nvPr/>
        </p:nvCxnSpPr>
        <p:spPr>
          <a:xfrm>
            <a:off x="1988457" y="3006728"/>
            <a:ext cx="8558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endCxn id="15" idx="0"/>
          </p:cNvCxnSpPr>
          <p:nvPr/>
        </p:nvCxnSpPr>
        <p:spPr>
          <a:xfrm>
            <a:off x="2350196" y="3006728"/>
            <a:ext cx="20964" cy="76883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5" idx="2"/>
            <a:endCxn id="16" idx="0"/>
          </p:cNvCxnSpPr>
          <p:nvPr/>
        </p:nvCxnSpPr>
        <p:spPr>
          <a:xfrm flipH="1">
            <a:off x="2371159" y="4262133"/>
            <a:ext cx="1" cy="57109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3993016" y="4833232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Usuário</a:t>
            </a:r>
          </a:p>
        </p:txBody>
      </p:sp>
      <p:cxnSp>
        <p:nvCxnSpPr>
          <p:cNvPr id="30" name="Conector em curva 29"/>
          <p:cNvCxnSpPr>
            <a:endCxn id="14" idx="2"/>
          </p:cNvCxnSpPr>
          <p:nvPr/>
        </p:nvCxnSpPr>
        <p:spPr>
          <a:xfrm rot="5400000" flipH="1" flipV="1">
            <a:off x="2253047" y="3667598"/>
            <a:ext cx="1583217" cy="748053"/>
          </a:xfrm>
          <a:prstGeom prst="curvedConnector3">
            <a:avLst>
              <a:gd name="adj1" fmla="val 29832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>
            <a:off x="2961917" y="4988609"/>
            <a:ext cx="856465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V="1">
            <a:off x="2982073" y="5144518"/>
            <a:ext cx="836309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3149600" y="4688114"/>
            <a:ext cx="58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Tarifa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2626654" y="5133728"/>
            <a:ext cx="173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Serviço</a:t>
            </a:r>
          </a:p>
          <a:p>
            <a:pPr algn="ctr"/>
            <a:r>
              <a:rPr lang="pt-BR" sz="1400" dirty="0"/>
              <a:t>Investimento privado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38131" y="3846952"/>
            <a:ext cx="176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Contribuição ao Setor</a:t>
            </a:r>
          </a:p>
          <a:p>
            <a:r>
              <a:rPr lang="pt-BR" sz="1400" dirty="0"/>
              <a:t>R$ 160 milhões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237238" y="4370172"/>
            <a:ext cx="120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Subconcessão</a:t>
            </a:r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6181206" y="2763441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Município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8185765" y="2763441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Governo do estado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7138242" y="4339746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Empresa Estadual</a:t>
            </a:r>
          </a:p>
        </p:txBody>
      </p:sp>
      <p:cxnSp>
        <p:nvCxnSpPr>
          <p:cNvPr id="50" name="Conector reto 49"/>
          <p:cNvCxnSpPr>
            <a:stCxn id="46" idx="3"/>
            <a:endCxn id="47" idx="1"/>
          </p:cNvCxnSpPr>
          <p:nvPr/>
        </p:nvCxnSpPr>
        <p:spPr>
          <a:xfrm>
            <a:off x="7329875" y="3006728"/>
            <a:ext cx="8558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endCxn id="49" idx="0"/>
          </p:cNvCxnSpPr>
          <p:nvPr/>
        </p:nvCxnSpPr>
        <p:spPr>
          <a:xfrm>
            <a:off x="7712575" y="3006728"/>
            <a:ext cx="2" cy="133301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9334434" y="4339746"/>
            <a:ext cx="1148669" cy="486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Usuário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8303335" y="4495123"/>
            <a:ext cx="856465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8323491" y="4651032"/>
            <a:ext cx="836309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8491018" y="4194628"/>
            <a:ext cx="58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Tarifa</a:t>
            </a:r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7977113" y="4640242"/>
            <a:ext cx="171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Serviço</a:t>
            </a:r>
          </a:p>
          <a:p>
            <a:pPr algn="ctr"/>
            <a:r>
              <a:rPr lang="pt-BR" sz="1400" dirty="0"/>
              <a:t>Investimento público</a:t>
            </a:r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5465154" y="3244334"/>
            <a:ext cx="126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e parcerias</a:t>
            </a:r>
          </a:p>
        </p:txBody>
      </p:sp>
    </p:spTree>
    <p:extLst>
      <p:ext uri="{BB962C8B-B14F-4D97-AF65-F5344CB8AC3E}">
        <p14:creationId xmlns:p14="http://schemas.microsoft.com/office/powerpoint/2010/main" val="1336850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8037"/>
          </a:xfrm>
        </p:spPr>
        <p:txBody>
          <a:bodyPr/>
          <a:lstStyle/>
          <a:p>
            <a:r>
              <a:rPr lang="pt-BR" sz="3000" dirty="0"/>
              <a:t>Condições para o salto em saneamento...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3164"/>
            <a:ext cx="10670458" cy="4351338"/>
          </a:xfrm>
        </p:spPr>
        <p:txBody>
          <a:bodyPr anchor="ctr">
            <a:norm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pt-BR" sz="2400" dirty="0"/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Mais crédito privado relativamente ao público e maior número de parcerias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Mais recursos internos através de desoneração e valorização adequada da água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Incentivos do governo à infraestrutura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pt-BR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838200" y="3440877"/>
            <a:ext cx="10515600" cy="518615"/>
          </a:xfrm>
          <a:prstGeom prst="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12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Avanços no saneamento trazem benefícios econômicos e sociais...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871" y="1827648"/>
            <a:ext cx="7751904" cy="4351338"/>
          </a:xfrm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Trata Brasil 2013. [1] valores correntes de setembro de 2013.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7721" y="5108939"/>
            <a:ext cx="303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Regiões atendidas com saneamento passam a viabilizar novas construções de maior valor agregado, valorizando também a região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6518" y="5101083"/>
            <a:ext cx="2956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Economia total, seja com redução de consultas e medicamentos, seja pela queda no absenteísmo 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3212432" y="5570621"/>
            <a:ext cx="3850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578516" y="5424248"/>
            <a:ext cx="3880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50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A tributação paga pelo setor de saneamento é elevada, tendo em vista seus benefícios...</a:t>
            </a:r>
            <a:endParaRPr lang="en-US" sz="3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571500" indent="-571500" algn="just" defTabSz="1018817" eaLnBrk="1" hangingPunct="1">
              <a:lnSpc>
                <a:spcPct val="150000"/>
              </a:lnSpc>
              <a:spcBef>
                <a:spcPts val="1114"/>
              </a:spcBef>
              <a:buFont typeface="+mj-lt"/>
              <a:buAutoNum type="romanLcPeriod"/>
            </a:pPr>
            <a:r>
              <a:rPr lang="pt-BR" sz="2200" u="sng" dirty="0">
                <a:solidFill>
                  <a:prstClr val="black"/>
                </a:solidFill>
              </a:rPr>
              <a:t>Mudanças promovidas em 2002 e 2003 na cobrança do PIS/PASEP e da COFINS aumentaram a tributação do setor</a:t>
            </a:r>
            <a:r>
              <a:rPr lang="pt-BR" sz="2200" dirty="0">
                <a:solidFill>
                  <a:prstClr val="black"/>
                </a:solidFill>
              </a:rPr>
              <a:t>. Naquela época, as empresas do setor migraram de um regime cumulativo para um regime não cumulativo de tributação.</a:t>
            </a:r>
          </a:p>
          <a:p>
            <a:pPr marL="571500" indent="-571500" algn="just" defTabSz="1018817" eaLnBrk="1" hangingPunct="1">
              <a:lnSpc>
                <a:spcPct val="150000"/>
              </a:lnSpc>
              <a:spcBef>
                <a:spcPts val="1114"/>
              </a:spcBef>
              <a:buFont typeface="+mj-lt"/>
              <a:buAutoNum type="romanLcPeriod"/>
            </a:pPr>
            <a:r>
              <a:rPr lang="pt-BR" sz="2200" dirty="0">
                <a:solidFill>
                  <a:prstClr val="black"/>
                </a:solidFill>
              </a:rPr>
              <a:t>Passou a ser permitida a dedução dos créditos tributários, relativos a essas contribuições, acumulados ao longo da cadeia. Todavia, </a:t>
            </a:r>
            <a:r>
              <a:rPr lang="pt-BR" sz="2200" u="sng" dirty="0">
                <a:solidFill>
                  <a:prstClr val="black"/>
                </a:solidFill>
              </a:rPr>
              <a:t>por conta de suas peculiaridades, o setor de saneamento acabou sendo duramente prejudicado</a:t>
            </a:r>
            <a:r>
              <a:rPr lang="pt-BR" sz="2200" dirty="0">
                <a:solidFill>
                  <a:prstClr val="black"/>
                </a:solidFill>
              </a:rPr>
              <a:t>.</a:t>
            </a:r>
          </a:p>
          <a:p>
            <a:pPr marL="571500" indent="-571500" algn="just" defTabSz="1018817" eaLnBrk="1" hangingPunct="1">
              <a:lnSpc>
                <a:spcPct val="150000"/>
              </a:lnSpc>
              <a:spcBef>
                <a:spcPts val="1114"/>
              </a:spcBef>
              <a:buFont typeface="+mj-lt"/>
              <a:buAutoNum type="romanLcPeriod"/>
            </a:pPr>
            <a:r>
              <a:rPr lang="pt-BR" sz="2200" u="sng" dirty="0">
                <a:solidFill>
                  <a:prstClr val="black"/>
                </a:solidFill>
              </a:rPr>
              <a:t>Além de possuir uma cadeia de produção curta, seu principal insumo, a água</a:t>
            </a:r>
            <a:r>
              <a:rPr lang="pt-BR" sz="2200" dirty="0">
                <a:solidFill>
                  <a:prstClr val="black"/>
                </a:solidFill>
              </a:rPr>
              <a:t>, não é comprada de fornecedores, mas adquirida mediante outorga, não fazendo jus à acumulação de créditos. </a:t>
            </a:r>
          </a:p>
          <a:p>
            <a:pPr marL="571500" indent="-571500" defTabSz="1018817" eaLnBrk="1" hangingPunct="1">
              <a:lnSpc>
                <a:spcPct val="90000"/>
              </a:lnSpc>
              <a:spcBef>
                <a:spcPts val="1114"/>
              </a:spcBef>
              <a:buFont typeface="+mj-lt"/>
              <a:buAutoNum type="romanLcPeriod"/>
            </a:pP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8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O Regime Especial de Incentivos para o Desenvolvimento do Saneamento Básico (</a:t>
            </a:r>
            <a:r>
              <a:rPr lang="pt-BR" sz="3000" dirty="0" err="1"/>
              <a:t>Reisb</a:t>
            </a:r>
            <a:r>
              <a:rPr lang="pt-BR" sz="3000" dirty="0"/>
              <a:t>) visa estimular investimento...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800" b="1" dirty="0"/>
              <a:t>Lei Nº 13.329, de 1º de agosto de 2016: </a:t>
            </a:r>
            <a:r>
              <a:rPr lang="pt-BR" sz="2800" dirty="0"/>
              <a:t>cria o Regime Especial de Incentivos para o Desenvolvimento do Saneamento Básico - REISB, com o objetivo de estimular a pessoa jurídica prestadora de serviços públicos de saneamento básico a aumentar seu volume de investimentos.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Foi vetado parcialmente. Alguns pontos que operacionalizavam o regime de renúncia fiscal foram vetados e serão regulamentados futuramente.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473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Projeto de Lei para criação do </a:t>
            </a:r>
            <a:r>
              <a:rPr lang="pt-BR" sz="3000" dirty="0" err="1"/>
              <a:t>Reisb</a:t>
            </a:r>
            <a:r>
              <a:rPr lang="pt-BR" sz="3000" dirty="0"/>
              <a:t> foi sancionado pelo Presidente Temer em 01/08, com veto parcial...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95490-B9D9-4D14-87E9-08925C09688E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portal da Câmara e do Senado, elaboração GO Associados</a:t>
            </a:r>
          </a:p>
        </p:txBody>
      </p:sp>
    </p:spTree>
    <p:extLst>
      <p:ext uri="{BB962C8B-B14F-4D97-AF65-F5344CB8AC3E}">
        <p14:creationId xmlns:p14="http://schemas.microsoft.com/office/powerpoint/2010/main" val="1333743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Empresas de saneamento que pretendem investir nos próximos anos deverão ser beneficiadas pelo </a:t>
            </a:r>
            <a:r>
              <a:rPr lang="pt-BR" sz="3000" dirty="0" err="1"/>
              <a:t>Reisb</a:t>
            </a:r>
            <a:r>
              <a:rPr lang="pt-BR" sz="3000" dirty="0"/>
              <a:t>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t-BR" sz="1600" dirty="0"/>
              <a:t>“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Art. 54-B.  É beneficiária do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Reisb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a pessoa jurídica que realize investimentos voltados para a sustentabilidade e para a eficiência dos sistemas de saneamento básico e em acordo com o Plano Nacional de Saneamento Básico.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t-BR" sz="1600" dirty="0"/>
              <a:t>§ 1</a:t>
            </a:r>
            <a:r>
              <a:rPr lang="pt-BR" sz="1600" u="sng" baseline="30000" dirty="0"/>
              <a:t>o</a:t>
            </a:r>
            <a:r>
              <a:rPr lang="pt-BR" sz="1600" dirty="0"/>
              <a:t>  Para efeitos do disposto no </a:t>
            </a:r>
            <a:r>
              <a:rPr lang="pt-BR" sz="1600" b="1" dirty="0"/>
              <a:t>caput</a:t>
            </a:r>
            <a:r>
              <a:rPr lang="pt-BR" sz="1600" dirty="0"/>
              <a:t>, ficam definidos como investimentos em sustentabilidade e em eficiência dos sistemas de saneamento básico aqueles que atendam: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t-BR" sz="1600" dirty="0"/>
              <a:t>I - ao alcance das metas de universalização do abastecimento de água para consumo humano e da coleta e tratamento de esgoto;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t-BR" sz="1600" dirty="0"/>
              <a:t>II - à preservação de áreas de mananciais e de unidades de conservação necessárias à proteção das condições naturais e de produção de água;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t-BR" sz="1600" dirty="0"/>
              <a:t>III - à redução de perdas de água e à ampliação da eficiência dos sistemas de abastecimento de água para consumo humano e dos sistemas de coleta e tratamento de esgoto;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pt-BR" sz="1600" dirty="0"/>
              <a:t>IV - à inovação tecnológica.”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2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3790" y="335189"/>
            <a:ext cx="10164417" cy="1133393"/>
          </a:xfrm>
        </p:spPr>
        <p:txBody>
          <a:bodyPr/>
          <a:lstStyle/>
          <a:p>
            <a:r>
              <a:rPr lang="pt-BR" sz="2800" dirty="0"/>
              <a:t>Depois de um período de excesso de otimismo, projeções para 2017 ficaram mais modestas, mas melhoram para inflação...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8200" y="6331496"/>
            <a:ext cx="8812951" cy="345370"/>
          </a:xfrm>
        </p:spPr>
        <p:txBody>
          <a:bodyPr>
            <a:normAutofit/>
          </a:bodyPr>
          <a:lstStyle/>
          <a:p>
            <a:r>
              <a:rPr lang="pt-BR" sz="1000" b="1" dirty="0"/>
              <a:t>Fonte: Boletim Focus – Banco Central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42948"/>
              </p:ext>
            </p:extLst>
          </p:nvPr>
        </p:nvGraphicFramePr>
        <p:xfrm>
          <a:off x="2345635" y="1844835"/>
          <a:ext cx="7553739" cy="423597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262844">
                  <a:extLst>
                    <a:ext uri="{9D8B030D-6E8A-4147-A177-3AD203B41FA5}">
                      <a16:colId xmlns:a16="http://schemas.microsoft.com/office/drawing/2014/main" val="323179304"/>
                    </a:ext>
                  </a:extLst>
                </a:gridCol>
                <a:gridCol w="1416735">
                  <a:extLst>
                    <a:ext uri="{9D8B030D-6E8A-4147-A177-3AD203B41FA5}">
                      <a16:colId xmlns:a16="http://schemas.microsoft.com/office/drawing/2014/main" val="4071064729"/>
                    </a:ext>
                  </a:extLst>
                </a:gridCol>
                <a:gridCol w="1233084">
                  <a:extLst>
                    <a:ext uri="{9D8B030D-6E8A-4147-A177-3AD203B41FA5}">
                      <a16:colId xmlns:a16="http://schemas.microsoft.com/office/drawing/2014/main" val="3966570802"/>
                    </a:ext>
                  </a:extLst>
                </a:gridCol>
                <a:gridCol w="1320538">
                  <a:extLst>
                    <a:ext uri="{9D8B030D-6E8A-4147-A177-3AD203B41FA5}">
                      <a16:colId xmlns:a16="http://schemas.microsoft.com/office/drawing/2014/main" val="4281912002"/>
                    </a:ext>
                  </a:extLst>
                </a:gridCol>
                <a:gridCol w="1320538">
                  <a:extLst>
                    <a:ext uri="{9D8B030D-6E8A-4147-A177-3AD203B41FA5}">
                      <a16:colId xmlns:a16="http://schemas.microsoft.com/office/drawing/2014/main" val="475883556"/>
                    </a:ext>
                  </a:extLst>
                </a:gridCol>
              </a:tblGrid>
              <a:tr h="698583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Mediana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– Agregado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89766"/>
                  </a:ext>
                </a:extLst>
              </a:tr>
              <a:tr h="720819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817" rtl="0" eaLnBrk="1" latinLnBrk="0" hangingPunct="1"/>
                      <a:r>
                        <a:rPr lang="pt-BR" sz="192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28/11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1 mês antes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817" rtl="0" eaLnBrk="1" latinLnBrk="0" hangingPunct="1"/>
                      <a:r>
                        <a:rPr lang="pt-BR" sz="192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28/11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1 mês antes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71690"/>
                  </a:ext>
                </a:extLst>
              </a:tr>
              <a:tr h="720819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PIB (% do</a:t>
                      </a:r>
                      <a:r>
                        <a:rPr lang="pt-BR" baseline="0" dirty="0"/>
                        <a:t> crescimento)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67891"/>
                  </a:ext>
                </a:extLst>
              </a:tr>
              <a:tr h="698583">
                <a:tc>
                  <a:txBody>
                    <a:bodyPr/>
                    <a:lstStyle/>
                    <a:p>
                      <a:pPr algn="l"/>
                      <a:r>
                        <a:rPr lang="pt-BR" b="0" dirty="0"/>
                        <a:t>IPCA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6,88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4,93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5,00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958419"/>
                  </a:ext>
                </a:extLst>
              </a:tr>
              <a:tr h="698583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Taxa de Câmbio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812100"/>
                  </a:ext>
                </a:extLst>
              </a:tr>
              <a:tr h="698583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Meta Taxa</a:t>
                      </a:r>
                      <a:r>
                        <a:rPr lang="pt-BR" baseline="0" dirty="0"/>
                        <a:t> Selic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15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765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Cada gota de água contém planejamento, gestão e tecnologia...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1042920" y="1951630"/>
            <a:ext cx="10083644" cy="4112335"/>
            <a:chOff x="2508244" y="1340517"/>
            <a:chExt cx="9264657" cy="477432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413" r="-1"/>
            <a:stretch/>
          </p:blipFill>
          <p:spPr>
            <a:xfrm>
              <a:off x="7273243" y="2579700"/>
              <a:ext cx="1525065" cy="12998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8" name="Agrupar 7"/>
            <p:cNvGrpSpPr/>
            <p:nvPr/>
          </p:nvGrpSpPr>
          <p:grpSpPr>
            <a:xfrm>
              <a:off x="2508244" y="1340517"/>
              <a:ext cx="9264657" cy="4774328"/>
              <a:chOff x="2508244" y="1340517"/>
              <a:chExt cx="9264657" cy="4774328"/>
            </a:xfrm>
          </p:grpSpPr>
          <p:grpSp>
            <p:nvGrpSpPr>
              <p:cNvPr id="9" name="Grupo 5"/>
              <p:cNvGrpSpPr/>
              <p:nvPr/>
            </p:nvGrpSpPr>
            <p:grpSpPr>
              <a:xfrm>
                <a:off x="2508244" y="1340517"/>
                <a:ext cx="9264657" cy="4774328"/>
                <a:chOff x="77528" y="627312"/>
                <a:chExt cx="11976236" cy="6371157"/>
              </a:xfrm>
            </p:grpSpPr>
            <p:sp>
              <p:nvSpPr>
                <p:cNvPr id="11" name="CaixaDeTexto 10"/>
                <p:cNvSpPr txBox="1"/>
                <p:nvPr/>
              </p:nvSpPr>
              <p:spPr>
                <a:xfrm>
                  <a:off x="10663639" y="3520140"/>
                  <a:ext cx="13901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2934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Distribuição</a:t>
                  </a:r>
                </a:p>
              </p:txBody>
            </p:sp>
            <p:grpSp>
              <p:nvGrpSpPr>
                <p:cNvPr id="12" name="Grupo 2"/>
                <p:cNvGrpSpPr/>
                <p:nvPr/>
              </p:nvGrpSpPr>
              <p:grpSpPr>
                <a:xfrm>
                  <a:off x="77528" y="627312"/>
                  <a:ext cx="11944500" cy="6371157"/>
                  <a:chOff x="77528" y="627312"/>
                  <a:chExt cx="11944500" cy="6371157"/>
                </a:xfrm>
              </p:grpSpPr>
              <p:pic>
                <p:nvPicPr>
                  <p:cNvPr id="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308117" y="1289536"/>
                    <a:ext cx="2134383" cy="1467995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580280" y="771920"/>
                    <a:ext cx="11721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Captação</a:t>
                    </a:r>
                  </a:p>
                </p:txBody>
              </p:sp>
              <p:sp>
                <p:nvSpPr>
                  <p:cNvPr id="15" name="Seta para a direita 52"/>
                  <p:cNvSpPr/>
                  <p:nvPr/>
                </p:nvSpPr>
                <p:spPr>
                  <a:xfrm>
                    <a:off x="2659609" y="1496873"/>
                    <a:ext cx="1384541" cy="685799"/>
                  </a:xfrm>
                  <a:prstGeom prst="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6425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6" name="Picture 4" descr="http://www.semae.riopreto.sp.gov.br/Data/Sites/3/eta_8748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61256" y="1533180"/>
                    <a:ext cx="2159999" cy="1460946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4726723" y="771922"/>
                    <a:ext cx="22792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Tratamento de Água</a:t>
                    </a:r>
                  </a:p>
                </p:txBody>
              </p:sp>
              <p:sp>
                <p:nvSpPr>
                  <p:cNvPr id="18" name="Seta para a direita 59"/>
                  <p:cNvSpPr/>
                  <p:nvPr/>
                </p:nvSpPr>
                <p:spPr>
                  <a:xfrm>
                    <a:off x="6999227" y="1433438"/>
                    <a:ext cx="1384540" cy="685800"/>
                  </a:xfrm>
                  <a:prstGeom prst="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6425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9452781" y="627312"/>
                    <a:ext cx="1830140" cy="4928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Reservação</a:t>
                    </a:r>
                  </a:p>
                </p:txBody>
              </p:sp>
              <p:sp>
                <p:nvSpPr>
                  <p:cNvPr id="20" name="Seta para a direita 62"/>
                  <p:cNvSpPr/>
                  <p:nvPr/>
                </p:nvSpPr>
                <p:spPr>
                  <a:xfrm rot="5400000">
                    <a:off x="9618904" y="3554046"/>
                    <a:ext cx="1384540" cy="685800"/>
                  </a:xfrm>
                  <a:prstGeom prst="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6425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9669733" y="5381167"/>
                    <a:ext cx="2352295" cy="1617302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  <p:sp>
                <p:nvSpPr>
                  <p:cNvPr id="22" name="Seta para a direita 67"/>
                  <p:cNvSpPr/>
                  <p:nvPr/>
                </p:nvSpPr>
                <p:spPr>
                  <a:xfrm rot="10800000">
                    <a:off x="7977995" y="5876675"/>
                    <a:ext cx="1384540" cy="685800"/>
                  </a:xfrm>
                  <a:prstGeom prst="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6425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4764107" y="4820605"/>
                    <a:ext cx="24587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Tratamento de Esgoto</a:t>
                    </a:r>
                  </a:p>
                </p:txBody>
              </p:sp>
              <p:sp>
                <p:nvSpPr>
                  <p:cNvPr id="24" name="CaixaDeTexto 23"/>
                  <p:cNvSpPr txBox="1"/>
                  <p:nvPr/>
                </p:nvSpPr>
                <p:spPr>
                  <a:xfrm>
                    <a:off x="9968274" y="4799266"/>
                    <a:ext cx="11721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Consumo</a:t>
                    </a:r>
                  </a:p>
                </p:txBody>
              </p:sp>
              <p:sp>
                <p:nvSpPr>
                  <p:cNvPr id="25" name="CaixaDeTexto 24"/>
                  <p:cNvSpPr txBox="1"/>
                  <p:nvPr/>
                </p:nvSpPr>
                <p:spPr>
                  <a:xfrm>
                    <a:off x="8244508" y="5286304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Coleta</a:t>
                    </a:r>
                  </a:p>
                </p:txBody>
              </p:sp>
              <p:sp>
                <p:nvSpPr>
                  <p:cNvPr id="26" name="Seta para a direita 72"/>
                  <p:cNvSpPr/>
                  <p:nvPr/>
                </p:nvSpPr>
                <p:spPr>
                  <a:xfrm rot="10800000">
                    <a:off x="2865543" y="5955324"/>
                    <a:ext cx="1384540" cy="685800"/>
                  </a:xfrm>
                  <a:prstGeom prst="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6425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CaixaDeTexto 26"/>
                  <p:cNvSpPr txBox="1"/>
                  <p:nvPr/>
                </p:nvSpPr>
                <p:spPr>
                  <a:xfrm>
                    <a:off x="2439177" y="5381167"/>
                    <a:ext cx="1967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Lodo desidratado</a:t>
                    </a:r>
                  </a:p>
                </p:txBody>
              </p:sp>
              <p:sp>
                <p:nvSpPr>
                  <p:cNvPr id="28" name="Seta para a direita 75"/>
                  <p:cNvSpPr/>
                  <p:nvPr/>
                </p:nvSpPr>
                <p:spPr>
                  <a:xfrm rot="13457915">
                    <a:off x="1822636" y="3854024"/>
                    <a:ext cx="2048103" cy="685800"/>
                  </a:xfrm>
                  <a:prstGeom prst="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6425" cap="flat" cmpd="sng" algn="ctr">
                    <a:solidFill>
                      <a:schemeClr val="accent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CaixaDeTexto 28"/>
                  <p:cNvSpPr txBox="1"/>
                  <p:nvPr/>
                </p:nvSpPr>
                <p:spPr>
                  <a:xfrm>
                    <a:off x="77528" y="4808443"/>
                    <a:ext cx="1800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Aterro Sanitário</a:t>
                    </a:r>
                  </a:p>
                </p:txBody>
              </p:sp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3096147" y="3620103"/>
                    <a:ext cx="10310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Efluente</a:t>
                    </a:r>
                  </a:p>
                </p:txBody>
              </p:sp>
              <p:pic>
                <p:nvPicPr>
                  <p:cNvPr id="31" name="Imagem 30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11424" y="5422895"/>
                    <a:ext cx="2659375" cy="1547293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32" name="Picture 2" descr="http://www.montesclaros.mg.gov.br/agencia_noticias/2015/set-15/parasiteaterrosanitriodemontesclarosprestesaentr/data/images1/aterro_sanitario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225" r="21662"/>
                  <a:stretch/>
                </p:blipFill>
                <p:spPr bwMode="auto">
                  <a:xfrm>
                    <a:off x="95295" y="5417654"/>
                    <a:ext cx="2008909" cy="14400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</p:grpSp>
          </p:grpSp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10"/>
              <a:srcRect l="20656" t="18517" r="6142" b="5271"/>
              <a:stretch/>
            </p:blipFill>
            <p:spPr>
              <a:xfrm>
                <a:off x="9484832" y="1705619"/>
                <a:ext cx="1927011" cy="1408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746389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Famílias gastam menos com saneamento comparativamente a outras utilidades...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POF-IBGE. Brasil 2008-2009.</a:t>
            </a:r>
          </a:p>
        </p:txBody>
      </p:sp>
      <p:sp>
        <p:nvSpPr>
          <p:cNvPr id="9" name="Elipse 8"/>
          <p:cNvSpPr/>
          <p:nvPr/>
        </p:nvSpPr>
        <p:spPr>
          <a:xfrm>
            <a:off x="6816435" y="3558812"/>
            <a:ext cx="1676401" cy="251936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781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Pelo preço de um suco ou refrigerante é possível comprar mais de 2.000 litros de água potável...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000" b="1" dirty="0"/>
              <a:t>Fonte: SNIS 2014, Extra Hipermercado (2016)</a:t>
            </a:r>
          </a:p>
          <a:p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0544"/>
            <a:ext cx="1051559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4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350994" y="2083204"/>
                <a:ext cx="7490012" cy="877329"/>
              </a:xfrm>
              <a:prstGeom prst="rect">
                <a:avLst/>
              </a:prstGeom>
              <a:solidFill>
                <a:schemeClr val="accent6">
                  <a:alpha val="28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5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𝑥𝐴</m:t>
                      </m:r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94" y="2083204"/>
                <a:ext cx="7490012" cy="877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Tarifa de água/esgoto justa é fundamental para assegurar investimentos...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8200" y="6461590"/>
            <a:ext cx="8812951" cy="3453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512425" y="3999377"/>
            <a:ext cx="3841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800" b="1" dirty="0"/>
              <a:t>O valor total das tarifas cobradas deve remunerar a base de ativos e o OPEX</a:t>
            </a:r>
            <a:endParaRPr lang="pt-BR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200" y="335304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t-BR" sz="2800" dirty="0"/>
              <a:t>Onde: </a:t>
            </a:r>
          </a:p>
          <a:p>
            <a:pPr marL="0" indent="0">
              <a:buNone/>
            </a:pPr>
            <a:r>
              <a:rPr lang="pt-BR" sz="2800" dirty="0"/>
              <a:t>R: receitas requeridas </a:t>
            </a:r>
          </a:p>
          <a:p>
            <a:pPr marL="0" indent="0">
              <a:buNone/>
            </a:pPr>
            <a:r>
              <a:rPr lang="pt-BR" sz="2800" dirty="0"/>
              <a:t>v: volume consumido</a:t>
            </a:r>
          </a:p>
          <a:p>
            <a:pPr marL="0" indent="0">
              <a:buNone/>
            </a:pPr>
            <a:r>
              <a:rPr lang="pt-BR" sz="2800" dirty="0"/>
              <a:t>t: tarifa</a:t>
            </a:r>
          </a:p>
          <a:p>
            <a:pPr marL="0" indent="0">
              <a:buNone/>
            </a:pPr>
            <a:r>
              <a:rPr lang="pt-BR" sz="2800" dirty="0"/>
              <a:t>O: custos operacionais e de depreciação </a:t>
            </a:r>
          </a:p>
          <a:p>
            <a:pPr marL="0" indent="0">
              <a:buNone/>
            </a:pPr>
            <a:r>
              <a:rPr lang="pt-BR" sz="2800" dirty="0"/>
              <a:t>A: base de ativos a ser remunerada </a:t>
            </a:r>
          </a:p>
          <a:p>
            <a:pPr marL="0" indent="0">
              <a:buNone/>
            </a:pPr>
            <a:r>
              <a:rPr lang="pt-BR" sz="2800" dirty="0"/>
              <a:t>x: taxa de retorno definida em contrato </a:t>
            </a:r>
          </a:p>
        </p:txBody>
      </p:sp>
    </p:spTree>
    <p:extLst>
      <p:ext uri="{BB962C8B-B14F-4D97-AF65-F5344CB8AC3E}">
        <p14:creationId xmlns:p14="http://schemas.microsoft.com/office/powerpoint/2010/main" val="92631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dirty="0"/>
              <a:t>Não existe almoço grátis: tarifa baixa hoje beneficia o consumidor do presente e prejudica o consumidor do futuro...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blog.kanitz.com.br/wp-content/uploads/2013/09/image01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64" y="2685926"/>
            <a:ext cx="3979936" cy="22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38200" y="2685926"/>
            <a:ext cx="645795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dirty="0"/>
              <a:t>Resultado = Receita – Despesa = 0</a:t>
            </a:r>
          </a:p>
          <a:p>
            <a:endParaRPr lang="pt-BR" sz="2800" b="1" dirty="0"/>
          </a:p>
          <a:p>
            <a:r>
              <a:rPr lang="pt-BR" sz="2800" b="1" dirty="0"/>
              <a:t>Se Receita &lt; Despesas (tarifa &lt; tarifa justa)</a:t>
            </a:r>
          </a:p>
          <a:p>
            <a:endParaRPr lang="pt-BR" sz="2800" b="1" dirty="0"/>
          </a:p>
          <a:p>
            <a:r>
              <a:rPr lang="pt-BR" sz="2800" b="1" dirty="0"/>
              <a:t>Consumidores do futuro pagarão tarifa mais elevada ou não terão serviços </a:t>
            </a:r>
          </a:p>
        </p:txBody>
      </p:sp>
    </p:spTree>
    <p:extLst>
      <p:ext uri="{BB962C8B-B14F-4D97-AF65-F5344CB8AC3E}">
        <p14:creationId xmlns:p14="http://schemas.microsoft.com/office/powerpoint/2010/main" val="3081575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8037"/>
          </a:xfrm>
        </p:spPr>
        <p:txBody>
          <a:bodyPr/>
          <a:lstStyle/>
          <a:p>
            <a:r>
              <a:rPr lang="pt-BR" sz="3000" dirty="0"/>
              <a:t>Condições para o salto em saneamento...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3164"/>
            <a:ext cx="10670458" cy="4351338"/>
          </a:xfrm>
        </p:spPr>
        <p:txBody>
          <a:bodyPr anchor="ctr">
            <a:norm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pt-BR" sz="2400" dirty="0"/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Mais crédito privado relativamente ao público e maior número de parcerias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Mais recursos internos através de desoneração e valorização adequada da água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pt-BR" sz="2400" dirty="0"/>
              <a:t>Incentivos do governo à infraestrutura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endParaRPr lang="pt-BR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915629" y="4286005"/>
            <a:ext cx="10515600" cy="518615"/>
          </a:xfrm>
          <a:prstGeom prst="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250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61890"/>
          </a:xfrm>
        </p:spPr>
        <p:txBody>
          <a:bodyPr/>
          <a:lstStyle/>
          <a:p>
            <a:r>
              <a:rPr lang="pt-BR" sz="3000" dirty="0"/>
              <a:t>Três formas de incentivos do governo à infraestrutura...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05435821"/>
              </p:ext>
            </p:extLst>
          </p:nvPr>
        </p:nvGraphicFramePr>
        <p:xfrm>
          <a:off x="1296963" y="1939207"/>
          <a:ext cx="9598073" cy="437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184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45621"/>
          </a:xfrm>
        </p:spPr>
        <p:txBody>
          <a:bodyPr/>
          <a:lstStyle/>
          <a:p>
            <a:r>
              <a:rPr lang="pt-BR" sz="3000" dirty="0"/>
              <a:t>Brasil possui cerca de US$ 92 bi de reservas de excedente, considerando a métrica mais conservadora...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356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Excesso de reserva para cada métrica:</a:t>
            </a:r>
          </a:p>
          <a:p>
            <a:pPr marL="0" indent="0">
              <a:buNone/>
            </a:pPr>
            <a:endParaRPr lang="pt-BR" dirty="0"/>
          </a:p>
          <a:p>
            <a:pPr marL="1023758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/>
              <a:t>Reservas/PIB = US$ 92,2 bi</a:t>
            </a:r>
          </a:p>
          <a:p>
            <a:pPr marL="1023758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/>
              <a:t>Reservas/Importações (bens e serviços) = US$ 303,6 bi</a:t>
            </a:r>
          </a:p>
          <a:p>
            <a:pPr marL="1023758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/>
              <a:t>Reservas/Dívida externa de curto prazo = US$ 252,1 bi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19200" y="5379106"/>
            <a:ext cx="10134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Vale notar que crise atual reduziu consideravelmente, tanto o PIB (em US$), como as importações (em US$): 26,5% e 35,3%,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964409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7"/>
            <a:ext cx="10969487" cy="1186581"/>
          </a:xfrm>
        </p:spPr>
        <p:txBody>
          <a:bodyPr/>
          <a:lstStyle/>
          <a:p>
            <a:r>
              <a:rPr lang="pt-BR" sz="3000" dirty="0"/>
              <a:t>Na comparação com outros países, Brasil tem nível elevado de reservas internacionais...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487372" y="1691000"/>
          <a:ext cx="9498679" cy="45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40903" y="6461898"/>
            <a:ext cx="318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Fonte: FMI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50365" y="1691000"/>
            <a:ext cx="493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Reservas Internacionais (em % do PIB) - 2015</a:t>
            </a:r>
          </a:p>
        </p:txBody>
      </p:sp>
    </p:spTree>
    <p:extLst>
      <p:ext uri="{BB962C8B-B14F-4D97-AF65-F5344CB8AC3E}">
        <p14:creationId xmlns:p14="http://schemas.microsoft.com/office/powerpoint/2010/main" val="381237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3455"/>
          </a:xfrm>
        </p:spPr>
        <p:txBody>
          <a:bodyPr/>
          <a:lstStyle/>
          <a:p>
            <a:r>
              <a:rPr lang="pt-BR" sz="3000" dirty="0"/>
              <a:t>Três propostas para o excedente de reservas...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/>
              <a:t>Abater dívida</a:t>
            </a:r>
          </a:p>
          <a:p>
            <a:pPr>
              <a:lnSpc>
                <a:spcPct val="200000"/>
              </a:lnSpc>
            </a:pPr>
            <a:r>
              <a:rPr lang="pt-BR" dirty="0"/>
              <a:t>Prover hedge cambial</a:t>
            </a:r>
          </a:p>
          <a:p>
            <a:pPr>
              <a:lnSpc>
                <a:spcPct val="200000"/>
              </a:lnSpc>
            </a:pPr>
            <a:r>
              <a:rPr lang="pt-BR" dirty="0"/>
              <a:t>Fundo soberano para infraestrutura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3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m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/>
          <a:stretch/>
        </p:blipFill>
        <p:spPr>
          <a:xfrm>
            <a:off x="57165" y="2284728"/>
            <a:ext cx="2792574" cy="34137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20784"/>
          </a:xfrm>
        </p:spPr>
        <p:txBody>
          <a:bodyPr/>
          <a:lstStyle/>
          <a:p>
            <a:r>
              <a:rPr lang="pt-BR" sz="3000" dirty="0"/>
              <a:t>Prováveis resultados do </a:t>
            </a:r>
            <a:r>
              <a:rPr lang="pt-BR" sz="3000" i="1" dirty="0" err="1"/>
              <a:t>Trumponomics</a:t>
            </a:r>
            <a:r>
              <a:rPr lang="pt-BR" sz="3000" i="1" dirty="0"/>
              <a:t>...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5781403" y="2620611"/>
            <a:ext cx="1863749" cy="1325089"/>
            <a:chOff x="495802" y="1963"/>
            <a:chExt cx="1974453" cy="1974453"/>
          </a:xfrm>
          <a:solidFill>
            <a:schemeClr val="accent6"/>
          </a:solidFill>
        </p:grpSpPr>
        <p:sp>
          <p:nvSpPr>
            <p:cNvPr id="19" name="Elipse 18"/>
            <p:cNvSpPr/>
            <p:nvPr/>
          </p:nvSpPr>
          <p:spPr>
            <a:xfrm>
              <a:off x="495802" y="1963"/>
              <a:ext cx="1974453" cy="197445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 txBox="1"/>
            <p:nvPr/>
          </p:nvSpPr>
          <p:spPr>
            <a:xfrm>
              <a:off x="799136" y="291115"/>
              <a:ext cx="1396149" cy="139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Taxa de juros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3449119" y="3996527"/>
            <a:ext cx="621241" cy="645801"/>
            <a:chOff x="924619" y="2136742"/>
            <a:chExt cx="1145182" cy="11451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Sinal de Adição 16"/>
            <p:cNvSpPr/>
            <p:nvPr/>
          </p:nvSpPr>
          <p:spPr>
            <a:xfrm>
              <a:off x="924619" y="2136742"/>
              <a:ext cx="1145182" cy="1145182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inal de Adição 6"/>
            <p:cNvSpPr txBox="1"/>
            <p:nvPr/>
          </p:nvSpPr>
          <p:spPr>
            <a:xfrm>
              <a:off x="1076413" y="2574660"/>
              <a:ext cx="841594" cy="269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900" kern="1200" dirty="0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2969897" y="4744249"/>
            <a:ext cx="1559817" cy="1196714"/>
            <a:chOff x="509984" y="3442250"/>
            <a:chExt cx="1974453" cy="1974453"/>
          </a:xfrm>
          <a:solidFill>
            <a:schemeClr val="accent6"/>
          </a:solidFill>
        </p:grpSpPr>
        <p:sp>
          <p:nvSpPr>
            <p:cNvPr id="15" name="Elipse 14"/>
            <p:cNvSpPr/>
            <p:nvPr/>
          </p:nvSpPr>
          <p:spPr>
            <a:xfrm>
              <a:off x="509984" y="3442250"/>
              <a:ext cx="1974453" cy="197445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8"/>
            <p:cNvSpPr txBox="1"/>
            <p:nvPr/>
          </p:nvSpPr>
          <p:spPr>
            <a:xfrm>
              <a:off x="799136" y="3731402"/>
              <a:ext cx="1396149" cy="139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Impostos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 rot="19948762">
            <a:off x="4515311" y="3977617"/>
            <a:ext cx="689436" cy="464619"/>
            <a:chOff x="2780605" y="2342085"/>
            <a:chExt cx="627876" cy="7344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Seta: para a Direita 12"/>
            <p:cNvSpPr/>
            <p:nvPr/>
          </p:nvSpPr>
          <p:spPr>
            <a:xfrm>
              <a:off x="2780605" y="2342085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: para a Direita 10"/>
            <p:cNvSpPr txBox="1"/>
            <p:nvPr/>
          </p:nvSpPr>
          <p:spPr>
            <a:xfrm>
              <a:off x="2780605" y="2488984"/>
              <a:ext cx="439513" cy="44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100" kern="1200"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2975064" y="2675640"/>
            <a:ext cx="1559817" cy="1196714"/>
            <a:chOff x="509984" y="3442250"/>
            <a:chExt cx="1974453" cy="1974453"/>
          </a:xfrm>
          <a:solidFill>
            <a:schemeClr val="accent6"/>
          </a:solidFill>
        </p:grpSpPr>
        <p:sp>
          <p:nvSpPr>
            <p:cNvPr id="22" name="Elipse 21"/>
            <p:cNvSpPr/>
            <p:nvPr/>
          </p:nvSpPr>
          <p:spPr>
            <a:xfrm>
              <a:off x="509984" y="3442250"/>
              <a:ext cx="1974453" cy="197445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8"/>
            <p:cNvSpPr txBox="1"/>
            <p:nvPr/>
          </p:nvSpPr>
          <p:spPr>
            <a:xfrm>
              <a:off x="799136" y="3731402"/>
              <a:ext cx="1396149" cy="139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Gastos</a:t>
              </a:r>
            </a:p>
          </p:txBody>
        </p:sp>
      </p:grpSp>
      <p:sp>
        <p:nvSpPr>
          <p:cNvPr id="24" name="Seta: para Baixo 23"/>
          <p:cNvSpPr/>
          <p:nvPr/>
        </p:nvSpPr>
        <p:spPr>
          <a:xfrm rot="10800000">
            <a:off x="2473821" y="2866390"/>
            <a:ext cx="397295" cy="87908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/>
          <p:cNvSpPr/>
          <p:nvPr/>
        </p:nvSpPr>
        <p:spPr>
          <a:xfrm>
            <a:off x="2473821" y="4900549"/>
            <a:ext cx="397295" cy="87908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: para Baixo 25"/>
          <p:cNvSpPr/>
          <p:nvPr/>
        </p:nvSpPr>
        <p:spPr>
          <a:xfrm rot="10800000">
            <a:off x="5203214" y="2849957"/>
            <a:ext cx="397295" cy="87908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/>
          <p:cNvGrpSpPr/>
          <p:nvPr/>
        </p:nvGrpSpPr>
        <p:grpSpPr>
          <a:xfrm>
            <a:off x="9165649" y="1560487"/>
            <a:ext cx="1967729" cy="1073916"/>
            <a:chOff x="495802" y="1963"/>
            <a:chExt cx="1974453" cy="1974453"/>
          </a:xfrm>
          <a:solidFill>
            <a:schemeClr val="accent6"/>
          </a:solidFill>
        </p:grpSpPr>
        <p:sp>
          <p:nvSpPr>
            <p:cNvPr id="31" name="Elipse 30"/>
            <p:cNvSpPr/>
            <p:nvPr/>
          </p:nvSpPr>
          <p:spPr>
            <a:xfrm>
              <a:off x="495802" y="1963"/>
              <a:ext cx="1974453" cy="197445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e 4"/>
            <p:cNvSpPr txBox="1"/>
            <p:nvPr/>
          </p:nvSpPr>
          <p:spPr>
            <a:xfrm>
              <a:off x="799136" y="291115"/>
              <a:ext cx="1396149" cy="139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Dólar</a:t>
              </a:r>
              <a:endParaRPr lang="pt-BR" sz="2800" kern="1200" dirty="0"/>
            </a:p>
          </p:txBody>
        </p:sp>
      </p:grpSp>
      <p:sp>
        <p:nvSpPr>
          <p:cNvPr id="33" name="Seta: para Baixo 32"/>
          <p:cNvSpPr/>
          <p:nvPr/>
        </p:nvSpPr>
        <p:spPr>
          <a:xfrm rot="10800000">
            <a:off x="8628054" y="1668184"/>
            <a:ext cx="397295" cy="87908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Agrupar 37"/>
          <p:cNvGrpSpPr/>
          <p:nvPr/>
        </p:nvGrpSpPr>
        <p:grpSpPr>
          <a:xfrm>
            <a:off x="7699124" y="4343180"/>
            <a:ext cx="2553663" cy="719253"/>
            <a:chOff x="1359394" y="369716"/>
            <a:chExt cx="813294" cy="133085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4" name="Retângulo: Cantos Superiores Arredondados 43"/>
            <p:cNvSpPr/>
            <p:nvPr/>
          </p:nvSpPr>
          <p:spPr>
            <a:xfrm rot="16200000">
              <a:off x="1100614" y="628496"/>
              <a:ext cx="1330854" cy="813293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tângulo: Cantos Superiores Arredondados 4"/>
            <p:cNvSpPr txBox="1"/>
            <p:nvPr/>
          </p:nvSpPr>
          <p:spPr>
            <a:xfrm rot="21600000">
              <a:off x="1399104" y="409424"/>
              <a:ext cx="773584" cy="12514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107950" rIns="97155" bIns="107950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Competitividade</a:t>
              </a: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9889157" y="4333744"/>
            <a:ext cx="2155299" cy="719253"/>
            <a:chOff x="2209617" y="369716"/>
            <a:chExt cx="813293" cy="133085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2" name="Retângulo: Cantos Superiores Arredondados 41"/>
            <p:cNvSpPr/>
            <p:nvPr/>
          </p:nvSpPr>
          <p:spPr>
            <a:xfrm rot="5400000">
              <a:off x="1950837" y="628496"/>
              <a:ext cx="1330854" cy="813293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tângulo: Cantos Superiores Arredondados 6"/>
            <p:cNvSpPr txBox="1"/>
            <p:nvPr/>
          </p:nvSpPr>
          <p:spPr>
            <a:xfrm>
              <a:off x="2209618" y="409425"/>
              <a:ext cx="773584" cy="12514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107950" rIns="64770" bIns="107950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  Protecionismo</a:t>
              </a:r>
            </a:p>
          </p:txBody>
        </p:sp>
      </p:grpSp>
      <p:sp>
        <p:nvSpPr>
          <p:cNvPr id="40" name="Seta: Circular 39"/>
          <p:cNvSpPr/>
          <p:nvPr/>
        </p:nvSpPr>
        <p:spPr>
          <a:xfrm>
            <a:off x="9456849" y="3826402"/>
            <a:ext cx="850223" cy="850181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Seta: Circular 40"/>
          <p:cNvSpPr/>
          <p:nvPr/>
        </p:nvSpPr>
        <p:spPr>
          <a:xfrm rot="10800000">
            <a:off x="9449521" y="4790415"/>
            <a:ext cx="850223" cy="850181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Seta: para Baixo 46"/>
          <p:cNvSpPr/>
          <p:nvPr/>
        </p:nvSpPr>
        <p:spPr>
          <a:xfrm rot="10800000">
            <a:off x="11722558" y="4460972"/>
            <a:ext cx="179523" cy="4836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4" name="Agrupar 53"/>
          <p:cNvGrpSpPr/>
          <p:nvPr/>
        </p:nvGrpSpPr>
        <p:grpSpPr>
          <a:xfrm>
            <a:off x="5637776" y="5432801"/>
            <a:ext cx="2172186" cy="1133292"/>
            <a:chOff x="495802" y="1963"/>
            <a:chExt cx="1974453" cy="1974453"/>
          </a:xfrm>
          <a:solidFill>
            <a:schemeClr val="accent6"/>
          </a:solidFill>
        </p:grpSpPr>
        <p:sp>
          <p:nvSpPr>
            <p:cNvPr id="55" name="Elipse 54"/>
            <p:cNvSpPr/>
            <p:nvPr/>
          </p:nvSpPr>
          <p:spPr>
            <a:xfrm>
              <a:off x="495802" y="1963"/>
              <a:ext cx="1974453" cy="197445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Elipse 4"/>
            <p:cNvSpPr txBox="1"/>
            <p:nvPr/>
          </p:nvSpPr>
          <p:spPr>
            <a:xfrm>
              <a:off x="799136" y="291115"/>
              <a:ext cx="1396149" cy="139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Mão de obra</a:t>
              </a:r>
            </a:p>
          </p:txBody>
        </p:sp>
      </p:grpSp>
      <p:sp>
        <p:nvSpPr>
          <p:cNvPr id="57" name="Seta: para Baixo 56"/>
          <p:cNvSpPr/>
          <p:nvPr/>
        </p:nvSpPr>
        <p:spPr>
          <a:xfrm>
            <a:off x="5072425" y="5559906"/>
            <a:ext cx="397295" cy="87908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Seta: para Baixo 63"/>
          <p:cNvSpPr/>
          <p:nvPr/>
        </p:nvSpPr>
        <p:spPr>
          <a:xfrm>
            <a:off x="9783930" y="4444184"/>
            <a:ext cx="179523" cy="4836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5" name="Agrupar 74"/>
          <p:cNvGrpSpPr/>
          <p:nvPr/>
        </p:nvGrpSpPr>
        <p:grpSpPr>
          <a:xfrm rot="19948762">
            <a:off x="7729982" y="2402094"/>
            <a:ext cx="689436" cy="464619"/>
            <a:chOff x="2780605" y="2342085"/>
            <a:chExt cx="627876" cy="7344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6" name="Seta: para a Direita 75"/>
            <p:cNvSpPr/>
            <p:nvPr/>
          </p:nvSpPr>
          <p:spPr>
            <a:xfrm>
              <a:off x="2780605" y="2342085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Seta: para a Direita 10"/>
            <p:cNvSpPr txBox="1"/>
            <p:nvPr/>
          </p:nvSpPr>
          <p:spPr>
            <a:xfrm>
              <a:off x="2780605" y="2488984"/>
              <a:ext cx="439513" cy="44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100" kern="1200"/>
            </a:p>
          </p:txBody>
        </p:sp>
      </p:grpSp>
      <p:grpSp>
        <p:nvGrpSpPr>
          <p:cNvPr id="78" name="Agrupar 77"/>
          <p:cNvGrpSpPr/>
          <p:nvPr/>
        </p:nvGrpSpPr>
        <p:grpSpPr>
          <a:xfrm rot="1574067">
            <a:off x="7748624" y="3640045"/>
            <a:ext cx="689436" cy="464619"/>
            <a:chOff x="2780605" y="2342085"/>
            <a:chExt cx="627876" cy="7344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9" name="Seta: para a Direita 78"/>
            <p:cNvSpPr/>
            <p:nvPr/>
          </p:nvSpPr>
          <p:spPr>
            <a:xfrm>
              <a:off x="2780605" y="2342085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Seta: para a Direita 10"/>
            <p:cNvSpPr txBox="1"/>
            <p:nvPr/>
          </p:nvSpPr>
          <p:spPr>
            <a:xfrm>
              <a:off x="2780605" y="2488984"/>
              <a:ext cx="439513" cy="44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100" kern="1200"/>
            </a:p>
          </p:txBody>
        </p:sp>
      </p:grpSp>
      <p:grpSp>
        <p:nvGrpSpPr>
          <p:cNvPr id="81" name="Agrupar 80"/>
          <p:cNvGrpSpPr/>
          <p:nvPr/>
        </p:nvGrpSpPr>
        <p:grpSpPr>
          <a:xfrm rot="6155535">
            <a:off x="9667428" y="3021153"/>
            <a:ext cx="689436" cy="464619"/>
            <a:chOff x="2780605" y="2342085"/>
            <a:chExt cx="627876" cy="7344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2" name="Seta: para a Direita 81"/>
            <p:cNvSpPr/>
            <p:nvPr/>
          </p:nvSpPr>
          <p:spPr>
            <a:xfrm>
              <a:off x="2780605" y="2342085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Seta: para a Direita 10"/>
            <p:cNvSpPr txBox="1"/>
            <p:nvPr/>
          </p:nvSpPr>
          <p:spPr>
            <a:xfrm>
              <a:off x="2780605" y="2488984"/>
              <a:ext cx="439513" cy="44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100" kern="1200"/>
            </a:p>
          </p:txBody>
        </p:sp>
      </p:grpSp>
      <p:grpSp>
        <p:nvGrpSpPr>
          <p:cNvPr id="87" name="Agrupar 86"/>
          <p:cNvGrpSpPr/>
          <p:nvPr/>
        </p:nvGrpSpPr>
        <p:grpSpPr>
          <a:xfrm rot="18979019">
            <a:off x="8035092" y="5302568"/>
            <a:ext cx="689436" cy="464619"/>
            <a:chOff x="2780605" y="2342085"/>
            <a:chExt cx="627876" cy="7344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8" name="Seta: para a Direita 87"/>
            <p:cNvSpPr/>
            <p:nvPr/>
          </p:nvSpPr>
          <p:spPr>
            <a:xfrm>
              <a:off x="2780605" y="2342085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Seta: para a Direita 10"/>
            <p:cNvSpPr txBox="1"/>
            <p:nvPr/>
          </p:nvSpPr>
          <p:spPr>
            <a:xfrm>
              <a:off x="2780605" y="2488984"/>
              <a:ext cx="439513" cy="44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9418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06473"/>
          </a:xfrm>
        </p:spPr>
        <p:txBody>
          <a:bodyPr/>
          <a:lstStyle/>
          <a:p>
            <a:r>
              <a:rPr lang="pt-BR" sz="3000" dirty="0"/>
              <a:t>Criação de Fundo soberano de infraestrutura...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/>
              <a:t>Fundo estaria voltado para aplicação em debêntures de infraestrutura conversíveis em ações </a:t>
            </a:r>
          </a:p>
          <a:p>
            <a:pPr lvl="1">
              <a:lnSpc>
                <a:spcPct val="160000"/>
              </a:lnSpc>
            </a:pPr>
            <a:r>
              <a:rPr lang="pt-BR" dirty="0"/>
              <a:t>Em caso de inadimplência, a dívida se converte em participação nas empresas diminuindo potenciais perdas ao Fundo Soberano</a:t>
            </a:r>
          </a:p>
          <a:p>
            <a:pPr lvl="1">
              <a:lnSpc>
                <a:spcPct val="160000"/>
              </a:lnSpc>
            </a:pPr>
            <a:r>
              <a:rPr lang="pt-BR" dirty="0"/>
              <a:t>Aporte do Fundo soberano exigiria elevado padrão de governança e qualidade de projetos</a:t>
            </a:r>
          </a:p>
          <a:p>
            <a:pPr>
              <a:lnSpc>
                <a:spcPct val="160000"/>
              </a:lnSpc>
            </a:pPr>
            <a:r>
              <a:rPr lang="pt-BR" dirty="0"/>
              <a:t>Em razão das baixas taxas de juros praticadas pelos outros países, seria possível financiar projetos a taxas muito competitivas que remunerariam adequadamente o fundo</a:t>
            </a:r>
          </a:p>
          <a:p>
            <a:pPr lvl="1">
              <a:lnSpc>
                <a:spcPct val="160000"/>
              </a:lnSpc>
            </a:pPr>
            <a:r>
              <a:rPr lang="pt-BR" i="1" dirty="0" err="1"/>
              <a:t>Treasury</a:t>
            </a:r>
            <a:r>
              <a:rPr lang="pt-BR" i="1" dirty="0"/>
              <a:t> </a:t>
            </a:r>
            <a:r>
              <a:rPr lang="pt-BR" i="1" dirty="0" err="1"/>
              <a:t>Bonds</a:t>
            </a:r>
            <a:r>
              <a:rPr lang="pt-BR" i="1" dirty="0"/>
              <a:t> </a:t>
            </a:r>
            <a:r>
              <a:rPr lang="pt-BR" dirty="0"/>
              <a:t>10 Anos + Spread Corporativo a depender do risco do projeto</a:t>
            </a:r>
          </a:p>
        </p:txBody>
      </p:sp>
    </p:spTree>
    <p:extLst>
      <p:ext uri="{BB962C8B-B14F-4D97-AF65-F5344CB8AC3E}">
        <p14:creationId xmlns:p14="http://schemas.microsoft.com/office/powerpoint/2010/main" val="850442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61891"/>
          </a:xfrm>
        </p:spPr>
        <p:txBody>
          <a:bodyPr/>
          <a:lstStyle/>
          <a:p>
            <a:r>
              <a:rPr lang="pt-BR" sz="3000" dirty="0"/>
              <a:t>Por que financiar diretamente a infraestrutura?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89383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/>
              <a:t>Diminuição do “Custo Brasil”– aumento da eficiência/produtividade total dos fatores 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Melhoria nos tempos de escoamento dos materiais e dos produtos acabados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Diminuição das perdas físicas como consequência da infraestrutura precária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Maior integração das cadeias produtivas internas</a:t>
            </a:r>
          </a:p>
          <a:p>
            <a:pPr>
              <a:lnSpc>
                <a:spcPct val="170000"/>
              </a:lnSpc>
            </a:pPr>
            <a:r>
              <a:rPr lang="pt-BR" dirty="0"/>
              <a:t>Melhor equilíbrio entre os setores econômicos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Diminuição da dependência de um câmbio extremamente depreciado para que o agronegócio e outros produtos se mantenham competitivos no exterior com a diminuição do “Custo Brasil”</a:t>
            </a:r>
          </a:p>
          <a:p>
            <a:pPr>
              <a:lnSpc>
                <a:spcPct val="170000"/>
              </a:lnSpc>
            </a:pPr>
            <a:r>
              <a:rPr lang="pt-BR" dirty="0"/>
              <a:t>Geração de demanda Interna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Aquecimento de toda uma cadeia produtiva interna, capaz de melhorar nossa relação dívida/PIB através de crescimento econômico e não somente através da amortização dos estoques de dívida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237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61890"/>
          </a:xfrm>
        </p:spPr>
        <p:txBody>
          <a:bodyPr/>
          <a:lstStyle/>
          <a:p>
            <a:r>
              <a:rPr lang="pt-BR" sz="3000" dirty="0"/>
              <a:t>Três formas de incentivos do governo à infraestrutura...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19673375"/>
              </p:ext>
            </p:extLst>
          </p:nvPr>
        </p:nvGraphicFramePr>
        <p:xfrm>
          <a:off x="1296963" y="1939207"/>
          <a:ext cx="9598073" cy="437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931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Segunda alternativa: estimular a emissão de debêntures de infraestrutura...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20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Restruturação das debêntures no sentido de desatrelar o rendimentos destas ao CDI, tendo em vista que grande parte remunera o capital em função de CDI + </a:t>
            </a:r>
            <a:r>
              <a:rPr lang="pt-BR" i="1" dirty="0"/>
              <a:t>spread</a:t>
            </a:r>
            <a:r>
              <a:rPr lang="pt-BR" dirty="0"/>
              <a:t> de acordo com o risco da empresa e/ou do projeto</a:t>
            </a:r>
          </a:p>
          <a:p>
            <a:pPr>
              <a:lnSpc>
                <a:spcPct val="150000"/>
              </a:lnSpc>
            </a:pPr>
            <a:r>
              <a:rPr lang="pt-BR" dirty="0"/>
              <a:t>Sugestões de reestruturação: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Torná-las pré-fixadas, com taxa fixa + IPCA (exemplo: IPCA + 6%)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Colocar remuneração extra referente à participação nos lucros</a:t>
            </a:r>
          </a:p>
          <a:p>
            <a:endParaRPr lang="pt-BR" dirty="0"/>
          </a:p>
          <a:p>
            <a:pPr marL="509408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151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/>
              <a:t>Para além do incentivo tributário às debêntures de infraestrutura...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Continuidade dos benefícios tributários </a:t>
            </a:r>
            <a:r>
              <a:rPr lang="pt-BR" dirty="0"/>
              <a:t>referentes à remuneração das debêntures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Desindexação do papel em relação ao DI</a:t>
            </a:r>
            <a:r>
              <a:rPr lang="pt-BR" dirty="0"/>
              <a:t> (ou à taxa de juros de curto prazo)</a:t>
            </a:r>
          </a:p>
          <a:p>
            <a:pPr>
              <a:lnSpc>
                <a:spcPct val="150000"/>
              </a:lnSpc>
            </a:pPr>
            <a:r>
              <a:rPr lang="pt-BR" dirty="0"/>
              <a:t>Em compensação,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debenturista passa a ter participação de lucro na SPE 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2411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61890"/>
          </a:xfrm>
        </p:spPr>
        <p:txBody>
          <a:bodyPr/>
          <a:lstStyle/>
          <a:p>
            <a:r>
              <a:rPr lang="pt-BR" sz="3000" dirty="0"/>
              <a:t>Três formas de incentivos do governo à infraestrutura...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8174491"/>
              </p:ext>
            </p:extLst>
          </p:nvPr>
        </p:nvGraphicFramePr>
        <p:xfrm>
          <a:off x="1296963" y="1939207"/>
          <a:ext cx="9598073" cy="437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904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01968"/>
          </a:xfrm>
        </p:spPr>
        <p:txBody>
          <a:bodyPr/>
          <a:lstStyle/>
          <a:p>
            <a:r>
              <a:rPr lang="pt-BR" sz="3000" dirty="0"/>
              <a:t>Financiamento via fundo de investimento – FI-FGTS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7030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Criação: 2007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Objetivo: Aplicação de seus em empreendimentos de infraestrutura em rodovias, portos, hidrovias, ferrovias, energia e saneamento.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Patrimônio: R$ 31,9 bilhões no final de 2015.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Total de investimento: R$ 21,65 bilhões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35278"/>
            <a:ext cx="5181600" cy="4508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28735" y="3633019"/>
            <a:ext cx="5125065" cy="4129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38201" y="6311898"/>
            <a:ext cx="8812951" cy="345370"/>
          </a:xfrm>
          <a:prstGeom prst="rect">
            <a:avLst/>
          </a:prstGeom>
        </p:spPr>
        <p:txBody>
          <a:bodyPr/>
          <a:lstStyle>
            <a:lvl1pPr marL="254704" indent="-254704" algn="l" defTabSz="1018817" rtl="0" eaLnBrk="1" latinLnBrk="0" hangingPunct="1">
              <a:lnSpc>
                <a:spcPct val="90000"/>
              </a:lnSpc>
              <a:spcBef>
                <a:spcPts val="1114"/>
              </a:spcBef>
              <a:buFont typeface="Arial" panose="020B0604020202020204" pitchFamily="34" charset="0"/>
              <a:buChar char="•"/>
              <a:defRPr sz="31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6411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73520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82929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92337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801746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54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62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971" indent="-254704" algn="l" defTabSz="1018817" rtl="0" eaLnBrk="1" latinLnBrk="0" hangingPunct="1">
              <a:lnSpc>
                <a:spcPct val="90000"/>
              </a:lnSpc>
              <a:spcBef>
                <a:spcPts val="557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000" b="1" dirty="0"/>
              <a:t>Fonte: FI-FGTS</a:t>
            </a:r>
          </a:p>
        </p:txBody>
      </p:sp>
    </p:spTree>
    <p:extLst>
      <p:ext uri="{BB962C8B-B14F-4D97-AF65-F5344CB8AC3E}">
        <p14:creationId xmlns:p14="http://schemas.microsoft.com/office/powerpoint/2010/main" val="2844463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61891"/>
          </a:xfrm>
        </p:spPr>
        <p:txBody>
          <a:bodyPr/>
          <a:lstStyle/>
          <a:p>
            <a:r>
              <a:rPr lang="pt-BR" sz="3000" dirty="0"/>
              <a:t>Relembrando os três pontos...</a:t>
            </a: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846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136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82388" y="3608306"/>
            <a:ext cx="3280844" cy="1577058"/>
          </a:xfrm>
          <a:prstGeom prst="rect">
            <a:avLst/>
          </a:prstGeom>
        </p:spPr>
      </p:pic>
      <p:pic>
        <p:nvPicPr>
          <p:cNvPr id="14" name="Espaço Reservado para Conteúdo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0603" y="3608304"/>
            <a:ext cx="3280845" cy="157706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74636"/>
          </a:xfrm>
        </p:spPr>
        <p:txBody>
          <a:bodyPr/>
          <a:lstStyle/>
          <a:p>
            <a:pPr algn="ctr"/>
            <a:r>
              <a:rPr lang="pt-BR" sz="3000" dirty="0"/>
              <a:t>Muito obrigado e Feliz 2017!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38200" y="1875016"/>
            <a:ext cx="42741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Email: </a:t>
            </a:r>
          </a:p>
          <a:p>
            <a:r>
              <a:rPr lang="pt-BR" dirty="0">
                <a:hlinkClick r:id="rId4"/>
              </a:rPr>
              <a:t>gesner@goassociados.com.br</a:t>
            </a:r>
            <a:endParaRPr lang="pt-BR" dirty="0"/>
          </a:p>
          <a:p>
            <a:r>
              <a:rPr lang="pt-BR" dirty="0">
                <a:hlinkClick r:id=""/>
              </a:rPr>
              <a:t>pedro@goassociados.com.br</a:t>
            </a:r>
          </a:p>
          <a:p>
            <a:r>
              <a:rPr lang="pt-BR" dirty="0">
                <a:hlinkClick r:id="rId5"/>
              </a:rPr>
              <a:t>fsmarcato@goassociados.com.br</a:t>
            </a:r>
            <a:endParaRPr lang="pt-BR" dirty="0"/>
          </a:p>
          <a:p>
            <a:endParaRPr lang="pt-BR" dirty="0">
              <a:hlinkClick r:id="rId6"/>
            </a:endParaRPr>
          </a:p>
          <a:p>
            <a:r>
              <a:rPr lang="pt-BR" dirty="0">
                <a:hlinkClick r:id="rId6"/>
              </a:rPr>
              <a:t>luiz.castelli@goassociados.com.br</a:t>
            </a:r>
            <a:endParaRPr lang="pt-BR" dirty="0"/>
          </a:p>
          <a:p>
            <a:r>
              <a:rPr lang="pt-BR" dirty="0">
                <a:hlinkClick r:id="rId7"/>
              </a:rPr>
              <a:t>leonardo.siqueira@goassociados.com.br</a:t>
            </a:r>
            <a:endParaRPr lang="pt-BR" dirty="0"/>
          </a:p>
          <a:p>
            <a:r>
              <a:rPr lang="pt-BR" dirty="0">
                <a:hlinkClick r:id="rId8"/>
              </a:rPr>
              <a:t>artur.ferreira@goassociados.com.br</a:t>
            </a:r>
            <a:endParaRPr lang="pt-BR" dirty="0"/>
          </a:p>
          <a:p>
            <a:r>
              <a:rPr lang="pt-BR" dirty="0">
                <a:hlinkClick r:id="rId9"/>
              </a:rPr>
              <a:t>rodrigo.cintra@goassociados.com.br</a:t>
            </a:r>
            <a:endParaRPr lang="pt-BR" dirty="0"/>
          </a:p>
          <a:p>
            <a:r>
              <a:rPr lang="pt-BR" dirty="0">
                <a:hlinkClick r:id="rId10"/>
              </a:rPr>
              <a:t>rafael.oliveira@goassociados.com.br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982388" y="1876435"/>
            <a:ext cx="3280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Endereço – São Paulo (SP)</a:t>
            </a:r>
          </a:p>
          <a:p>
            <a:r>
              <a:rPr lang="pt-BR" dirty="0"/>
              <a:t>Av. Brigadeiro Faria Lima, 2081, 3° andar</a:t>
            </a:r>
          </a:p>
          <a:p>
            <a:r>
              <a:rPr lang="pt-BR" dirty="0"/>
              <a:t>Jardim Paulistano </a:t>
            </a:r>
          </a:p>
          <a:p>
            <a:r>
              <a:rPr lang="pt-BR" dirty="0"/>
              <a:t>CEP: 01452000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353284" y="1875016"/>
            <a:ext cx="3435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Endereço – Maceió (AL)</a:t>
            </a:r>
          </a:p>
          <a:p>
            <a:r>
              <a:rPr lang="pt-BR" dirty="0"/>
              <a:t>Rua Estudante Norberto Juazeiro de Farias, 193, Loteamento Stella Maris, </a:t>
            </a:r>
            <a:r>
              <a:rPr lang="pt-BR" dirty="0" err="1"/>
              <a:t>Jatiúca</a:t>
            </a:r>
            <a:r>
              <a:rPr lang="pt-BR" dirty="0"/>
              <a:t> </a:t>
            </a:r>
          </a:p>
          <a:p>
            <a:r>
              <a:rPr lang="pt-BR" dirty="0"/>
              <a:t>CEP: 57.036-780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38200" y="4777388"/>
            <a:ext cx="4274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accent6"/>
                </a:solidFill>
              </a:rPr>
              <a:t>Twitter</a:t>
            </a:r>
            <a:r>
              <a:rPr lang="pt-BR" b="1" dirty="0">
                <a:solidFill>
                  <a:schemeClr val="accent6"/>
                </a:solidFill>
              </a:rPr>
              <a:t>: </a:t>
            </a:r>
          </a:p>
          <a:p>
            <a:r>
              <a:rPr lang="pt-BR" dirty="0" err="1"/>
              <a:t>gesner_oliveira</a:t>
            </a:r>
            <a:endParaRPr lang="pt-BR" dirty="0"/>
          </a:p>
          <a:p>
            <a:r>
              <a:rPr lang="pt-BR" dirty="0"/>
              <a:t>@</a:t>
            </a:r>
            <a:r>
              <a:rPr lang="pt-BR" dirty="0" err="1"/>
              <a:t>fsmarcato</a:t>
            </a:r>
            <a:endParaRPr lang="pt-BR" dirty="0"/>
          </a:p>
          <a:p>
            <a:r>
              <a:rPr lang="pt-BR" dirty="0"/>
              <a:t>@</a:t>
            </a:r>
            <a:r>
              <a:rPr lang="pt-BR" dirty="0" err="1"/>
              <a:t>alvarojmenezesc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945069" y="5441661"/>
            <a:ext cx="331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Telefone: </a:t>
            </a:r>
          </a:p>
          <a:p>
            <a:r>
              <a:rPr lang="pt-BR" dirty="0"/>
              <a:t>São Paulo (SP) – (11) 3030-6676</a:t>
            </a:r>
          </a:p>
          <a:p>
            <a:r>
              <a:rPr lang="pt-BR" dirty="0"/>
              <a:t>Maceió (AL) – (82) 3028-4049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90603" y="5441324"/>
            <a:ext cx="331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Site: </a:t>
            </a:r>
          </a:p>
          <a:p>
            <a:r>
              <a:rPr lang="pt-BR" dirty="0">
                <a:hlinkClick r:id="rId11"/>
              </a:rPr>
              <a:t>www.goassociados.com.br</a:t>
            </a:r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4855015" y="1875018"/>
            <a:ext cx="0" cy="429718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1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19845"/>
          </a:xfrm>
          <a:solidFill>
            <a:schemeClr val="accent6"/>
          </a:solidFill>
        </p:spPr>
        <p:txBody>
          <a:bodyPr lIns="84901" tIns="42450" rIns="84901" bIns="42450" rtlCol="0" anchor="ctr"/>
          <a:lstStyle/>
          <a:p>
            <a:r>
              <a:rPr lang="pt-BR" sz="3000" dirty="0"/>
              <a:t>Juros futuros nos EUA apresentaram forte alta depois de sua eleição...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</a:t>
            </a:r>
            <a:r>
              <a:rPr lang="pt-BR" dirty="0" err="1"/>
              <a:t>Fed</a:t>
            </a:r>
            <a:r>
              <a:rPr lang="pt-BR" dirty="0"/>
              <a:t> St. Louis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A57FF51-B1B3-43D1-B2C8-BE84AA21E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570706"/>
              </p:ext>
            </p:extLst>
          </p:nvPr>
        </p:nvGraphicFramePr>
        <p:xfrm>
          <a:off x="1515846" y="1885796"/>
          <a:ext cx="8688328" cy="436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10899" y="1685741"/>
            <a:ext cx="50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Taxa de juros (% a.a.) – </a:t>
            </a:r>
            <a:r>
              <a:rPr lang="en-US" sz="2000" b="1" dirty="0"/>
              <a:t>Treasuries</a:t>
            </a:r>
            <a:r>
              <a:rPr lang="pt-BR" sz="2000" b="1" dirty="0"/>
              <a:t> de 10 anos 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9886122" y="3494415"/>
            <a:ext cx="79513" cy="746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925878" y="3698635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pós- eleição de </a:t>
            </a:r>
            <a:r>
              <a:rPr lang="pt-BR" b="1" dirty="0" err="1"/>
              <a:t>Trump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9856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8789"/>
            <a:ext cx="10789454" cy="1117371"/>
          </a:xfrm>
          <a:solidFill>
            <a:schemeClr val="accent6"/>
          </a:solidFill>
        </p:spPr>
        <p:txBody>
          <a:bodyPr lIns="84901" tIns="42450" rIns="84901" bIns="42450" rtlCol="0" anchor="ctr"/>
          <a:lstStyle/>
          <a:p>
            <a:r>
              <a:rPr lang="pt-BR" sz="2800" dirty="0"/>
              <a:t>Mudança de cenário para o comportamento dos juros nos EUA impõe viés de alta para o dólar...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88019" y="1635060"/>
            <a:ext cx="354379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Taxa de Câmbio R$/US$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23382" y="1622032"/>
            <a:ext cx="2566854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Aumento forte de juros nos EUA e crise no Brasil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471971" y="2548884"/>
            <a:ext cx="2566853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Aumento forte</a:t>
            </a:r>
            <a:r>
              <a:rPr kumimoji="0" lang="pt-BR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juros nos EUA e aprovação das medidas fiscais no Brasil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471971" y="3724157"/>
            <a:ext cx="2560671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Trajetória gradual</a:t>
            </a:r>
            <a:r>
              <a:rPr kumimoji="0" lang="pt-BR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juros nos EUA e crise no Brasil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213273" y="4534809"/>
            <a:ext cx="2566853" cy="919401"/>
          </a:xfrm>
          <a:prstGeom prst="roundRect">
            <a:avLst>
              <a:gd name="adj" fmla="val 151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</a:rPr>
              <a:t>Trajetória gradual de juros nos EUA e aprovação das medidas fiscais no Brasil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47BD52B5-19E1-488A-B3D8-9D9E47C6714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4426" y="1897246"/>
          <a:ext cx="8590980" cy="439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to 4"/>
          <p:cNvCxnSpPr/>
          <p:nvPr/>
        </p:nvCxnSpPr>
        <p:spPr>
          <a:xfrm flipH="1">
            <a:off x="8756073" y="1945525"/>
            <a:ext cx="438807" cy="2612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17" idx="1"/>
          </p:cNvCxnSpPr>
          <p:nvPr/>
        </p:nvCxnSpPr>
        <p:spPr>
          <a:xfrm>
            <a:off x="8603673" y="3920836"/>
            <a:ext cx="609600" cy="107367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endCxn id="16" idx="1"/>
          </p:cNvCxnSpPr>
          <p:nvPr/>
        </p:nvCxnSpPr>
        <p:spPr>
          <a:xfrm>
            <a:off x="8885664" y="3378857"/>
            <a:ext cx="586307" cy="66879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15" idx="1"/>
          </p:cNvCxnSpPr>
          <p:nvPr/>
        </p:nvCxnSpPr>
        <p:spPr>
          <a:xfrm>
            <a:off x="8896229" y="2872788"/>
            <a:ext cx="575742" cy="1357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1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999" y="219354"/>
            <a:ext cx="10659035" cy="1152246"/>
          </a:xfrm>
          <a:solidFill>
            <a:schemeClr val="accent6"/>
          </a:solidFill>
        </p:spPr>
        <p:txBody>
          <a:bodyPr lIns="76411" tIns="38206" rIns="76411" bIns="38206" rtlCol="0" anchor="ctr">
            <a:noAutofit/>
          </a:bodyPr>
          <a:lstStyle/>
          <a:p>
            <a:r>
              <a:rPr lang="pt-BR" sz="3000" dirty="0"/>
              <a:t>Processo de desinflação e avanço das medidas fiscais levarão Banco Central a continuar reduzindo juros... 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86030"/>
              </p:ext>
            </p:extLst>
          </p:nvPr>
        </p:nvGraphicFramePr>
        <p:xfrm>
          <a:off x="838201" y="1669774"/>
          <a:ext cx="7616684" cy="445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63126-3767-4F01-B11E-AA8EA9A5F9B9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BR" sz="1000" b="1" dirty="0"/>
              <a:t>Fonte: BACEN; (P) Projeções GO Associados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15586" y="2052492"/>
            <a:ext cx="2970052" cy="30469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/>
              <a:t>Riscos:</a:t>
            </a:r>
          </a:p>
          <a:p>
            <a:pPr algn="ctr"/>
            <a:r>
              <a:rPr lang="pt-BR" sz="2400" b="1" dirty="0"/>
              <a:t>1) Aumento forte de juros nos EUA;</a:t>
            </a:r>
          </a:p>
          <a:p>
            <a:pPr algn="ctr"/>
            <a:r>
              <a:rPr lang="pt-BR" sz="2400" b="1" dirty="0"/>
              <a:t>2) incerteza política interna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Resultado: depreciação cambial</a:t>
            </a:r>
          </a:p>
        </p:txBody>
      </p:sp>
    </p:spTree>
    <p:extLst>
      <p:ext uri="{BB962C8B-B14F-4D97-AF65-F5344CB8AC3E}">
        <p14:creationId xmlns:p14="http://schemas.microsoft.com/office/powerpoint/2010/main" val="891863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GO 2015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GO 2015" id="{EBBDE687-CED9-467B-BC7E-73B0E500A282}" vid="{64FC6BDF-1D5F-46ED-B68E-735741CFEF4B}"/>
    </a:ext>
  </a:extLst>
</a:theme>
</file>

<file path=ppt/theme/theme2.xml><?xml version="1.0" encoding="utf-8"?>
<a:theme xmlns:a="http://schemas.openxmlformats.org/drawingml/2006/main" name="TEMA GO 2014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GO Associados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Modelo_GO_PowerPoint</Template>
  <TotalTime>7142</TotalTime>
  <Words>3681</Words>
  <Application>Microsoft Office PowerPoint</Application>
  <PresentationFormat>Widescreen</PresentationFormat>
  <Paragraphs>785</Paragraphs>
  <Slides>68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68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Courier New</vt:lpstr>
      <vt:lpstr>Franklin Gothic Book</vt:lpstr>
      <vt:lpstr>Tahoma</vt:lpstr>
      <vt:lpstr>Times New Roman</vt:lpstr>
      <vt:lpstr>TEMA GO 2015</vt:lpstr>
      <vt:lpstr>TEMA GO 2014</vt:lpstr>
      <vt:lpstr>As restrições e os desafios do saneamento</vt:lpstr>
      <vt:lpstr>Três pontos...</vt:lpstr>
      <vt:lpstr>1. A crise econômica e as restrições ao financiamento...</vt:lpstr>
      <vt:lpstr>Brasil enfrenta crise profunda, mas existem condições de retomada da economia brasileira a partir de 2017...</vt:lpstr>
      <vt:lpstr>Depois de um período de excesso de otimismo, projeções para 2017 ficaram mais modestas, mas melhoram para inflação...</vt:lpstr>
      <vt:lpstr>Prováveis resultados do Trumponomics...</vt:lpstr>
      <vt:lpstr>Juros futuros nos EUA apresentaram forte alta depois de sua eleição...</vt:lpstr>
      <vt:lpstr>Mudança de cenário para o comportamento dos juros nos EUA impõe viés de alta para o dólar...</vt:lpstr>
      <vt:lpstr>Processo de desinflação e avanço das medidas fiscais levarão Banco Central a continuar reduzindo juros... </vt:lpstr>
      <vt:lpstr>Aprovação da PEC de limitação de gastos e reforma da Previdência são cruciais para reverter crise fiscal...</vt:lpstr>
      <vt:lpstr>E conter a escalada de crescimento da dívida pública...</vt:lpstr>
      <vt:lpstr>Elevada volatilidade cambial implica em necessidade de proteção cambial...</vt:lpstr>
      <vt:lpstr>Identidade do PIB ilustra a importância dos investimentos para o país voltar a crescer no curto prazo...</vt:lpstr>
      <vt:lpstr>Com Trump ou sem Trump, Brasil precisa fazer seu dever de casa!</vt:lpstr>
      <vt:lpstr>Desafios colocados pela crise econômica...</vt:lpstr>
      <vt:lpstr>2. As restrições e desafios do saneamento...</vt:lpstr>
      <vt:lpstr>Investimento em infraestrutura (% do PIB) no Brasil nas últimas duas décadas foi bem inferior ao de outros emergentes...</vt:lpstr>
      <vt:lpstr>Brasil vem perdendo competitividade nos últimos anos...</vt:lpstr>
      <vt:lpstr>Brasil não consegue fazer o básico: país está na zona de rebaixamento em qualidade de infraestrutura...</vt:lpstr>
      <vt:lpstr>Desafios do saneamento em países emergentes são enormes...</vt:lpstr>
      <vt:lpstr>Das 100 maiores cidades brasileiras...</vt:lpstr>
      <vt:lpstr>Saneamento está na zona de rebaixamento da terceira divisão...</vt:lpstr>
      <vt:lpstr>Atraso brasileiro no saneamento é ponto fora da curva em termos internacionais...</vt:lpstr>
      <vt:lpstr>País possui grande assimetria de atendimento...</vt:lpstr>
      <vt:lpstr>Os Brasis do saneamento: 10 melhores colocados do Ranking Trata Brasil...</vt:lpstr>
      <vt:lpstr>Os Brasis do saneamento: 10 piores colocados no Ranking do saneamento do Trata Brasil...</vt:lpstr>
      <vt:lpstr>O atual patamar de investimentos no setor é insuficiente para alcançar a universalização...</vt:lpstr>
      <vt:lpstr>Com o ritmo atual de investimentos em saneamento, Brasil só atingirá universalização em 2052…</vt:lpstr>
      <vt:lpstr>Cláusulas contratuais (covenants) de endividamento geram restrições de crédito...</vt:lpstr>
      <vt:lpstr>Recentemente novos contratos com Caixa Econômica aumentaram, mas desembolsos não acompanharam o crescimento...</vt:lpstr>
      <vt:lpstr>Orçamento destinado a saneamento muitas vezes não é utilizado...</vt:lpstr>
      <vt:lpstr>Três maiores empresas estaduais investem mais da metade do total do setor...</vt:lpstr>
      <vt:lpstr>Investimento por domicílio tem grande disparidade...</vt:lpstr>
      <vt:lpstr>O resultado é um Brasil andando de lado em diversos índices operacionais...</vt:lpstr>
      <vt:lpstr>Brasil perde R$ 8 bilhões/ano por conta das perdas de água...</vt:lpstr>
      <vt:lpstr>3. Caminhos para a sustentabilidade do setor...</vt:lpstr>
      <vt:lpstr>Condições para o salto em saneamento...</vt:lpstr>
      <vt:lpstr>Próximos anos terão mudança no padrão de financiamento do saneamento...</vt:lpstr>
      <vt:lpstr>Saneamento tem participação importante no PPI...</vt:lpstr>
      <vt:lpstr>Saneamento: previsão para realização dos leilões no 1° semestre de 2018...</vt:lpstr>
      <vt:lpstr>PPP é mecanismo fundamental para propiciar tais melhorias...</vt:lpstr>
      <vt:lpstr>PPPs em saneamento estão em franca expansão - 06/2014 a 11/2016...</vt:lpstr>
      <vt:lpstr>Investimento privado: Subconcessão de Teresina apresenta modelo inovador para saneamento estadual...</vt:lpstr>
      <vt:lpstr>Condições para o salto em saneamento...</vt:lpstr>
      <vt:lpstr>Avanços no saneamento trazem benefícios econômicos e sociais...</vt:lpstr>
      <vt:lpstr>A tributação paga pelo setor de saneamento é elevada, tendo em vista seus benefícios...</vt:lpstr>
      <vt:lpstr>O Regime Especial de Incentivos para o Desenvolvimento do Saneamento Básico (Reisb) visa estimular investimento...</vt:lpstr>
      <vt:lpstr>Projeto de Lei para criação do Reisb foi sancionado pelo Presidente Temer em 01/08, com veto parcial...</vt:lpstr>
      <vt:lpstr>Empresas de saneamento que pretendem investir nos próximos anos deverão ser beneficiadas pelo Reisb...</vt:lpstr>
      <vt:lpstr>Cada gota de água contém planejamento, gestão e tecnologia...</vt:lpstr>
      <vt:lpstr>Famílias gastam menos com saneamento comparativamente a outras utilidades...</vt:lpstr>
      <vt:lpstr>Pelo preço de um suco ou refrigerante é possível comprar mais de 2.000 litros de água potável...</vt:lpstr>
      <vt:lpstr>Tarifa de água/esgoto justa é fundamental para assegurar investimentos...</vt:lpstr>
      <vt:lpstr>Não existe almoço grátis: tarifa baixa hoje beneficia o consumidor do presente e prejudica o consumidor do futuro...</vt:lpstr>
      <vt:lpstr>Condições para o salto em saneamento...</vt:lpstr>
      <vt:lpstr>Três formas de incentivos do governo à infraestrutura...</vt:lpstr>
      <vt:lpstr>Brasil possui cerca de US$ 92 bi de reservas de excedente, considerando a métrica mais conservadora...</vt:lpstr>
      <vt:lpstr>Na comparação com outros países, Brasil tem nível elevado de reservas internacionais...</vt:lpstr>
      <vt:lpstr>Três propostas para o excedente de reservas...</vt:lpstr>
      <vt:lpstr>Criação de Fundo soberano de infraestrutura... </vt:lpstr>
      <vt:lpstr>Por que financiar diretamente a infraestrutura?</vt:lpstr>
      <vt:lpstr>Três formas de incentivos do governo à infraestrutura...</vt:lpstr>
      <vt:lpstr>Segunda alternativa: estimular a emissão de debêntures de infraestrutura...</vt:lpstr>
      <vt:lpstr>Para além do incentivo tributário às debêntures de infraestrutura...</vt:lpstr>
      <vt:lpstr>Três formas de incentivos do governo à infraestrutura...</vt:lpstr>
      <vt:lpstr>Financiamento via fundo de investimento – FI-FGTS</vt:lpstr>
      <vt:lpstr>Relembrando os três pontos...</vt:lpstr>
      <vt:lpstr>Muito obrigado e Feliz 2017!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Matriz Insumo-Produto</dc:title>
  <dc:creator>Andrea Zaitune Curi</dc:creator>
  <cp:lastModifiedBy>europa@goassociados.com.br</cp:lastModifiedBy>
  <cp:revision>942</cp:revision>
  <cp:lastPrinted>2016-01-27T13:38:16Z</cp:lastPrinted>
  <dcterms:created xsi:type="dcterms:W3CDTF">2015-12-04T02:22:34Z</dcterms:created>
  <dcterms:modified xsi:type="dcterms:W3CDTF">2016-11-30T11:08:10Z</dcterms:modified>
</cp:coreProperties>
</file>