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51" r:id="rId2"/>
    <p:sldId id="496" r:id="rId3"/>
    <p:sldId id="485" r:id="rId4"/>
    <p:sldId id="479" r:id="rId5"/>
    <p:sldId id="454" r:id="rId6"/>
    <p:sldId id="461" r:id="rId7"/>
    <p:sldId id="482" r:id="rId8"/>
    <p:sldId id="486" r:id="rId9"/>
    <p:sldId id="463" r:id="rId10"/>
    <p:sldId id="474" r:id="rId11"/>
    <p:sldId id="466" r:id="rId12"/>
    <p:sldId id="489" r:id="rId13"/>
    <p:sldId id="483" r:id="rId14"/>
    <p:sldId id="490" r:id="rId15"/>
    <p:sldId id="493" r:id="rId16"/>
    <p:sldId id="492" r:id="rId17"/>
    <p:sldId id="495" r:id="rId18"/>
    <p:sldId id="491" r:id="rId19"/>
  </p:sldIdLst>
  <p:sldSz cx="9144000" cy="5715000" type="screen16x1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4660"/>
  </p:normalViewPr>
  <p:slideViewPr>
    <p:cSldViewPr showGuides="1">
      <p:cViewPr>
        <p:scale>
          <a:sx n="100" d="100"/>
          <a:sy n="100" d="100"/>
        </p:scale>
        <p:origin x="-1176" y="-234"/>
      </p:cViewPr>
      <p:guideLst>
        <p:guide orient="horz" pos="3342"/>
        <p:guide orient="horz" pos="1800"/>
        <p:guide pos="295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arros\Documents\SABESP\PCJ\Racionamento%202014\nivel%20reservatorios%20RM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97568924263186E-2"/>
          <c:y val="2.4660848188222916E-2"/>
          <c:w val="0.92243726486712718"/>
          <c:h val="0.85220294421339482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135"/>
            <c:bubble3D val="0"/>
            <c:spPr>
              <a:ln>
                <a:solidFill>
                  <a:schemeClr val="accent1"/>
                </a:solidFill>
                <a:prstDash val="sysDot"/>
              </a:ln>
            </c:spPr>
          </c:dPt>
          <c:dPt>
            <c:idx val="296"/>
            <c:bubble3D val="0"/>
            <c:spPr>
              <a:ln>
                <a:solidFill>
                  <a:schemeClr val="accent1"/>
                </a:solidFill>
                <a:prstDash val="sysDot"/>
              </a:ln>
            </c:spPr>
          </c:dPt>
          <c:dPt>
            <c:idx val="347"/>
            <c:bubble3D val="0"/>
            <c:spPr>
              <a:ln>
                <a:solidFill>
                  <a:schemeClr val="accent1"/>
                </a:solidFill>
                <a:prstDash val="sysDot"/>
              </a:ln>
            </c:spPr>
          </c:dPt>
          <c:cat>
            <c:numRef>
              <c:f>Plan1!$A$3:$A$1040</c:f>
              <c:numCache>
                <c:formatCode>m/d/yyyy</c:formatCode>
                <c:ptCount val="1038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</c:numCache>
            </c:numRef>
          </c:cat>
          <c:val>
            <c:numRef>
              <c:f>Plan1!$I$3:$I$1040</c:f>
              <c:numCache>
                <c:formatCode>0.000</c:formatCode>
                <c:ptCount val="1038"/>
                <c:pt idx="0">
                  <c:v>746.46359999999993</c:v>
                </c:pt>
                <c:pt idx="1">
                  <c:v>747.51189999999997</c:v>
                </c:pt>
                <c:pt idx="2">
                  <c:v>745.36670000000004</c:v>
                </c:pt>
                <c:pt idx="3">
                  <c:v>744.399</c:v>
                </c:pt>
                <c:pt idx="4">
                  <c:v>743.05420000000004</c:v>
                </c:pt>
                <c:pt idx="5">
                  <c:v>739.84319999999991</c:v>
                </c:pt>
                <c:pt idx="6">
                  <c:v>736.5924</c:v>
                </c:pt>
                <c:pt idx="7">
                  <c:v>732.67859999999996</c:v>
                </c:pt>
                <c:pt idx="8">
                  <c:v>728.97050000000002</c:v>
                </c:pt>
                <c:pt idx="9">
                  <c:v>725.38499999999999</c:v>
                </c:pt>
                <c:pt idx="10">
                  <c:v>720.90469999999993</c:v>
                </c:pt>
                <c:pt idx="11">
                  <c:v>718.70270000000005</c:v>
                </c:pt>
                <c:pt idx="12">
                  <c:v>716.37850000000003</c:v>
                </c:pt>
                <c:pt idx="13">
                  <c:v>718.39429999999993</c:v>
                </c:pt>
                <c:pt idx="14">
                  <c:v>721.00779999999997</c:v>
                </c:pt>
                <c:pt idx="15">
                  <c:v>720.99620000000004</c:v>
                </c:pt>
                <c:pt idx="16">
                  <c:v>724.64780000000007</c:v>
                </c:pt>
                <c:pt idx="17">
                  <c:v>725.26690000000008</c:v>
                </c:pt>
                <c:pt idx="18">
                  <c:v>724.84100000000001</c:v>
                </c:pt>
                <c:pt idx="19">
                  <c:v>722.44479999999999</c:v>
                </c:pt>
                <c:pt idx="20">
                  <c:v>718.40679999999998</c:v>
                </c:pt>
                <c:pt idx="21">
                  <c:v>717.08079999999995</c:v>
                </c:pt>
                <c:pt idx="22">
                  <c:v>716.55669999999998</c:v>
                </c:pt>
                <c:pt idx="23">
                  <c:v>719.23849999999982</c:v>
                </c:pt>
                <c:pt idx="24">
                  <c:v>717.69910000000016</c:v>
                </c:pt>
                <c:pt idx="25">
                  <c:v>715.07500000000005</c:v>
                </c:pt>
                <c:pt idx="26">
                  <c:v>711.64199999999994</c:v>
                </c:pt>
                <c:pt idx="27">
                  <c:v>707.67730000000006</c:v>
                </c:pt>
                <c:pt idx="28">
                  <c:v>703.10930000000008</c:v>
                </c:pt>
                <c:pt idx="29">
                  <c:v>698.46540000000005</c:v>
                </c:pt>
                <c:pt idx="30">
                  <c:v>693.70439999999996</c:v>
                </c:pt>
                <c:pt idx="31">
                  <c:v>688.34139999999991</c:v>
                </c:pt>
                <c:pt idx="32">
                  <c:v>683.22559999999999</c:v>
                </c:pt>
                <c:pt idx="33">
                  <c:v>678.08590000000004</c:v>
                </c:pt>
                <c:pt idx="34">
                  <c:v>672.6345</c:v>
                </c:pt>
                <c:pt idx="35">
                  <c:v>667.31740000000002</c:v>
                </c:pt>
                <c:pt idx="36">
                  <c:v>661.47899999999993</c:v>
                </c:pt>
                <c:pt idx="37">
                  <c:v>655.98849999999993</c:v>
                </c:pt>
                <c:pt idx="38">
                  <c:v>650.44299999999998</c:v>
                </c:pt>
                <c:pt idx="39">
                  <c:v>645.12229999999988</c:v>
                </c:pt>
                <c:pt idx="40">
                  <c:v>639.96629999999993</c:v>
                </c:pt>
                <c:pt idx="41">
                  <c:v>634.69159999999999</c:v>
                </c:pt>
                <c:pt idx="42">
                  <c:v>628.94839999999999</c:v>
                </c:pt>
                <c:pt idx="43">
                  <c:v>623.02549999999997</c:v>
                </c:pt>
                <c:pt idx="44">
                  <c:v>619.51580000000001</c:v>
                </c:pt>
                <c:pt idx="45">
                  <c:v>619.11450000000002</c:v>
                </c:pt>
                <c:pt idx="46">
                  <c:v>618.5474999999999</c:v>
                </c:pt>
                <c:pt idx="47">
                  <c:v>624.00729999999999</c:v>
                </c:pt>
                <c:pt idx="48">
                  <c:v>625.82870000000003</c:v>
                </c:pt>
                <c:pt idx="49">
                  <c:v>625.87170000000003</c:v>
                </c:pt>
                <c:pt idx="50">
                  <c:v>623.48649999999998</c:v>
                </c:pt>
                <c:pt idx="51">
                  <c:v>621.11339999999996</c:v>
                </c:pt>
                <c:pt idx="52">
                  <c:v>618.63970000000006</c:v>
                </c:pt>
                <c:pt idx="53">
                  <c:v>617.55359999999996</c:v>
                </c:pt>
                <c:pt idx="54">
                  <c:v>613.91210000000001</c:v>
                </c:pt>
                <c:pt idx="55">
                  <c:v>611.00659999999993</c:v>
                </c:pt>
                <c:pt idx="56">
                  <c:v>609.33449999999993</c:v>
                </c:pt>
                <c:pt idx="57">
                  <c:v>607.64959999999996</c:v>
                </c:pt>
                <c:pt idx="58">
                  <c:v>606.56640000000004</c:v>
                </c:pt>
                <c:pt idx="59">
                  <c:v>610.08139999999992</c:v>
                </c:pt>
                <c:pt idx="60">
                  <c:v>608.64430000000004</c:v>
                </c:pt>
                <c:pt idx="61">
                  <c:v>607.02019999999993</c:v>
                </c:pt>
                <c:pt idx="62">
                  <c:v>604.36609999999996</c:v>
                </c:pt>
                <c:pt idx="63">
                  <c:v>602.82889999999998</c:v>
                </c:pt>
                <c:pt idx="64">
                  <c:v>601.57939999999996</c:v>
                </c:pt>
                <c:pt idx="65">
                  <c:v>599.30659999999989</c:v>
                </c:pt>
                <c:pt idx="66">
                  <c:v>602.82939999999996</c:v>
                </c:pt>
                <c:pt idx="67">
                  <c:v>608.1459000000001</c:v>
                </c:pt>
                <c:pt idx="68">
                  <c:v>607.20100000000002</c:v>
                </c:pt>
                <c:pt idx="69">
                  <c:v>607.07000000000005</c:v>
                </c:pt>
                <c:pt idx="70">
                  <c:v>611.34519999999998</c:v>
                </c:pt>
                <c:pt idx="71">
                  <c:v>611.83440000000007</c:v>
                </c:pt>
                <c:pt idx="72">
                  <c:v>611.37630000000001</c:v>
                </c:pt>
                <c:pt idx="73">
                  <c:v>609.78489999999999</c:v>
                </c:pt>
                <c:pt idx="74">
                  <c:v>606.899</c:v>
                </c:pt>
                <c:pt idx="75">
                  <c:v>603.13170000000002</c:v>
                </c:pt>
                <c:pt idx="76">
                  <c:v>600.26889999999992</c:v>
                </c:pt>
                <c:pt idx="77">
                  <c:v>596.73380000000009</c:v>
                </c:pt>
                <c:pt idx="78">
                  <c:v>592.64400000000001</c:v>
                </c:pt>
                <c:pt idx="79">
                  <c:v>590.2912</c:v>
                </c:pt>
                <c:pt idx="80">
                  <c:v>591.58440000000007</c:v>
                </c:pt>
                <c:pt idx="81">
                  <c:v>593.00419999999997</c:v>
                </c:pt>
                <c:pt idx="82">
                  <c:v>596.16909999999996</c:v>
                </c:pt>
                <c:pt idx="83">
                  <c:v>596.05470000000003</c:v>
                </c:pt>
                <c:pt idx="84">
                  <c:v>593.8506000000001</c:v>
                </c:pt>
                <c:pt idx="85">
                  <c:v>591.39530000000002</c:v>
                </c:pt>
                <c:pt idx="86">
                  <c:v>588.9461</c:v>
                </c:pt>
                <c:pt idx="87">
                  <c:v>586.79769999999996</c:v>
                </c:pt>
                <c:pt idx="88">
                  <c:v>584.19000000000005</c:v>
                </c:pt>
                <c:pt idx="89">
                  <c:v>586.80020000000002</c:v>
                </c:pt>
                <c:pt idx="90">
                  <c:v>587.07509999999991</c:v>
                </c:pt>
                <c:pt idx="91">
                  <c:v>587.27080000000001</c:v>
                </c:pt>
                <c:pt idx="92">
                  <c:v>586.88519999999994</c:v>
                </c:pt>
                <c:pt idx="93">
                  <c:v>585.60780000000011</c:v>
                </c:pt>
                <c:pt idx="94">
                  <c:v>584.24479999999994</c:v>
                </c:pt>
                <c:pt idx="95">
                  <c:v>582.11280000000011</c:v>
                </c:pt>
                <c:pt idx="96">
                  <c:v>579.61590000000001</c:v>
                </c:pt>
                <c:pt idx="97">
                  <c:v>576.70770000000005</c:v>
                </c:pt>
                <c:pt idx="98">
                  <c:v>573.24339999999995</c:v>
                </c:pt>
                <c:pt idx="99">
                  <c:v>569.91510000000005</c:v>
                </c:pt>
                <c:pt idx="100">
                  <c:v>566.14829999999995</c:v>
                </c:pt>
                <c:pt idx="101">
                  <c:v>562.07569999999998</c:v>
                </c:pt>
                <c:pt idx="102">
                  <c:v>568.33159999999998</c:v>
                </c:pt>
                <c:pt idx="103">
                  <c:v>573.67610000000002</c:v>
                </c:pt>
                <c:pt idx="104">
                  <c:v>576.86390000000006</c:v>
                </c:pt>
                <c:pt idx="105">
                  <c:v>582.36969999999997</c:v>
                </c:pt>
                <c:pt idx="106">
                  <c:v>581.99950000000001</c:v>
                </c:pt>
                <c:pt idx="107">
                  <c:v>580.27520000000004</c:v>
                </c:pt>
                <c:pt idx="108">
                  <c:v>577.78539999999998</c:v>
                </c:pt>
                <c:pt idx="109">
                  <c:v>575.95979999999997</c:v>
                </c:pt>
                <c:pt idx="110">
                  <c:v>575.02200000000005</c:v>
                </c:pt>
                <c:pt idx="111">
                  <c:v>572.34249999999986</c:v>
                </c:pt>
                <c:pt idx="112">
                  <c:v>570.07280000000003</c:v>
                </c:pt>
                <c:pt idx="113">
                  <c:v>567.36509999999998</c:v>
                </c:pt>
                <c:pt idx="114">
                  <c:v>566.96650000000011</c:v>
                </c:pt>
                <c:pt idx="115">
                  <c:v>565.49420000000009</c:v>
                </c:pt>
                <c:pt idx="116">
                  <c:v>563.37720000000002</c:v>
                </c:pt>
                <c:pt idx="117">
                  <c:v>561.02479999999991</c:v>
                </c:pt>
                <c:pt idx="118">
                  <c:v>558.58780000000002</c:v>
                </c:pt>
                <c:pt idx="119">
                  <c:v>555.6169000000001</c:v>
                </c:pt>
                <c:pt idx="120">
                  <c:v>552.33019999999999</c:v>
                </c:pt>
                <c:pt idx="121">
                  <c:v>549.0462</c:v>
                </c:pt>
                <c:pt idx="122">
                  <c:v>545.69859999999994</c:v>
                </c:pt>
                <c:pt idx="123">
                  <c:v>542.33859999999993</c:v>
                </c:pt>
                <c:pt idx="124">
                  <c:v>538.79280000000006</c:v>
                </c:pt>
                <c:pt idx="125">
                  <c:v>535.94449999999995</c:v>
                </c:pt>
                <c:pt idx="126">
                  <c:v>532.73760000000004</c:v>
                </c:pt>
                <c:pt idx="127">
                  <c:v>529.15219999999999</c:v>
                </c:pt>
                <c:pt idx="128">
                  <c:v>525.70600000000002</c:v>
                </c:pt>
                <c:pt idx="129">
                  <c:v>521.98470000000009</c:v>
                </c:pt>
                <c:pt idx="130">
                  <c:v>518.86080000000004</c:v>
                </c:pt>
                <c:pt idx="131">
                  <c:v>515.89319999999998</c:v>
                </c:pt>
                <c:pt idx="132">
                  <c:v>512.79629999999997</c:v>
                </c:pt>
                <c:pt idx="133">
                  <c:v>509.35229999999996</c:v>
                </c:pt>
                <c:pt idx="134">
                  <c:v>505.61439999999999</c:v>
                </c:pt>
                <c:pt idx="135" formatCode="General">
                  <c:v>684.67509999999993</c:v>
                </c:pt>
                <c:pt idx="136" formatCode="General">
                  <c:v>681.9701</c:v>
                </c:pt>
                <c:pt idx="137" formatCode="General">
                  <c:v>679.87230000000011</c:v>
                </c:pt>
                <c:pt idx="138" formatCode="General">
                  <c:v>677.80849999999998</c:v>
                </c:pt>
                <c:pt idx="139" formatCode="General">
                  <c:v>675.46799999999996</c:v>
                </c:pt>
                <c:pt idx="140" formatCode="General">
                  <c:v>671.80470000000003</c:v>
                </c:pt>
                <c:pt idx="141" formatCode="General">
                  <c:v>667.77299999999991</c:v>
                </c:pt>
                <c:pt idx="142" formatCode="General">
                  <c:v>666.61150000000009</c:v>
                </c:pt>
                <c:pt idx="143" formatCode="General">
                  <c:v>666.5062999999999</c:v>
                </c:pt>
                <c:pt idx="144" formatCode="General">
                  <c:v>665.60700000000008</c:v>
                </c:pt>
                <c:pt idx="145" formatCode="General">
                  <c:v>666.58140000000003</c:v>
                </c:pt>
                <c:pt idx="146" formatCode="General">
                  <c:v>665.2269</c:v>
                </c:pt>
                <c:pt idx="147" formatCode="General">
                  <c:v>664.45970000000011</c:v>
                </c:pt>
                <c:pt idx="148" formatCode="General">
                  <c:v>663.08860000000016</c:v>
                </c:pt>
                <c:pt idx="149" formatCode="General">
                  <c:v>661.42790000000014</c:v>
                </c:pt>
                <c:pt idx="150" formatCode="General">
                  <c:v>659.33950000000004</c:v>
                </c:pt>
                <c:pt idx="151" formatCode="General">
                  <c:v>658.33220000000006</c:v>
                </c:pt>
                <c:pt idx="152" formatCode="General">
                  <c:v>656.67919999999992</c:v>
                </c:pt>
                <c:pt idx="153" formatCode="General">
                  <c:v>654.14400000000001</c:v>
                </c:pt>
                <c:pt idx="154" formatCode="General">
                  <c:v>651.84789999999998</c:v>
                </c:pt>
                <c:pt idx="155" formatCode="General">
                  <c:v>649.39440000000002</c:v>
                </c:pt>
                <c:pt idx="156" formatCode="General">
                  <c:v>646.43599999999992</c:v>
                </c:pt>
                <c:pt idx="157" formatCode="General">
                  <c:v>647.71119999999996</c:v>
                </c:pt>
                <c:pt idx="158" formatCode="General">
                  <c:v>645.81780000000003</c:v>
                </c:pt>
                <c:pt idx="159" formatCode="General">
                  <c:v>643.43470000000002</c:v>
                </c:pt>
                <c:pt idx="160" formatCode="General">
                  <c:v>641.55579999999998</c:v>
                </c:pt>
                <c:pt idx="161" formatCode="General">
                  <c:v>639.42880000000002</c:v>
                </c:pt>
                <c:pt idx="162" formatCode="General">
                  <c:v>637.78980000000001</c:v>
                </c:pt>
                <c:pt idx="163" formatCode="General">
                  <c:v>635.06599999999992</c:v>
                </c:pt>
                <c:pt idx="164" formatCode="General">
                  <c:v>632.99480000000005</c:v>
                </c:pt>
                <c:pt idx="165" formatCode="General">
                  <c:v>630.65969999999993</c:v>
                </c:pt>
                <c:pt idx="166" formatCode="General">
                  <c:v>628.08849999999995</c:v>
                </c:pt>
                <c:pt idx="167" formatCode="General">
                  <c:v>625.05720000000008</c:v>
                </c:pt>
                <c:pt idx="168" formatCode="General">
                  <c:v>622.25250000000005</c:v>
                </c:pt>
                <c:pt idx="169" formatCode="General">
                  <c:v>619.48199999999997</c:v>
                </c:pt>
                <c:pt idx="170" formatCode="General">
                  <c:v>617.65520000000004</c:v>
                </c:pt>
                <c:pt idx="171" formatCode="General">
                  <c:v>615.56400000000008</c:v>
                </c:pt>
                <c:pt idx="172" formatCode="General">
                  <c:v>612.78790000000004</c:v>
                </c:pt>
                <c:pt idx="173" formatCode="General">
                  <c:v>609.5347999999999</c:v>
                </c:pt>
                <c:pt idx="174" formatCode="General">
                  <c:v>606.0625</c:v>
                </c:pt>
                <c:pt idx="175" formatCode="General">
                  <c:v>602.75340000000006</c:v>
                </c:pt>
                <c:pt idx="176" formatCode="General">
                  <c:v>599.24239999999998</c:v>
                </c:pt>
                <c:pt idx="177" formatCode="General">
                  <c:v>595.44499999999994</c:v>
                </c:pt>
                <c:pt idx="178" formatCode="General">
                  <c:v>591.97390000000007</c:v>
                </c:pt>
                <c:pt idx="179" formatCode="General">
                  <c:v>588.44200000000001</c:v>
                </c:pt>
                <c:pt idx="180" formatCode="General">
                  <c:v>584.67410000000007</c:v>
                </c:pt>
                <c:pt idx="181" formatCode="General">
                  <c:v>580.24929999999995</c:v>
                </c:pt>
                <c:pt idx="182" formatCode="General">
                  <c:v>576.47720000000004</c:v>
                </c:pt>
                <c:pt idx="183" formatCode="General">
                  <c:v>572.33349999999996</c:v>
                </c:pt>
                <c:pt idx="184" formatCode="General">
                  <c:v>568.57259999999997</c:v>
                </c:pt>
                <c:pt idx="185" formatCode="General">
                  <c:v>564.69389999999987</c:v>
                </c:pt>
                <c:pt idx="186" formatCode="General">
                  <c:v>560.65039999999999</c:v>
                </c:pt>
                <c:pt idx="187" formatCode="General">
                  <c:v>556.7328</c:v>
                </c:pt>
                <c:pt idx="188" formatCode="General">
                  <c:v>553.60500000000002</c:v>
                </c:pt>
                <c:pt idx="189" formatCode="General">
                  <c:v>550.55819999999994</c:v>
                </c:pt>
                <c:pt idx="190" formatCode="General">
                  <c:v>548.36599999999999</c:v>
                </c:pt>
                <c:pt idx="191" formatCode="General">
                  <c:v>547.07039999999995</c:v>
                </c:pt>
                <c:pt idx="192" formatCode="General">
                  <c:v>545.28809999999999</c:v>
                </c:pt>
                <c:pt idx="193" formatCode="General">
                  <c:v>543.24720000000002</c:v>
                </c:pt>
                <c:pt idx="194" formatCode="General">
                  <c:v>540.72480000000007</c:v>
                </c:pt>
                <c:pt idx="195" formatCode="General">
                  <c:v>538.30430000000001</c:v>
                </c:pt>
                <c:pt idx="196" formatCode="General">
                  <c:v>535.1617</c:v>
                </c:pt>
                <c:pt idx="197" formatCode="General">
                  <c:v>531.93539999999996</c:v>
                </c:pt>
                <c:pt idx="198" formatCode="General">
                  <c:v>528.34659999999997</c:v>
                </c:pt>
                <c:pt idx="199" formatCode="General">
                  <c:v>524.73259999999993</c:v>
                </c:pt>
                <c:pt idx="200" formatCode="General">
                  <c:v>520.60829999999999</c:v>
                </c:pt>
                <c:pt idx="201" formatCode="General">
                  <c:v>517.28</c:v>
                </c:pt>
                <c:pt idx="202" formatCode="General">
                  <c:v>513.16219999999998</c:v>
                </c:pt>
                <c:pt idx="203" formatCode="General">
                  <c:v>509.3904</c:v>
                </c:pt>
                <c:pt idx="204" formatCode="General">
                  <c:v>505.67489999999998</c:v>
                </c:pt>
                <c:pt idx="205" formatCode="General">
                  <c:v>502.52109999999993</c:v>
                </c:pt>
                <c:pt idx="206" formatCode="General">
                  <c:v>499.7244</c:v>
                </c:pt>
                <c:pt idx="207" formatCode="General">
                  <c:v>497.13549999999992</c:v>
                </c:pt>
                <c:pt idx="208" formatCode="General">
                  <c:v>494.86549999999994</c:v>
                </c:pt>
                <c:pt idx="209" formatCode="General">
                  <c:v>491.90109999999999</c:v>
                </c:pt>
                <c:pt idx="210" formatCode="General">
                  <c:v>489.1456</c:v>
                </c:pt>
                <c:pt idx="211" formatCode="General">
                  <c:v>486.02450000000005</c:v>
                </c:pt>
                <c:pt idx="212" formatCode="General">
                  <c:v>483.07389999999998</c:v>
                </c:pt>
                <c:pt idx="213" formatCode="General">
                  <c:v>479.46899999999999</c:v>
                </c:pt>
                <c:pt idx="214" formatCode="General">
                  <c:v>475.80669999999998</c:v>
                </c:pt>
                <c:pt idx="215" formatCode="General">
                  <c:v>472.53960000000001</c:v>
                </c:pt>
                <c:pt idx="216" formatCode="General">
                  <c:v>469.42480000000006</c:v>
                </c:pt>
                <c:pt idx="217" formatCode="General">
                  <c:v>466.12130000000002</c:v>
                </c:pt>
                <c:pt idx="218" formatCode="General">
                  <c:v>462.72620000000001</c:v>
                </c:pt>
                <c:pt idx="219" formatCode="General">
                  <c:v>459.22039999999998</c:v>
                </c:pt>
                <c:pt idx="220" formatCode="General">
                  <c:v>455.93440000000004</c:v>
                </c:pt>
                <c:pt idx="221" formatCode="General">
                  <c:v>452.6952</c:v>
                </c:pt>
                <c:pt idx="222" formatCode="General">
                  <c:v>449.41109999999998</c:v>
                </c:pt>
                <c:pt idx="223" formatCode="General">
                  <c:v>446.30720000000002</c:v>
                </c:pt>
                <c:pt idx="224" formatCode="General">
                  <c:v>442.80160000000001</c:v>
                </c:pt>
                <c:pt idx="225" formatCode="General">
                  <c:v>442.8596</c:v>
                </c:pt>
                <c:pt idx="226" formatCode="General">
                  <c:v>441.48769999999996</c:v>
                </c:pt>
                <c:pt idx="227" formatCode="General">
                  <c:v>439.68690000000004</c:v>
                </c:pt>
                <c:pt idx="228" formatCode="General">
                  <c:v>438.5557</c:v>
                </c:pt>
                <c:pt idx="229" formatCode="General">
                  <c:v>436.28539999999998</c:v>
                </c:pt>
                <c:pt idx="230" formatCode="General">
                  <c:v>433.75570000000005</c:v>
                </c:pt>
                <c:pt idx="231" formatCode="General">
                  <c:v>430.9522</c:v>
                </c:pt>
                <c:pt idx="232" formatCode="General">
                  <c:v>427.43299999999999</c:v>
                </c:pt>
                <c:pt idx="233" formatCode="General">
                  <c:v>424.01819999999998</c:v>
                </c:pt>
                <c:pt idx="234" formatCode="General">
                  <c:v>420.53000000000003</c:v>
                </c:pt>
                <c:pt idx="235" formatCode="General">
                  <c:v>417.2029</c:v>
                </c:pt>
                <c:pt idx="236" formatCode="General">
                  <c:v>413.70929999999998</c:v>
                </c:pt>
                <c:pt idx="237" formatCode="General">
                  <c:v>410.12759999999997</c:v>
                </c:pt>
                <c:pt idx="238" formatCode="General">
                  <c:v>407.08280000000002</c:v>
                </c:pt>
                <c:pt idx="239" formatCode="General">
                  <c:v>403.93610000000007</c:v>
                </c:pt>
                <c:pt idx="240" formatCode="General">
                  <c:v>400.89490000000001</c:v>
                </c:pt>
                <c:pt idx="241" formatCode="General">
                  <c:v>397.09319999999997</c:v>
                </c:pt>
                <c:pt idx="242" formatCode="General">
                  <c:v>393.51160000000004</c:v>
                </c:pt>
                <c:pt idx="243" formatCode="General">
                  <c:v>391.27770000000004</c:v>
                </c:pt>
                <c:pt idx="244" formatCode="General">
                  <c:v>388.44600000000003</c:v>
                </c:pt>
                <c:pt idx="245" formatCode="General">
                  <c:v>388.17149999999998</c:v>
                </c:pt>
                <c:pt idx="246" formatCode="General">
                  <c:v>387.43900000000002</c:v>
                </c:pt>
                <c:pt idx="247" formatCode="General">
                  <c:v>386.10569999999996</c:v>
                </c:pt>
                <c:pt idx="248" formatCode="General">
                  <c:v>384.53719999999993</c:v>
                </c:pt>
                <c:pt idx="249" formatCode="General">
                  <c:v>382.1746</c:v>
                </c:pt>
                <c:pt idx="250" formatCode="General">
                  <c:v>379.23400000000004</c:v>
                </c:pt>
                <c:pt idx="251" formatCode="General">
                  <c:v>376.90630000000004</c:v>
                </c:pt>
                <c:pt idx="252" formatCode="General">
                  <c:v>373.85630000000003</c:v>
                </c:pt>
                <c:pt idx="253" formatCode="General">
                  <c:v>370.71809999999999</c:v>
                </c:pt>
                <c:pt idx="254" formatCode="General">
                  <c:v>367.31689999999998</c:v>
                </c:pt>
                <c:pt idx="255" formatCode="General">
                  <c:v>364.00260000000003</c:v>
                </c:pt>
                <c:pt idx="256" formatCode="General">
                  <c:v>360.59599999999995</c:v>
                </c:pt>
                <c:pt idx="257" formatCode="General">
                  <c:v>357.39570000000003</c:v>
                </c:pt>
                <c:pt idx="258" formatCode="General">
                  <c:v>353.91820000000001</c:v>
                </c:pt>
                <c:pt idx="259" formatCode="General">
                  <c:v>350.55940000000004</c:v>
                </c:pt>
                <c:pt idx="260" formatCode="General">
                  <c:v>347.12290000000002</c:v>
                </c:pt>
                <c:pt idx="261" formatCode="General">
                  <c:v>343.31889999999993</c:v>
                </c:pt>
                <c:pt idx="262" formatCode="General">
                  <c:v>340.63619999999997</c:v>
                </c:pt>
                <c:pt idx="263" formatCode="General">
                  <c:v>338.67929999999996</c:v>
                </c:pt>
                <c:pt idx="264" formatCode="General">
                  <c:v>336.48669999999998</c:v>
                </c:pt>
                <c:pt idx="265" formatCode="General">
                  <c:v>332.7833</c:v>
                </c:pt>
                <c:pt idx="266" formatCode="General">
                  <c:v>329.18209999999993</c:v>
                </c:pt>
                <c:pt idx="267" formatCode="General">
                  <c:v>325.28839999999997</c:v>
                </c:pt>
                <c:pt idx="268" formatCode="General">
                  <c:v>321.56109999999995</c:v>
                </c:pt>
                <c:pt idx="269" formatCode="General">
                  <c:v>325.05350000000004</c:v>
                </c:pt>
                <c:pt idx="270" formatCode="General">
                  <c:v>325.26190000000003</c:v>
                </c:pt>
                <c:pt idx="271" formatCode="General">
                  <c:v>324.36529999999999</c:v>
                </c:pt>
                <c:pt idx="272" formatCode="General">
                  <c:v>322.32239999999996</c:v>
                </c:pt>
                <c:pt idx="273" formatCode="General">
                  <c:v>319.45620000000002</c:v>
                </c:pt>
                <c:pt idx="274" formatCode="General">
                  <c:v>316.32420000000002</c:v>
                </c:pt>
                <c:pt idx="275" formatCode="General">
                  <c:v>313.99069999999995</c:v>
                </c:pt>
                <c:pt idx="276" formatCode="General">
                  <c:v>310.70359999999999</c:v>
                </c:pt>
                <c:pt idx="277" formatCode="General">
                  <c:v>306.85639999999995</c:v>
                </c:pt>
                <c:pt idx="278" formatCode="General">
                  <c:v>302.67720000000003</c:v>
                </c:pt>
                <c:pt idx="279" formatCode="General">
                  <c:v>298.75620000000004</c:v>
                </c:pt>
                <c:pt idx="280" formatCode="General">
                  <c:v>294.87559999999996</c:v>
                </c:pt>
                <c:pt idx="281" formatCode="General">
                  <c:v>290.72809999999998</c:v>
                </c:pt>
                <c:pt idx="282" formatCode="General">
                  <c:v>286.512</c:v>
                </c:pt>
                <c:pt idx="283" formatCode="General">
                  <c:v>282.43099999999998</c:v>
                </c:pt>
                <c:pt idx="284" formatCode="General">
                  <c:v>278.54679999999996</c:v>
                </c:pt>
                <c:pt idx="285" formatCode="General">
                  <c:v>274.51389999999998</c:v>
                </c:pt>
                <c:pt idx="286" formatCode="General">
                  <c:v>270.53539999999998</c:v>
                </c:pt>
                <c:pt idx="287" formatCode="General">
                  <c:v>266.09139999999996</c:v>
                </c:pt>
                <c:pt idx="288" formatCode="General">
                  <c:v>261.95510000000002</c:v>
                </c:pt>
                <c:pt idx="289" formatCode="General">
                  <c:v>257.34880000000004</c:v>
                </c:pt>
                <c:pt idx="290" formatCode="General">
                  <c:v>252.94819999999999</c:v>
                </c:pt>
                <c:pt idx="291" formatCode="General">
                  <c:v>248.95389999999998</c:v>
                </c:pt>
                <c:pt idx="292" formatCode="General">
                  <c:v>246.27690000000001</c:v>
                </c:pt>
                <c:pt idx="293" formatCode="General">
                  <c:v>242.72890000000001</c:v>
                </c:pt>
                <c:pt idx="294" formatCode="General">
                  <c:v>239.12330000000003</c:v>
                </c:pt>
                <c:pt idx="295" formatCode="General">
                  <c:v>235.53660000000002</c:v>
                </c:pt>
                <c:pt idx="296" formatCode="General">
                  <c:v>336.75579999999997</c:v>
                </c:pt>
                <c:pt idx="297" formatCode="General">
                  <c:v>332.90749999999997</c:v>
                </c:pt>
                <c:pt idx="298" formatCode="General">
                  <c:v>328.99060000000003</c:v>
                </c:pt>
                <c:pt idx="299" formatCode="General">
                  <c:v>326.67500000000001</c:v>
                </c:pt>
                <c:pt idx="300" formatCode="General">
                  <c:v>323.13960000000003</c:v>
                </c:pt>
                <c:pt idx="301" formatCode="General">
                  <c:v>320.04659999999996</c:v>
                </c:pt>
                <c:pt idx="302" formatCode="General">
                  <c:v>316.20820000000003</c:v>
                </c:pt>
                <c:pt idx="303" formatCode="General">
                  <c:v>312.18830000000003</c:v>
                </c:pt>
                <c:pt idx="304" formatCode="General">
                  <c:v>322.17180000000002</c:v>
                </c:pt>
                <c:pt idx="305" formatCode="General">
                  <c:v>319.75530000000003</c:v>
                </c:pt>
                <c:pt idx="306" formatCode="General">
                  <c:v>316.6857</c:v>
                </c:pt>
                <c:pt idx="307" formatCode="General">
                  <c:v>315.09160000000003</c:v>
                </c:pt>
                <c:pt idx="308" formatCode="General">
                  <c:v>312.72980000000001</c:v>
                </c:pt>
                <c:pt idx="309" formatCode="General">
                  <c:v>310.65260000000001</c:v>
                </c:pt>
                <c:pt idx="310" formatCode="General">
                  <c:v>308.64940000000007</c:v>
                </c:pt>
                <c:pt idx="311" formatCode="General">
                  <c:v>306.97699999999998</c:v>
                </c:pt>
                <c:pt idx="312" formatCode="General">
                  <c:v>304.71719999999999</c:v>
                </c:pt>
                <c:pt idx="313" formatCode="General">
                  <c:v>301.90889999999996</c:v>
                </c:pt>
                <c:pt idx="314" formatCode="General">
                  <c:v>298.30719999999997</c:v>
                </c:pt>
                <c:pt idx="315" formatCode="General">
                  <c:v>294.69479999999999</c:v>
                </c:pt>
                <c:pt idx="316" formatCode="General">
                  <c:v>291.29239999999999</c:v>
                </c:pt>
                <c:pt idx="317" formatCode="General">
                  <c:v>289.44880000000001</c:v>
                </c:pt>
                <c:pt idx="318" formatCode="General">
                  <c:v>286.83319999999998</c:v>
                </c:pt>
                <c:pt idx="319" formatCode="General">
                  <c:v>284.05330000000004</c:v>
                </c:pt>
                <c:pt idx="320" formatCode="General">
                  <c:v>280.94729999999998</c:v>
                </c:pt>
                <c:pt idx="321" formatCode="General">
                  <c:v>277.55149999999998</c:v>
                </c:pt>
                <c:pt idx="322" formatCode="General">
                  <c:v>274.12599999999998</c:v>
                </c:pt>
                <c:pt idx="323" formatCode="General">
                  <c:v>270.62619999999998</c:v>
                </c:pt>
                <c:pt idx="324" formatCode="General">
                  <c:v>267.10360000000003</c:v>
                </c:pt>
                <c:pt idx="325" formatCode="General">
                  <c:v>263.71980000000002</c:v>
                </c:pt>
                <c:pt idx="326" formatCode="General">
                  <c:v>261.33950000000004</c:v>
                </c:pt>
                <c:pt idx="327" formatCode="General">
                  <c:v>258.56350000000003</c:v>
                </c:pt>
                <c:pt idx="328" formatCode="General">
                  <c:v>255.70479999999998</c:v>
                </c:pt>
                <c:pt idx="329" formatCode="General">
                  <c:v>259.09559999999999</c:v>
                </c:pt>
                <c:pt idx="330" formatCode="General">
                  <c:v>259.52890000000002</c:v>
                </c:pt>
                <c:pt idx="331" formatCode="General">
                  <c:v>258.94810000000001</c:v>
                </c:pt>
                <c:pt idx="332" formatCode="General">
                  <c:v>257.35090000000002</c:v>
                </c:pt>
                <c:pt idx="333" formatCode="General">
                  <c:v>255.30990000000003</c:v>
                </c:pt>
                <c:pt idx="334" formatCode="General">
                  <c:v>252.81710000000001</c:v>
                </c:pt>
                <c:pt idx="335" formatCode="General">
                  <c:v>250.00579999999999</c:v>
                </c:pt>
                <c:pt idx="336" formatCode="General">
                  <c:v>247.04179999999997</c:v>
                </c:pt>
                <c:pt idx="337" formatCode="General">
                  <c:v>243.66310000000001</c:v>
                </c:pt>
                <c:pt idx="338" formatCode="General">
                  <c:v>242.55080000000001</c:v>
                </c:pt>
                <c:pt idx="339" formatCode="General">
                  <c:v>240.66300000000004</c:v>
                </c:pt>
                <c:pt idx="340" formatCode="General">
                  <c:v>238.07980000000003</c:v>
                </c:pt>
                <c:pt idx="341" formatCode="General">
                  <c:v>235.22800000000001</c:v>
                </c:pt>
                <c:pt idx="342" formatCode="General">
                  <c:v>232.47830000000002</c:v>
                </c:pt>
                <c:pt idx="343" formatCode="General">
                  <c:v>229.58699999999999</c:v>
                </c:pt>
                <c:pt idx="344" formatCode="General">
                  <c:v>229.98169999999999</c:v>
                </c:pt>
                <c:pt idx="345" formatCode="General">
                  <c:v>229.72159999999997</c:v>
                </c:pt>
                <c:pt idx="346" formatCode="General">
                  <c:v>232.39169999999999</c:v>
                </c:pt>
                <c:pt idx="347" formatCode="General">
                  <c:v>273.39390000000003</c:v>
                </c:pt>
                <c:pt idx="348" formatCode="General">
                  <c:v>275.27229999999997</c:v>
                </c:pt>
                <c:pt idx="349" formatCode="General">
                  <c:v>274.10339999999997</c:v>
                </c:pt>
                <c:pt idx="350" formatCode="General">
                  <c:v>272.58660000000003</c:v>
                </c:pt>
                <c:pt idx="351" formatCode="General">
                  <c:v>270.71129999999999</c:v>
                </c:pt>
                <c:pt idx="352" formatCode="General">
                  <c:v>268.2099</c:v>
                </c:pt>
                <c:pt idx="353" formatCode="General">
                  <c:v>267.36689999999999</c:v>
                </c:pt>
                <c:pt idx="354" formatCode="General">
                  <c:v>266.18140000000005</c:v>
                </c:pt>
                <c:pt idx="355" formatCode="General">
                  <c:v>264.47710000000006</c:v>
                </c:pt>
                <c:pt idx="356" formatCode="General">
                  <c:v>272.15230000000003</c:v>
                </c:pt>
                <c:pt idx="357" formatCode="General">
                  <c:v>285.28320000000002</c:v>
                </c:pt>
                <c:pt idx="358" formatCode="General">
                  <c:v>291.9744</c:v>
                </c:pt>
                <c:pt idx="359" formatCode="General">
                  <c:v>298.65969999999999</c:v>
                </c:pt>
                <c:pt idx="360" formatCode="General">
                  <c:v>300.74129999999997</c:v>
                </c:pt>
                <c:pt idx="361" formatCode="General">
                  <c:v>300.55719999999997</c:v>
                </c:pt>
                <c:pt idx="362" formatCode="General">
                  <c:v>299.93199999999996</c:v>
                </c:pt>
                <c:pt idx="363" formatCode="General">
                  <c:v>301.73600000000005</c:v>
                </c:pt>
                <c:pt idx="364" formatCode="General">
                  <c:v>301.32409999999999</c:v>
                </c:pt>
                <c:pt idx="365" formatCode="General">
                  <c:v>299.74779999999998</c:v>
                </c:pt>
                <c:pt idx="366" formatCode="General">
                  <c:v>299.11590000000001</c:v>
                </c:pt>
                <c:pt idx="367" formatCode="General">
                  <c:v>297.93630000000002</c:v>
                </c:pt>
                <c:pt idx="368" formatCode="General">
                  <c:v>296.6705</c:v>
                </c:pt>
                <c:pt idx="369" formatCode="General">
                  <c:v>295.3152</c:v>
                </c:pt>
                <c:pt idx="370" formatCode="General">
                  <c:v>293.80070000000001</c:v>
                </c:pt>
                <c:pt idx="371" formatCode="General">
                  <c:v>291.85239999999999</c:v>
                </c:pt>
                <c:pt idx="372" formatCode="General">
                  <c:v>290.66160000000002</c:v>
                </c:pt>
                <c:pt idx="373" formatCode="General">
                  <c:v>289.35569999999996</c:v>
                </c:pt>
                <c:pt idx="374" formatCode="General">
                  <c:v>287.63969999999995</c:v>
                </c:pt>
                <c:pt idx="375" formatCode="General">
                  <c:v>285.58819999999997</c:v>
                </c:pt>
                <c:pt idx="376" formatCode="General">
                  <c:v>283.25100000000003</c:v>
                </c:pt>
                <c:pt idx="377" formatCode="General">
                  <c:v>282.71720000000005</c:v>
                </c:pt>
                <c:pt idx="378" formatCode="General">
                  <c:v>281.23799999999994</c:v>
                </c:pt>
                <c:pt idx="379" formatCode="General">
                  <c:v>279.47840000000002</c:v>
                </c:pt>
                <c:pt idx="380" formatCode="General">
                  <c:v>277.07730000000004</c:v>
                </c:pt>
                <c:pt idx="381" formatCode="General">
                  <c:v>274.06240000000003</c:v>
                </c:pt>
                <c:pt idx="382" formatCode="General">
                  <c:v>270.95359999999999</c:v>
                </c:pt>
                <c:pt idx="383" formatCode="General">
                  <c:v>268.09649999999999</c:v>
                </c:pt>
                <c:pt idx="384" formatCode="General">
                  <c:v>264.73249999999996</c:v>
                </c:pt>
                <c:pt idx="385" formatCode="General">
                  <c:v>261.53380000000004</c:v>
                </c:pt>
                <c:pt idx="386" formatCode="General">
                  <c:v>261.85759999999999</c:v>
                </c:pt>
                <c:pt idx="387" formatCode="General">
                  <c:v>264.64370000000002</c:v>
                </c:pt>
                <c:pt idx="388" formatCode="General">
                  <c:v>267.34649999999999</c:v>
                </c:pt>
                <c:pt idx="389" formatCode="General">
                  <c:v>270.59339999999997</c:v>
                </c:pt>
                <c:pt idx="390" formatCode="General">
                  <c:v>275.03359999999998</c:v>
                </c:pt>
                <c:pt idx="391" formatCode="General">
                  <c:v>279.9008</c:v>
                </c:pt>
                <c:pt idx="392" formatCode="General">
                  <c:v>284.3501</c:v>
                </c:pt>
                <c:pt idx="393" formatCode="General">
                  <c:v>284.96390000000002</c:v>
                </c:pt>
                <c:pt idx="394" formatCode="General">
                  <c:v>284.86069999999995</c:v>
                </c:pt>
                <c:pt idx="395" formatCode="General">
                  <c:v>286.00260000000003</c:v>
                </c:pt>
                <c:pt idx="396" formatCode="General">
                  <c:v>287.07920000000001</c:v>
                </c:pt>
                <c:pt idx="397" formatCode="General">
                  <c:v>286.63460000000003</c:v>
                </c:pt>
                <c:pt idx="398" formatCode="General">
                  <c:v>287.73779999999999</c:v>
                </c:pt>
                <c:pt idx="399" formatCode="General">
                  <c:v>288.45869999999996</c:v>
                </c:pt>
                <c:pt idx="400" formatCode="General">
                  <c:v>289.75779999999997</c:v>
                </c:pt>
                <c:pt idx="401" formatCode="General">
                  <c:v>299.77359999999999</c:v>
                </c:pt>
                <c:pt idx="402" formatCode="General">
                  <c:v>308.86160000000001</c:v>
                </c:pt>
                <c:pt idx="403" formatCode="General">
                  <c:v>315.0095</c:v>
                </c:pt>
                <c:pt idx="404" formatCode="General">
                  <c:v>319.28160000000003</c:v>
                </c:pt>
                <c:pt idx="405" formatCode="General">
                  <c:v>323.12849999999997</c:v>
                </c:pt>
                <c:pt idx="406" formatCode="General">
                  <c:v>329.90010000000001</c:v>
                </c:pt>
                <c:pt idx="407" formatCode="General">
                  <c:v>335.48740000000004</c:v>
                </c:pt>
                <c:pt idx="408" formatCode="General">
                  <c:v>338.27919999999995</c:v>
                </c:pt>
                <c:pt idx="409" formatCode="General">
                  <c:v>342.38009999999997</c:v>
                </c:pt>
                <c:pt idx="410" formatCode="General">
                  <c:v>348.04050000000001</c:v>
                </c:pt>
                <c:pt idx="411" formatCode="General">
                  <c:v>355.86269999999996</c:v>
                </c:pt>
                <c:pt idx="412" formatCode="General">
                  <c:v>366.23200000000008</c:v>
                </c:pt>
                <c:pt idx="413" formatCode="General">
                  <c:v>380.59690000000006</c:v>
                </c:pt>
                <c:pt idx="414" formatCode="General">
                  <c:v>394.07170000000002</c:v>
                </c:pt>
                <c:pt idx="415" formatCode="General">
                  <c:v>402.26560000000001</c:v>
                </c:pt>
                <c:pt idx="416" formatCode="General">
                  <c:v>406.9846</c:v>
                </c:pt>
                <c:pt idx="417" formatCode="General">
                  <c:v>409.59970000000004</c:v>
                </c:pt>
                <c:pt idx="418" formatCode="General">
                  <c:v>411.64239999999995</c:v>
                </c:pt>
                <c:pt idx="419" formatCode="General">
                  <c:v>412.01389999999998</c:v>
                </c:pt>
                <c:pt idx="420" formatCode="General">
                  <c:v>415.82310000000001</c:v>
                </c:pt>
                <c:pt idx="421" formatCode="General">
                  <c:v>420.56389999999999</c:v>
                </c:pt>
                <c:pt idx="422" formatCode="General">
                  <c:v>421.89660000000003</c:v>
                </c:pt>
                <c:pt idx="423" formatCode="General">
                  <c:v>424.72529999999995</c:v>
                </c:pt>
                <c:pt idx="424" formatCode="General">
                  <c:v>434.21620000000001</c:v>
                </c:pt>
                <c:pt idx="425" formatCode="General">
                  <c:v>437.06420000000003</c:v>
                </c:pt>
                <c:pt idx="426" formatCode="General">
                  <c:v>438.51670000000001</c:v>
                </c:pt>
                <c:pt idx="427" formatCode="General">
                  <c:v>438.81919999999997</c:v>
                </c:pt>
                <c:pt idx="428" formatCode="General">
                  <c:v>438.59790000000004</c:v>
                </c:pt>
                <c:pt idx="429" formatCode="General">
                  <c:v>437.54569999999995</c:v>
                </c:pt>
                <c:pt idx="430" formatCode="General">
                  <c:v>444.67329999999998</c:v>
                </c:pt>
                <c:pt idx="431" formatCode="General">
                  <c:v>457.63090000000005</c:v>
                </c:pt>
                <c:pt idx="432" formatCode="General">
                  <c:v>472.60260000000005</c:v>
                </c:pt>
                <c:pt idx="433" formatCode="General">
                  <c:v>482.82210000000003</c:v>
                </c:pt>
                <c:pt idx="434" formatCode="General">
                  <c:v>490.65359999999993</c:v>
                </c:pt>
                <c:pt idx="435" formatCode="General">
                  <c:v>496.91380000000004</c:v>
                </c:pt>
                <c:pt idx="436" formatCode="General">
                  <c:v>504.33789999999999</c:v>
                </c:pt>
                <c:pt idx="437" formatCode="General">
                  <c:v>511.68110000000001</c:v>
                </c:pt>
                <c:pt idx="438" formatCode="General">
                  <c:v>519.12020000000007</c:v>
                </c:pt>
                <c:pt idx="439" formatCode="General">
                  <c:v>527.22620000000006</c:v>
                </c:pt>
                <c:pt idx="440" formatCode="General">
                  <c:v>533.57399999999996</c:v>
                </c:pt>
                <c:pt idx="441" formatCode="General">
                  <c:v>537.53539999999998</c:v>
                </c:pt>
                <c:pt idx="442" formatCode="General">
                  <c:v>541.84609999999986</c:v>
                </c:pt>
                <c:pt idx="443" formatCode="General">
                  <c:v>547.41629999999986</c:v>
                </c:pt>
                <c:pt idx="444" formatCode="General">
                  <c:v>554.18499999999995</c:v>
                </c:pt>
                <c:pt idx="445" formatCode="General">
                  <c:v>561.67900000000009</c:v>
                </c:pt>
                <c:pt idx="446" formatCode="General">
                  <c:v>569.58920000000001</c:v>
                </c:pt>
                <c:pt idx="447" formatCode="General">
                  <c:v>576.10500000000002</c:v>
                </c:pt>
                <c:pt idx="448" formatCode="General">
                  <c:v>580.87180000000001</c:v>
                </c:pt>
                <c:pt idx="449" formatCode="General">
                  <c:v>583.41510000000005</c:v>
                </c:pt>
                <c:pt idx="450" formatCode="General">
                  <c:v>584.9928000000001</c:v>
                </c:pt>
                <c:pt idx="451" formatCode="General">
                  <c:v>586.2186999999999</c:v>
                </c:pt>
                <c:pt idx="452" formatCode="General">
                  <c:v>586.20899999999995</c:v>
                </c:pt>
                <c:pt idx="453" formatCode="General">
                  <c:v>587.99850000000004</c:v>
                </c:pt>
                <c:pt idx="454" formatCode="General">
                  <c:v>589.52649999999994</c:v>
                </c:pt>
                <c:pt idx="455" formatCode="General">
                  <c:v>589.0643</c:v>
                </c:pt>
                <c:pt idx="456" formatCode="General">
                  <c:v>589.07069999999999</c:v>
                </c:pt>
                <c:pt idx="457" formatCode="General">
                  <c:v>588.48979999999995</c:v>
                </c:pt>
                <c:pt idx="458" formatCode="General">
                  <c:v>587.80740000000003</c:v>
                </c:pt>
                <c:pt idx="459" formatCode="General">
                  <c:v>587.02849999999989</c:v>
                </c:pt>
                <c:pt idx="460" formatCode="General">
                  <c:v>586.71490000000006</c:v>
                </c:pt>
                <c:pt idx="461" formatCode="General">
                  <c:v>589.06139999999994</c:v>
                </c:pt>
                <c:pt idx="462" formatCode="General">
                  <c:v>590.8900000000001</c:v>
                </c:pt>
                <c:pt idx="463" formatCode="General">
                  <c:v>591.41259999999988</c:v>
                </c:pt>
                <c:pt idx="464" formatCode="General">
                  <c:v>591.96100000000013</c:v>
                </c:pt>
                <c:pt idx="465" formatCode="General">
                  <c:v>591.7505000000001</c:v>
                </c:pt>
                <c:pt idx="466" formatCode="General">
                  <c:v>590.66559999999993</c:v>
                </c:pt>
                <c:pt idx="467" formatCode="General">
                  <c:v>589.7743999999999</c:v>
                </c:pt>
                <c:pt idx="468" formatCode="General">
                  <c:v>588.72989999999993</c:v>
                </c:pt>
                <c:pt idx="469" formatCode="General">
                  <c:v>587.73830000000009</c:v>
                </c:pt>
                <c:pt idx="470" formatCode="General">
                  <c:v>590.11009999999999</c:v>
                </c:pt>
                <c:pt idx="471" formatCode="General">
                  <c:v>590.48559999999998</c:v>
                </c:pt>
                <c:pt idx="472" formatCode="General">
                  <c:v>590.18820000000005</c:v>
                </c:pt>
                <c:pt idx="473" formatCode="General">
                  <c:v>589.7183</c:v>
                </c:pt>
                <c:pt idx="474" formatCode="General">
                  <c:v>591.09720000000004</c:v>
                </c:pt>
                <c:pt idx="475" formatCode="General">
                  <c:v>590.58000000000015</c:v>
                </c:pt>
                <c:pt idx="476" formatCode="General">
                  <c:v>590.56810000000007</c:v>
                </c:pt>
                <c:pt idx="477" formatCode="General">
                  <c:v>592.11030000000005</c:v>
                </c:pt>
                <c:pt idx="478" formatCode="General">
                  <c:v>592.3854</c:v>
                </c:pt>
                <c:pt idx="479" formatCode="General">
                  <c:v>592.03099999999995</c:v>
                </c:pt>
                <c:pt idx="480" formatCode="General">
                  <c:v>591.80539999999996</c:v>
                </c:pt>
                <c:pt idx="481" formatCode="General">
                  <c:v>591.43549999999993</c:v>
                </c:pt>
                <c:pt idx="482" formatCode="General">
                  <c:v>590.5474999999999</c:v>
                </c:pt>
                <c:pt idx="483" formatCode="General">
                  <c:v>589.57470000000001</c:v>
                </c:pt>
                <c:pt idx="484" formatCode="General">
                  <c:v>588.99550000000011</c:v>
                </c:pt>
                <c:pt idx="485" formatCode="General">
                  <c:v>588.95740000000001</c:v>
                </c:pt>
                <c:pt idx="486" formatCode="General">
                  <c:v>588.52029999999991</c:v>
                </c:pt>
                <c:pt idx="487" formatCode="General">
                  <c:v>587.23039999999992</c:v>
                </c:pt>
                <c:pt idx="488" formatCode="General">
                  <c:v>586.01819999999998</c:v>
                </c:pt>
                <c:pt idx="489" formatCode="General">
                  <c:v>586.00209999999993</c:v>
                </c:pt>
                <c:pt idx="490" formatCode="General">
                  <c:v>585.08569999999997</c:v>
                </c:pt>
                <c:pt idx="491" formatCode="General">
                  <c:v>584.13139999999999</c:v>
                </c:pt>
                <c:pt idx="492" formatCode="General">
                  <c:v>584.59659999999997</c:v>
                </c:pt>
                <c:pt idx="493" formatCode="General">
                  <c:v>584.74480000000005</c:v>
                </c:pt>
                <c:pt idx="494" formatCode="General">
                  <c:v>584.56460000000004</c:v>
                </c:pt>
                <c:pt idx="495" formatCode="General">
                  <c:v>590.83929999999998</c:v>
                </c:pt>
                <c:pt idx="496" formatCode="General">
                  <c:v>593.54149999999993</c:v>
                </c:pt>
                <c:pt idx="497" formatCode="General">
                  <c:v>595.25660000000005</c:v>
                </c:pt>
                <c:pt idx="498" formatCode="General">
                  <c:v>597.06479999999999</c:v>
                </c:pt>
                <c:pt idx="499" formatCode="General">
                  <c:v>597.17340000000002</c:v>
                </c:pt>
                <c:pt idx="500" formatCode="General">
                  <c:v>596.78279999999995</c:v>
                </c:pt>
                <c:pt idx="501" formatCode="General">
                  <c:v>596.33499999999992</c:v>
                </c:pt>
                <c:pt idx="502" formatCode="General">
                  <c:v>595.8266000000001</c:v>
                </c:pt>
                <c:pt idx="503" formatCode="General">
                  <c:v>595.11850000000004</c:v>
                </c:pt>
                <c:pt idx="504" formatCode="General">
                  <c:v>594.51620000000003</c:v>
                </c:pt>
                <c:pt idx="505" formatCode="General">
                  <c:v>593.76459999999997</c:v>
                </c:pt>
                <c:pt idx="506" formatCode="General">
                  <c:v>592.88009999999997</c:v>
                </c:pt>
                <c:pt idx="507" formatCode="General">
                  <c:v>591.28619999999989</c:v>
                </c:pt>
                <c:pt idx="508" formatCode="General">
                  <c:v>589.61379999999997</c:v>
                </c:pt>
                <c:pt idx="509" formatCode="General">
                  <c:v>588.30640000000005</c:v>
                </c:pt>
                <c:pt idx="510" formatCode="General">
                  <c:v>586.49540000000002</c:v>
                </c:pt>
                <c:pt idx="511" formatCode="General">
                  <c:v>584.86509999999998</c:v>
                </c:pt>
                <c:pt idx="512" formatCode="General">
                  <c:v>583.01580000000013</c:v>
                </c:pt>
                <c:pt idx="513" formatCode="General">
                  <c:v>582.28269999999998</c:v>
                </c:pt>
                <c:pt idx="514" formatCode="General">
                  <c:v>581.22200000000009</c:v>
                </c:pt>
                <c:pt idx="515" formatCode="General">
                  <c:v>581.61720000000003</c:v>
                </c:pt>
                <c:pt idx="516" formatCode="General">
                  <c:v>582.51620000000003</c:v>
                </c:pt>
                <c:pt idx="517" formatCode="General">
                  <c:v>582.94819999999993</c:v>
                </c:pt>
                <c:pt idx="518" formatCode="General">
                  <c:v>583.01109999999994</c:v>
                </c:pt>
                <c:pt idx="519" formatCode="General">
                  <c:v>582.59809999999993</c:v>
                </c:pt>
                <c:pt idx="520" formatCode="General">
                  <c:v>581.94190000000003</c:v>
                </c:pt>
                <c:pt idx="521" formatCode="General">
                  <c:v>580.91300000000001</c:v>
                </c:pt>
                <c:pt idx="522" formatCode="General">
                  <c:v>579.88150000000007</c:v>
                </c:pt>
                <c:pt idx="523" formatCode="General">
                  <c:v>578.25959999999998</c:v>
                </c:pt>
                <c:pt idx="524" formatCode="General">
                  <c:v>576.36829999999998</c:v>
                </c:pt>
                <c:pt idx="525" formatCode="General">
                  <c:v>574.33709999999996</c:v>
                </c:pt>
                <c:pt idx="526" formatCode="General">
                  <c:v>572.64760000000001</c:v>
                </c:pt>
                <c:pt idx="527" formatCode="General">
                  <c:v>571.08580000000006</c:v>
                </c:pt>
                <c:pt idx="528" formatCode="General">
                  <c:v>569.43139999999994</c:v>
                </c:pt>
                <c:pt idx="529" formatCode="General">
                  <c:v>567.43150000000003</c:v>
                </c:pt>
                <c:pt idx="530" formatCode="General">
                  <c:v>565.61310000000003</c:v>
                </c:pt>
                <c:pt idx="531" formatCode="General">
                  <c:v>564.83119999999997</c:v>
                </c:pt>
                <c:pt idx="532" formatCode="General">
                  <c:v>563.53139999999996</c:v>
                </c:pt>
                <c:pt idx="533" formatCode="General">
                  <c:v>562.28269999999998</c:v>
                </c:pt>
                <c:pt idx="534" formatCode="General">
                  <c:v>561.98009999999988</c:v>
                </c:pt>
                <c:pt idx="535" formatCode="General">
                  <c:v>563.94500000000005</c:v>
                </c:pt>
                <c:pt idx="536" formatCode="General">
                  <c:v>564.47079999999994</c:v>
                </c:pt>
                <c:pt idx="537" formatCode="General">
                  <c:v>563.61829999999998</c:v>
                </c:pt>
                <c:pt idx="538" formatCode="General">
                  <c:v>562.41849999999988</c:v>
                </c:pt>
                <c:pt idx="539" formatCode="General">
                  <c:v>563.99559999999997</c:v>
                </c:pt>
                <c:pt idx="540" formatCode="General">
                  <c:v>567.06119999999999</c:v>
                </c:pt>
                <c:pt idx="541" formatCode="General">
                  <c:v>568.27229999999997</c:v>
                </c:pt>
                <c:pt idx="542" formatCode="General">
                  <c:v>568.17610000000002</c:v>
                </c:pt>
                <c:pt idx="543" formatCode="General">
                  <c:v>567.24120000000005</c:v>
                </c:pt>
                <c:pt idx="544" formatCode="General">
                  <c:v>566.91230000000007</c:v>
                </c:pt>
                <c:pt idx="545" formatCode="General">
                  <c:v>565.53579999999999</c:v>
                </c:pt>
                <c:pt idx="546" formatCode="General">
                  <c:v>564.10159999999996</c:v>
                </c:pt>
                <c:pt idx="547" formatCode="General">
                  <c:v>562.87180000000001</c:v>
                </c:pt>
                <c:pt idx="548" formatCode="General">
                  <c:v>563.07150000000001</c:v>
                </c:pt>
                <c:pt idx="549" formatCode="General">
                  <c:v>567.37110000000007</c:v>
                </c:pt>
                <c:pt idx="550" formatCode="General">
                  <c:v>569.16190000000006</c:v>
                </c:pt>
                <c:pt idx="551" formatCode="General">
                  <c:v>569.8442</c:v>
                </c:pt>
                <c:pt idx="552" formatCode="General">
                  <c:v>569.72009999999989</c:v>
                </c:pt>
                <c:pt idx="553" formatCode="General">
                  <c:v>570.14970000000005</c:v>
                </c:pt>
                <c:pt idx="554" formatCode="General">
                  <c:v>569.45580000000007</c:v>
                </c:pt>
                <c:pt idx="555" formatCode="General">
                  <c:v>568.93610000000001</c:v>
                </c:pt>
                <c:pt idx="556" formatCode="General">
                  <c:v>567.70349999999996</c:v>
                </c:pt>
                <c:pt idx="557" formatCode="General">
                  <c:v>566.8116</c:v>
                </c:pt>
                <c:pt idx="558" formatCode="General">
                  <c:v>565.62829999999997</c:v>
                </c:pt>
                <c:pt idx="559" formatCode="General">
                  <c:v>564.34289999999999</c:v>
                </c:pt>
                <c:pt idx="560" formatCode="General">
                  <c:v>562.5444</c:v>
                </c:pt>
                <c:pt idx="561" formatCode="General">
                  <c:v>560.69680000000005</c:v>
                </c:pt>
                <c:pt idx="562" formatCode="General">
                  <c:v>558.56460000000004</c:v>
                </c:pt>
                <c:pt idx="563" formatCode="General">
                  <c:v>556.47360000000015</c:v>
                </c:pt>
                <c:pt idx="564" formatCode="General">
                  <c:v>554.03629999999998</c:v>
                </c:pt>
                <c:pt idx="565" formatCode="General">
                  <c:v>551.89949999999999</c:v>
                </c:pt>
                <c:pt idx="566" formatCode="General">
                  <c:v>549.55059999999992</c:v>
                </c:pt>
                <c:pt idx="567" formatCode="General">
                  <c:v>547.54989999999998</c:v>
                </c:pt>
                <c:pt idx="568" formatCode="General">
                  <c:v>545.37980000000005</c:v>
                </c:pt>
                <c:pt idx="569" formatCode="General">
                  <c:v>543.26689999999996</c:v>
                </c:pt>
                <c:pt idx="570" formatCode="General">
                  <c:v>542.79599999999994</c:v>
                </c:pt>
                <c:pt idx="571" formatCode="General">
                  <c:v>544.24779999999998</c:v>
                </c:pt>
                <c:pt idx="572" formatCode="General">
                  <c:v>544.6167999999999</c:v>
                </c:pt>
                <c:pt idx="573" formatCode="General">
                  <c:v>544.28180000000009</c:v>
                </c:pt>
                <c:pt idx="574" formatCode="General">
                  <c:v>543.19189999999992</c:v>
                </c:pt>
                <c:pt idx="575" formatCode="General">
                  <c:v>541.48489999999993</c:v>
                </c:pt>
                <c:pt idx="576" formatCode="General">
                  <c:v>540.0498</c:v>
                </c:pt>
                <c:pt idx="577" formatCode="General">
                  <c:v>537.74239999999998</c:v>
                </c:pt>
                <c:pt idx="578" formatCode="General">
                  <c:v>535.18610000000001</c:v>
                </c:pt>
                <c:pt idx="579" formatCode="General">
                  <c:v>532.85019999999997</c:v>
                </c:pt>
                <c:pt idx="580" formatCode="General">
                  <c:v>530.15969999999993</c:v>
                </c:pt>
                <c:pt idx="581" formatCode="General">
                  <c:v>527.52720000000011</c:v>
                </c:pt>
                <c:pt idx="582" formatCode="General">
                  <c:v>524.84450000000004</c:v>
                </c:pt>
                <c:pt idx="583" formatCode="General">
                  <c:v>522.09980000000007</c:v>
                </c:pt>
                <c:pt idx="584" formatCode="General">
                  <c:v>519.08920000000001</c:v>
                </c:pt>
                <c:pt idx="585" formatCode="General">
                  <c:v>516.02769999999998</c:v>
                </c:pt>
                <c:pt idx="586" formatCode="General">
                  <c:v>513.35680000000002</c:v>
                </c:pt>
                <c:pt idx="587" formatCode="General">
                  <c:v>510.29299999999995</c:v>
                </c:pt>
                <c:pt idx="588" formatCode="General">
                  <c:v>507.24859999999995</c:v>
                </c:pt>
                <c:pt idx="589" formatCode="General">
                  <c:v>504.10579999999999</c:v>
                </c:pt>
                <c:pt idx="590" formatCode="General">
                  <c:v>500.82400000000001</c:v>
                </c:pt>
                <c:pt idx="591" formatCode="General">
                  <c:v>497.75059999999996</c:v>
                </c:pt>
                <c:pt idx="592" formatCode="General">
                  <c:v>494.71029999999996</c:v>
                </c:pt>
                <c:pt idx="593" formatCode="General">
                  <c:v>491.68</c:v>
                </c:pt>
                <c:pt idx="594" formatCode="General">
                  <c:v>488.49980000000005</c:v>
                </c:pt>
                <c:pt idx="595" formatCode="General">
                  <c:v>485.19540000000006</c:v>
                </c:pt>
                <c:pt idx="596" formatCode="General">
                  <c:v>481.87280000000004</c:v>
                </c:pt>
                <c:pt idx="597" formatCode="General">
                  <c:v>479.09919999999994</c:v>
                </c:pt>
                <c:pt idx="598" formatCode="General">
                  <c:v>476.39009999999996</c:v>
                </c:pt>
                <c:pt idx="599" formatCode="General">
                  <c:v>474.67580000000004</c:v>
                </c:pt>
                <c:pt idx="600" formatCode="General">
                  <c:v>470.28259999999995</c:v>
                </c:pt>
                <c:pt idx="601" formatCode="General">
                  <c:v>467.81899999999996</c:v>
                </c:pt>
                <c:pt idx="602" formatCode="General">
                  <c:v>465.43540000000007</c:v>
                </c:pt>
                <c:pt idx="603" formatCode="General">
                  <c:v>463.51310000000007</c:v>
                </c:pt>
                <c:pt idx="604" formatCode="General">
                  <c:v>462.83020000000005</c:v>
                </c:pt>
                <c:pt idx="605" formatCode="General">
                  <c:v>461.18820000000005</c:v>
                </c:pt>
                <c:pt idx="606" formatCode="General">
                  <c:v>458.91570000000002</c:v>
                </c:pt>
                <c:pt idx="607" formatCode="General">
                  <c:v>456.42920000000004</c:v>
                </c:pt>
                <c:pt idx="608" formatCode="General">
                  <c:v>453.7321</c:v>
                </c:pt>
                <c:pt idx="609" formatCode="General">
                  <c:v>451.20259999999996</c:v>
                </c:pt>
                <c:pt idx="610" formatCode="General">
                  <c:v>448.68799999999999</c:v>
                </c:pt>
                <c:pt idx="611" formatCode="General">
                  <c:v>446.01679999999999</c:v>
                </c:pt>
                <c:pt idx="612" formatCode="General">
                  <c:v>445.11820000000006</c:v>
                </c:pt>
                <c:pt idx="613" formatCode="General">
                  <c:v>442.9348</c:v>
                </c:pt>
                <c:pt idx="614" formatCode="General">
                  <c:v>441.60610000000003</c:v>
                </c:pt>
                <c:pt idx="615" formatCode="General">
                  <c:v>443.71549999999996</c:v>
                </c:pt>
                <c:pt idx="616" formatCode="General">
                  <c:v>462.34690000000001</c:v>
                </c:pt>
                <c:pt idx="617" formatCode="General">
                  <c:v>472.25659999999999</c:v>
                </c:pt>
                <c:pt idx="618" formatCode="General">
                  <c:v>479.84809999999999</c:v>
                </c:pt>
                <c:pt idx="619" formatCode="General">
                  <c:v>491.88879999999995</c:v>
                </c:pt>
                <c:pt idx="620" formatCode="General">
                  <c:v>499.93060000000003</c:v>
                </c:pt>
                <c:pt idx="621" formatCode="General">
                  <c:v>504.11129999999997</c:v>
                </c:pt>
                <c:pt idx="622" formatCode="General">
                  <c:v>506.1259</c:v>
                </c:pt>
                <c:pt idx="623" formatCode="General">
                  <c:v>507.25839999999999</c:v>
                </c:pt>
                <c:pt idx="624" formatCode="General">
                  <c:v>506.4692</c:v>
                </c:pt>
                <c:pt idx="625" formatCode="General">
                  <c:v>504.86300000000006</c:v>
                </c:pt>
                <c:pt idx="626" formatCode="General">
                  <c:v>503.06470000000002</c:v>
                </c:pt>
                <c:pt idx="627" formatCode="General">
                  <c:v>501.04230000000001</c:v>
                </c:pt>
                <c:pt idx="628" formatCode="General">
                  <c:v>498.52019999999999</c:v>
                </c:pt>
                <c:pt idx="629" formatCode="General">
                  <c:v>496.3897</c:v>
                </c:pt>
                <c:pt idx="630" formatCode="General">
                  <c:v>493.8073</c:v>
                </c:pt>
                <c:pt idx="631" formatCode="General">
                  <c:v>491.10579999999999</c:v>
                </c:pt>
                <c:pt idx="632" formatCode="General">
                  <c:v>488.29130000000004</c:v>
                </c:pt>
                <c:pt idx="633" formatCode="General">
                  <c:v>488.97199999999998</c:v>
                </c:pt>
                <c:pt idx="634" formatCode="General">
                  <c:v>488.76770000000005</c:v>
                </c:pt>
                <c:pt idx="635" formatCode="General">
                  <c:v>490.21700000000004</c:v>
                </c:pt>
                <c:pt idx="636" formatCode="General">
                  <c:v>492.27699999999999</c:v>
                </c:pt>
                <c:pt idx="637" formatCode="General">
                  <c:v>492.94030000000009</c:v>
                </c:pt>
                <c:pt idx="638" formatCode="General">
                  <c:v>496.59829999999999</c:v>
                </c:pt>
                <c:pt idx="639" formatCode="General">
                  <c:v>498.2115</c:v>
                </c:pt>
                <c:pt idx="640" formatCode="General">
                  <c:v>500.48939999999999</c:v>
                </c:pt>
                <c:pt idx="641" formatCode="General">
                  <c:v>501.92750000000001</c:v>
                </c:pt>
                <c:pt idx="642" formatCode="General">
                  <c:v>502.17359999999996</c:v>
                </c:pt>
                <c:pt idx="643" formatCode="General">
                  <c:v>502.15890000000002</c:v>
                </c:pt>
                <c:pt idx="644" formatCode="General">
                  <c:v>501.21780000000001</c:v>
                </c:pt>
                <c:pt idx="645" formatCode="General">
                  <c:v>500.28689999999995</c:v>
                </c:pt>
                <c:pt idx="646" formatCode="General">
                  <c:v>498.79429999999996</c:v>
                </c:pt>
                <c:pt idx="647" formatCode="General">
                  <c:v>497.26729999999998</c:v>
                </c:pt>
                <c:pt idx="648" formatCode="General">
                  <c:v>496.13939999999997</c:v>
                </c:pt>
                <c:pt idx="649" formatCode="General">
                  <c:v>494.47719999999998</c:v>
                </c:pt>
                <c:pt idx="650" formatCode="General">
                  <c:v>492.83250000000004</c:v>
                </c:pt>
                <c:pt idx="651" formatCode="General">
                  <c:v>491.25290000000001</c:v>
                </c:pt>
                <c:pt idx="652" formatCode="General">
                  <c:v>489.44690000000003</c:v>
                </c:pt>
                <c:pt idx="653" formatCode="General">
                  <c:v>487.29260000000005</c:v>
                </c:pt>
                <c:pt idx="654" formatCode="General">
                  <c:v>485.07409999999999</c:v>
                </c:pt>
                <c:pt idx="655" formatCode="General">
                  <c:v>482.95140000000004</c:v>
                </c:pt>
                <c:pt idx="656" formatCode="General">
                  <c:v>480.73469999999998</c:v>
                </c:pt>
                <c:pt idx="657" formatCode="General">
                  <c:v>478.4735</c:v>
                </c:pt>
                <c:pt idx="658" formatCode="General">
                  <c:v>475.51240000000007</c:v>
                </c:pt>
                <c:pt idx="659" formatCode="General">
                  <c:v>475.90299999999996</c:v>
                </c:pt>
                <c:pt idx="660" formatCode="General">
                  <c:v>478.04910000000001</c:v>
                </c:pt>
                <c:pt idx="661" formatCode="General">
                  <c:v>478.08070000000004</c:v>
                </c:pt>
                <c:pt idx="662" formatCode="General">
                  <c:v>476.4357</c:v>
                </c:pt>
                <c:pt idx="663" formatCode="General">
                  <c:v>477.97549999999995</c:v>
                </c:pt>
                <c:pt idx="664" formatCode="General">
                  <c:v>480.78929999999997</c:v>
                </c:pt>
                <c:pt idx="665" formatCode="General">
                  <c:v>482.93199999999996</c:v>
                </c:pt>
                <c:pt idx="666" formatCode="General">
                  <c:v>483.57629999999995</c:v>
                </c:pt>
                <c:pt idx="667" formatCode="General">
                  <c:v>482.82810000000001</c:v>
                </c:pt>
                <c:pt idx="668" formatCode="General">
                  <c:v>481.57009999999997</c:v>
                </c:pt>
                <c:pt idx="669" formatCode="General">
                  <c:v>481.94339999999994</c:v>
                </c:pt>
                <c:pt idx="670" formatCode="General">
                  <c:v>488.03890000000007</c:v>
                </c:pt>
                <c:pt idx="671" formatCode="General">
                  <c:v>496.42410000000001</c:v>
                </c:pt>
                <c:pt idx="672" formatCode="General">
                  <c:v>502.79519999999997</c:v>
                </c:pt>
                <c:pt idx="673" formatCode="General">
                  <c:v>510.44630000000001</c:v>
                </c:pt>
                <c:pt idx="674" formatCode="General">
                  <c:v>515.51400000000001</c:v>
                </c:pt>
                <c:pt idx="675" formatCode="General">
                  <c:v>518.82079999999996</c:v>
                </c:pt>
                <c:pt idx="676" formatCode="General">
                  <c:v>520.74779999999998</c:v>
                </c:pt>
                <c:pt idx="677" formatCode="General">
                  <c:v>523.56470000000002</c:v>
                </c:pt>
                <c:pt idx="678" formatCode="General">
                  <c:v>526.75350000000003</c:v>
                </c:pt>
                <c:pt idx="679" formatCode="General">
                  <c:v>527.26620000000003</c:v>
                </c:pt>
                <c:pt idx="680" formatCode="General">
                  <c:v>528.30250000000001</c:v>
                </c:pt>
                <c:pt idx="681" formatCode="General">
                  <c:v>528.43349999999987</c:v>
                </c:pt>
                <c:pt idx="682" formatCode="General">
                  <c:v>529.94299999999998</c:v>
                </c:pt>
                <c:pt idx="683" formatCode="General">
                  <c:v>531.46619999999996</c:v>
                </c:pt>
                <c:pt idx="684" formatCode="General">
                  <c:v>532.10080000000005</c:v>
                </c:pt>
                <c:pt idx="685" formatCode="General">
                  <c:v>531.99209999999994</c:v>
                </c:pt>
                <c:pt idx="686" formatCode="General">
                  <c:v>536.10850000000005</c:v>
                </c:pt>
                <c:pt idx="687" formatCode="General">
                  <c:v>537.3116</c:v>
                </c:pt>
                <c:pt idx="688" formatCode="General">
                  <c:v>539.94069999999999</c:v>
                </c:pt>
                <c:pt idx="689" formatCode="General">
                  <c:v>543.80899999999986</c:v>
                </c:pt>
                <c:pt idx="690" formatCode="General">
                  <c:v>545.04399999999998</c:v>
                </c:pt>
                <c:pt idx="691" formatCode="General">
                  <c:v>546.57920000000001</c:v>
                </c:pt>
                <c:pt idx="692" formatCode="General">
                  <c:v>548.91899999999998</c:v>
                </c:pt>
                <c:pt idx="693" formatCode="General">
                  <c:v>550.7183</c:v>
                </c:pt>
                <c:pt idx="694" formatCode="General">
                  <c:v>551.93299999999999</c:v>
                </c:pt>
                <c:pt idx="695" formatCode="General">
                  <c:v>552.03129999999999</c:v>
                </c:pt>
                <c:pt idx="696" formatCode="General">
                  <c:v>550.88239999999996</c:v>
                </c:pt>
                <c:pt idx="697" formatCode="General">
                  <c:v>555.05679999999995</c:v>
                </c:pt>
                <c:pt idx="698" formatCode="General">
                  <c:v>560.34559999999999</c:v>
                </c:pt>
                <c:pt idx="699" formatCode="General">
                  <c:v>563.50199999999995</c:v>
                </c:pt>
                <c:pt idx="700" formatCode="General">
                  <c:v>565.28800000000001</c:v>
                </c:pt>
                <c:pt idx="701" formatCode="General">
                  <c:v>566.35090000000002</c:v>
                </c:pt>
                <c:pt idx="702" formatCode="General">
                  <c:v>567.67860000000007</c:v>
                </c:pt>
                <c:pt idx="703" formatCode="General">
                  <c:v>569.70479999999998</c:v>
                </c:pt>
                <c:pt idx="704">
                  <c:v>575.12030000000004</c:v>
                </c:pt>
                <c:pt idx="705">
                  <c:v>588.58019999999988</c:v>
                </c:pt>
                <c:pt idx="706">
                  <c:v>600.37010000000009</c:v>
                </c:pt>
                <c:pt idx="707">
                  <c:v>608.00030000000004</c:v>
                </c:pt>
                <c:pt idx="708">
                  <c:v>613.38440000000003</c:v>
                </c:pt>
                <c:pt idx="709">
                  <c:v>616.61369999999999</c:v>
                </c:pt>
                <c:pt idx="710">
                  <c:v>618.63940000000002</c:v>
                </c:pt>
                <c:pt idx="711">
                  <c:v>625.85930000000008</c:v>
                </c:pt>
                <c:pt idx="712">
                  <c:v>632.83840000000009</c:v>
                </c:pt>
                <c:pt idx="713">
                  <c:v>639.02430000000004</c:v>
                </c:pt>
                <c:pt idx="714">
                  <c:v>644.72329999999988</c:v>
                </c:pt>
                <c:pt idx="715">
                  <c:v>648.18880000000001</c:v>
                </c:pt>
                <c:pt idx="716">
                  <c:v>650.60570000000007</c:v>
                </c:pt>
                <c:pt idx="717">
                  <c:v>653.69069999999999</c:v>
                </c:pt>
                <c:pt idx="718">
                  <c:v>662.50160000000005</c:v>
                </c:pt>
                <c:pt idx="719">
                  <c:v>668.19310000000007</c:v>
                </c:pt>
                <c:pt idx="720">
                  <c:v>672.69230000000016</c:v>
                </c:pt>
                <c:pt idx="721">
                  <c:v>677.17869999999994</c:v>
                </c:pt>
                <c:pt idx="722">
                  <c:v>682.09280000000001</c:v>
                </c:pt>
                <c:pt idx="723">
                  <c:v>686.14170000000001</c:v>
                </c:pt>
                <c:pt idx="724">
                  <c:v>690.55529999999999</c:v>
                </c:pt>
                <c:pt idx="725">
                  <c:v>696.76439999999991</c:v>
                </c:pt>
                <c:pt idx="726">
                  <c:v>702.71469999999999</c:v>
                </c:pt>
                <c:pt idx="727">
                  <c:v>705.6065000000001</c:v>
                </c:pt>
                <c:pt idx="728">
                  <c:v>703.96960000000001</c:v>
                </c:pt>
                <c:pt idx="729">
                  <c:v>703.45209999999997</c:v>
                </c:pt>
                <c:pt idx="730">
                  <c:v>702.40840000000003</c:v>
                </c:pt>
                <c:pt idx="731">
                  <c:v>707.7885</c:v>
                </c:pt>
                <c:pt idx="732">
                  <c:v>718.13059999999996</c:v>
                </c:pt>
                <c:pt idx="733">
                  <c:v>725.72140000000002</c:v>
                </c:pt>
                <c:pt idx="734">
                  <c:v>725.18119999999999</c:v>
                </c:pt>
                <c:pt idx="735">
                  <c:v>725.42719999999997</c:v>
                </c:pt>
                <c:pt idx="736">
                  <c:v>727.54629999999997</c:v>
                </c:pt>
                <c:pt idx="737">
                  <c:v>728.66079999999999</c:v>
                </c:pt>
                <c:pt idx="738">
                  <c:v>729.49829999999997</c:v>
                </c:pt>
                <c:pt idx="739">
                  <c:v>741.48939999999993</c:v>
                </c:pt>
                <c:pt idx="740">
                  <c:v>752.91089999999986</c:v>
                </c:pt>
                <c:pt idx="741">
                  <c:v>758.21089999999992</c:v>
                </c:pt>
                <c:pt idx="742">
                  <c:v>761.10420000000011</c:v>
                </c:pt>
                <c:pt idx="743">
                  <c:v>768.59299999999996</c:v>
                </c:pt>
                <c:pt idx="744">
                  <c:v>784.71690000000001</c:v>
                </c:pt>
                <c:pt idx="745">
                  <c:v>806.52670000000001</c:v>
                </c:pt>
                <c:pt idx="746">
                  <c:v>823.82749999999999</c:v>
                </c:pt>
                <c:pt idx="747">
                  <c:v>838.87419999999997</c:v>
                </c:pt>
                <c:pt idx="748">
                  <c:v>849.86629999999991</c:v>
                </c:pt>
                <c:pt idx="749">
                  <c:v>856.09770000000003</c:v>
                </c:pt>
                <c:pt idx="750">
                  <c:v>859.37220000000002</c:v>
                </c:pt>
                <c:pt idx="751">
                  <c:v>863.20640000000003</c:v>
                </c:pt>
                <c:pt idx="752">
                  <c:v>863.75319999999999</c:v>
                </c:pt>
                <c:pt idx="753">
                  <c:v>863.48799999999994</c:v>
                </c:pt>
                <c:pt idx="754">
                  <c:v>866.45210000000009</c:v>
                </c:pt>
                <c:pt idx="755">
                  <c:v>871.53279999999995</c:v>
                </c:pt>
                <c:pt idx="756">
                  <c:v>873.93979999999999</c:v>
                </c:pt>
                <c:pt idx="757">
                  <c:v>882.9020999999999</c:v>
                </c:pt>
                <c:pt idx="758">
                  <c:v>884.12410000000011</c:v>
                </c:pt>
                <c:pt idx="759">
                  <c:v>884.49950000000001</c:v>
                </c:pt>
                <c:pt idx="760">
                  <c:v>884.5483999999999</c:v>
                </c:pt>
                <c:pt idx="761">
                  <c:v>885.25379999999996</c:v>
                </c:pt>
                <c:pt idx="762">
                  <c:v>885.28930000000003</c:v>
                </c:pt>
                <c:pt idx="763">
                  <c:v>884.99149999999997</c:v>
                </c:pt>
                <c:pt idx="764">
                  <c:v>885.32029999999997</c:v>
                </c:pt>
                <c:pt idx="765">
                  <c:v>884.93340000000012</c:v>
                </c:pt>
                <c:pt idx="766">
                  <c:v>885.5335</c:v>
                </c:pt>
                <c:pt idx="767">
                  <c:v>888.23840000000007</c:v>
                </c:pt>
                <c:pt idx="768">
                  <c:v>890.7346</c:v>
                </c:pt>
                <c:pt idx="769">
                  <c:v>892.65820000000008</c:v>
                </c:pt>
                <c:pt idx="770">
                  <c:v>893.81990000000008</c:v>
                </c:pt>
                <c:pt idx="771">
                  <c:v>894.02769999999998</c:v>
                </c:pt>
                <c:pt idx="772">
                  <c:v>895.92150000000004</c:v>
                </c:pt>
                <c:pt idx="773">
                  <c:v>895.94939999999997</c:v>
                </c:pt>
                <c:pt idx="774">
                  <c:v>895.55460000000005</c:v>
                </c:pt>
                <c:pt idx="775">
                  <c:v>895.07449999999994</c:v>
                </c:pt>
                <c:pt idx="776">
                  <c:v>907.39239999999995</c:v>
                </c:pt>
                <c:pt idx="777">
                  <c:v>914.36160000000007</c:v>
                </c:pt>
                <c:pt idx="778">
                  <c:v>923.38750000000005</c:v>
                </c:pt>
                <c:pt idx="779">
                  <c:v>925.30570000000012</c:v>
                </c:pt>
                <c:pt idx="780">
                  <c:v>926.95960000000002</c:v>
                </c:pt>
                <c:pt idx="781">
                  <c:v>931.29319999999996</c:v>
                </c:pt>
                <c:pt idx="782">
                  <c:v>943.23500000000001</c:v>
                </c:pt>
                <c:pt idx="783">
                  <c:v>950.5385</c:v>
                </c:pt>
                <c:pt idx="784">
                  <c:v>955.55910000000006</c:v>
                </c:pt>
                <c:pt idx="785">
                  <c:v>964.12220000000002</c:v>
                </c:pt>
                <c:pt idx="786">
                  <c:v>971.06700000000001</c:v>
                </c:pt>
                <c:pt idx="787">
                  <c:v>973.96130000000005</c:v>
                </c:pt>
                <c:pt idx="788">
                  <c:v>975.76609999999994</c:v>
                </c:pt>
                <c:pt idx="789">
                  <c:v>989.45800000000008</c:v>
                </c:pt>
                <c:pt idx="790">
                  <c:v>998.90419999999995</c:v>
                </c:pt>
                <c:pt idx="791">
                  <c:v>1012.9282000000001</c:v>
                </c:pt>
                <c:pt idx="792">
                  <c:v>1027.3253999999999</c:v>
                </c:pt>
                <c:pt idx="793">
                  <c:v>1050.0485999999999</c:v>
                </c:pt>
                <c:pt idx="794">
                  <c:v>1060.3708999999999</c:v>
                </c:pt>
                <c:pt idx="795">
                  <c:v>1066.4405999999999</c:v>
                </c:pt>
                <c:pt idx="796">
                  <c:v>1074.0627999999999</c:v>
                </c:pt>
                <c:pt idx="797">
                  <c:v>1086.8603000000001</c:v>
                </c:pt>
                <c:pt idx="798">
                  <c:v>1093.7599</c:v>
                </c:pt>
                <c:pt idx="799">
                  <c:v>1098.3054</c:v>
                </c:pt>
                <c:pt idx="800">
                  <c:v>1123.6294</c:v>
                </c:pt>
                <c:pt idx="801">
                  <c:v>1137.1485</c:v>
                </c:pt>
                <c:pt idx="802">
                  <c:v>1141.2332999999999</c:v>
                </c:pt>
                <c:pt idx="803">
                  <c:v>1144.8472999999999</c:v>
                </c:pt>
                <c:pt idx="804">
                  <c:v>1148.8011999999999</c:v>
                </c:pt>
                <c:pt idx="805">
                  <c:v>1150.9530999999999</c:v>
                </c:pt>
                <c:pt idx="806">
                  <c:v>1153.1259999999997</c:v>
                </c:pt>
                <c:pt idx="807">
                  <c:v>1155.0454</c:v>
                </c:pt>
                <c:pt idx="808">
                  <c:v>1157.1489999999999</c:v>
                </c:pt>
                <c:pt idx="809">
                  <c:v>1157.9806000000001</c:v>
                </c:pt>
                <c:pt idx="810">
                  <c:v>1158.7572</c:v>
                </c:pt>
                <c:pt idx="811">
                  <c:v>1159.5774000000004</c:v>
                </c:pt>
                <c:pt idx="812">
                  <c:v>1160.2111000000002</c:v>
                </c:pt>
                <c:pt idx="813">
                  <c:v>1162.7966999999999</c:v>
                </c:pt>
                <c:pt idx="814">
                  <c:v>1164.2118</c:v>
                </c:pt>
                <c:pt idx="815">
                  <c:v>1171.1917000000003</c:v>
                </c:pt>
                <c:pt idx="816">
                  <c:v>1175.2219000000002</c:v>
                </c:pt>
                <c:pt idx="817">
                  <c:v>1177.2711999999999</c:v>
                </c:pt>
                <c:pt idx="818">
                  <c:v>1177.8266000000001</c:v>
                </c:pt>
                <c:pt idx="819">
                  <c:v>1177.8304999999998</c:v>
                </c:pt>
                <c:pt idx="820">
                  <c:v>1178.8191999999999</c:v>
                </c:pt>
                <c:pt idx="821">
                  <c:v>1179.4859000000001</c:v>
                </c:pt>
                <c:pt idx="822">
                  <c:v>1179.3271000000002</c:v>
                </c:pt>
                <c:pt idx="823">
                  <c:v>1178.8869</c:v>
                </c:pt>
                <c:pt idx="824">
                  <c:v>1178.9371000000001</c:v>
                </c:pt>
                <c:pt idx="825">
                  <c:v>1178.3386</c:v>
                </c:pt>
                <c:pt idx="826">
                  <c:v>1177.5255</c:v>
                </c:pt>
                <c:pt idx="827">
                  <c:v>1176.3577</c:v>
                </c:pt>
                <c:pt idx="828">
                  <c:v>1175.0533999999998</c:v>
                </c:pt>
                <c:pt idx="829">
                  <c:v>1173.6658</c:v>
                </c:pt>
                <c:pt idx="830">
                  <c:v>1171.7719</c:v>
                </c:pt>
                <c:pt idx="831">
                  <c:v>1170.8806999999999</c:v>
                </c:pt>
                <c:pt idx="832">
                  <c:v>1169.9914000000001</c:v>
                </c:pt>
                <c:pt idx="833">
                  <c:v>1168.8978000000002</c:v>
                </c:pt>
                <c:pt idx="834">
                  <c:v>1167.4017000000001</c:v>
                </c:pt>
                <c:pt idx="835">
                  <c:v>1165.1777999999999</c:v>
                </c:pt>
                <c:pt idx="836">
                  <c:v>1162.9530999999997</c:v>
                </c:pt>
                <c:pt idx="837">
                  <c:v>1161.2121999999999</c:v>
                </c:pt>
                <c:pt idx="838">
                  <c:v>1159.3917999999999</c:v>
                </c:pt>
                <c:pt idx="839">
                  <c:v>1157.3190999999999</c:v>
                </c:pt>
                <c:pt idx="840">
                  <c:v>1155.0918999999999</c:v>
                </c:pt>
                <c:pt idx="841">
                  <c:v>1152.7403999999999</c:v>
                </c:pt>
                <c:pt idx="842">
                  <c:v>1150.5054</c:v>
                </c:pt>
                <c:pt idx="843">
                  <c:v>1148.4629</c:v>
                </c:pt>
                <c:pt idx="844">
                  <c:v>1146.2723000000001</c:v>
                </c:pt>
                <c:pt idx="845">
                  <c:v>1143.8766000000001</c:v>
                </c:pt>
                <c:pt idx="846">
                  <c:v>1141.1328999999998</c:v>
                </c:pt>
                <c:pt idx="847">
                  <c:v>1138.4439</c:v>
                </c:pt>
                <c:pt idx="848">
                  <c:v>1137.1389000000001</c:v>
                </c:pt>
                <c:pt idx="849">
                  <c:v>1135.5253</c:v>
                </c:pt>
                <c:pt idx="850">
                  <c:v>1133.5953000000002</c:v>
                </c:pt>
                <c:pt idx="851">
                  <c:v>1131.8161</c:v>
                </c:pt>
                <c:pt idx="852">
                  <c:v>1129.8182999999999</c:v>
                </c:pt>
                <c:pt idx="853">
                  <c:v>1127.5573999999999</c:v>
                </c:pt>
                <c:pt idx="854">
                  <c:v>1125.2802999999999</c:v>
                </c:pt>
                <c:pt idx="855">
                  <c:v>1123.2909999999999</c:v>
                </c:pt>
                <c:pt idx="856">
                  <c:v>1121.1171000000002</c:v>
                </c:pt>
                <c:pt idx="857">
                  <c:v>1119.0086999999999</c:v>
                </c:pt>
                <c:pt idx="858">
                  <c:v>1116.9407999999999</c:v>
                </c:pt>
                <c:pt idx="859">
                  <c:v>1114.971</c:v>
                </c:pt>
                <c:pt idx="860">
                  <c:v>1113.1517000000001</c:v>
                </c:pt>
                <c:pt idx="861">
                  <c:v>1111.0366000000001</c:v>
                </c:pt>
                <c:pt idx="862">
                  <c:v>1109.2222999999999</c:v>
                </c:pt>
                <c:pt idx="863">
                  <c:v>1107.6172999999999</c:v>
                </c:pt>
                <c:pt idx="864">
                  <c:v>1105.6564000000001</c:v>
                </c:pt>
                <c:pt idx="865">
                  <c:v>1103.431</c:v>
                </c:pt>
                <c:pt idx="866">
                  <c:v>1101.5155</c:v>
                </c:pt>
                <c:pt idx="867">
                  <c:v>1102.9789000000001</c:v>
                </c:pt>
                <c:pt idx="868">
                  <c:v>1103.2219</c:v>
                </c:pt>
                <c:pt idx="869">
                  <c:v>1108.0551</c:v>
                </c:pt>
                <c:pt idx="870">
                  <c:v>1110.3109999999999</c:v>
                </c:pt>
                <c:pt idx="871">
                  <c:v>1116.6606000000002</c:v>
                </c:pt>
                <c:pt idx="872">
                  <c:v>1124.4201</c:v>
                </c:pt>
                <c:pt idx="873">
                  <c:v>1133.9827</c:v>
                </c:pt>
                <c:pt idx="874">
                  <c:v>1139.6646000000001</c:v>
                </c:pt>
                <c:pt idx="875">
                  <c:v>1142.3486000000003</c:v>
                </c:pt>
                <c:pt idx="876">
                  <c:v>1142.7238</c:v>
                </c:pt>
                <c:pt idx="877">
                  <c:v>1142.7112000000002</c:v>
                </c:pt>
                <c:pt idx="878">
                  <c:v>1142.1295000000002</c:v>
                </c:pt>
                <c:pt idx="879">
                  <c:v>1141.2155</c:v>
                </c:pt>
                <c:pt idx="880">
                  <c:v>1140.4674000000002</c:v>
                </c:pt>
                <c:pt idx="881">
                  <c:v>1142.7651000000001</c:v>
                </c:pt>
                <c:pt idx="882">
                  <c:v>1144.8248000000001</c:v>
                </c:pt>
                <c:pt idx="883">
                  <c:v>1151.9735000000003</c:v>
                </c:pt>
                <c:pt idx="884">
                  <c:v>1158.1484999999998</c:v>
                </c:pt>
                <c:pt idx="885">
                  <c:v>1165.1433999999999</c:v>
                </c:pt>
                <c:pt idx="886">
                  <c:v>1181.9165000000003</c:v>
                </c:pt>
                <c:pt idx="887">
                  <c:v>1207.7942</c:v>
                </c:pt>
                <c:pt idx="888">
                  <c:v>1246.761</c:v>
                </c:pt>
                <c:pt idx="889">
                  <c:v>1276.8032000000001</c:v>
                </c:pt>
                <c:pt idx="890">
                  <c:v>1292.4977999999999</c:v>
                </c:pt>
                <c:pt idx="891">
                  <c:v>1302.4042000000004</c:v>
                </c:pt>
                <c:pt idx="892">
                  <c:v>1306.4932000000003</c:v>
                </c:pt>
                <c:pt idx="893">
                  <c:v>1308.4445000000001</c:v>
                </c:pt>
                <c:pt idx="894">
                  <c:v>1309.8206</c:v>
                </c:pt>
                <c:pt idx="895">
                  <c:v>1310.8617999999999</c:v>
                </c:pt>
                <c:pt idx="896">
                  <c:v>1311.6337000000001</c:v>
                </c:pt>
                <c:pt idx="897">
                  <c:v>1312.0561</c:v>
                </c:pt>
                <c:pt idx="898">
                  <c:v>1312.3711999999998</c:v>
                </c:pt>
                <c:pt idx="899">
                  <c:v>1312.4860999999999</c:v>
                </c:pt>
                <c:pt idx="900">
                  <c:v>1312.7060999999999</c:v>
                </c:pt>
                <c:pt idx="901">
                  <c:v>1313.1514</c:v>
                </c:pt>
                <c:pt idx="902">
                  <c:v>1313.2359000000001</c:v>
                </c:pt>
                <c:pt idx="903">
                  <c:v>1313.2755</c:v>
                </c:pt>
                <c:pt idx="904">
                  <c:v>1313.7368999999999</c:v>
                </c:pt>
                <c:pt idx="905">
                  <c:v>1313.5895000000003</c:v>
                </c:pt>
                <c:pt idx="906">
                  <c:v>1313.6520000000003</c:v>
                </c:pt>
                <c:pt idx="907">
                  <c:v>1313.3539000000001</c:v>
                </c:pt>
                <c:pt idx="908">
                  <c:v>1312.8016</c:v>
                </c:pt>
                <c:pt idx="909">
                  <c:v>1312.4873999999998</c:v>
                </c:pt>
                <c:pt idx="910">
                  <c:v>1312.2081999999998</c:v>
                </c:pt>
                <c:pt idx="911">
                  <c:v>1311.7316000000001</c:v>
                </c:pt>
                <c:pt idx="912">
                  <c:v>1311.1168000000002</c:v>
                </c:pt>
                <c:pt idx="913">
                  <c:v>1310.4557</c:v>
                </c:pt>
                <c:pt idx="914">
                  <c:v>1309.2409</c:v>
                </c:pt>
                <c:pt idx="915">
                  <c:v>1308.3013000000003</c:v>
                </c:pt>
                <c:pt idx="916">
                  <c:v>1306.9738000000002</c:v>
                </c:pt>
                <c:pt idx="917">
                  <c:v>1305.4043000000001</c:v>
                </c:pt>
                <c:pt idx="918">
                  <c:v>1303.8902</c:v>
                </c:pt>
                <c:pt idx="919">
                  <c:v>1302.4174</c:v>
                </c:pt>
                <c:pt idx="920">
                  <c:v>1300.6274999999998</c:v>
                </c:pt>
                <c:pt idx="921">
                  <c:v>1298.7348</c:v>
                </c:pt>
                <c:pt idx="922">
                  <c:v>1296.9684</c:v>
                </c:pt>
                <c:pt idx="923">
                  <c:v>1295.4669000000001</c:v>
                </c:pt>
                <c:pt idx="924">
                  <c:v>1293.4050999999999</c:v>
                </c:pt>
                <c:pt idx="925">
                  <c:v>1291.6552999999999</c:v>
                </c:pt>
                <c:pt idx="926">
                  <c:v>1289.5218</c:v>
                </c:pt>
                <c:pt idx="927">
                  <c:v>1287.3923</c:v>
                </c:pt>
                <c:pt idx="928">
                  <c:v>1286.6469999999997</c:v>
                </c:pt>
                <c:pt idx="929">
                  <c:v>1284.6415000000002</c:v>
                </c:pt>
                <c:pt idx="930">
                  <c:v>1282.6911000000002</c:v>
                </c:pt>
                <c:pt idx="931">
                  <c:v>1281.0693000000001</c:v>
                </c:pt>
                <c:pt idx="932">
                  <c:v>1279.2783000000002</c:v>
                </c:pt>
                <c:pt idx="933">
                  <c:v>1277.4540000000002</c:v>
                </c:pt>
                <c:pt idx="934">
                  <c:v>1275.3082999999999</c:v>
                </c:pt>
                <c:pt idx="935">
                  <c:v>1273.2046</c:v>
                </c:pt>
                <c:pt idx="936">
                  <c:v>1270.9684</c:v>
                </c:pt>
                <c:pt idx="937">
                  <c:v>1268.7997</c:v>
                </c:pt>
                <c:pt idx="938">
                  <c:v>1266.5529999999999</c:v>
                </c:pt>
                <c:pt idx="939">
                  <c:v>1264.5776999999998</c:v>
                </c:pt>
                <c:pt idx="940">
                  <c:v>1262.7536</c:v>
                </c:pt>
                <c:pt idx="941">
                  <c:v>1261.0128000000002</c:v>
                </c:pt>
                <c:pt idx="942">
                  <c:v>1259.2436</c:v>
                </c:pt>
                <c:pt idx="943">
                  <c:v>1257.5162999999995</c:v>
                </c:pt>
                <c:pt idx="944">
                  <c:v>1255.5346</c:v>
                </c:pt>
                <c:pt idx="945">
                  <c:v>1253.8481000000002</c:v>
                </c:pt>
                <c:pt idx="946">
                  <c:v>1251.9594999999999</c:v>
                </c:pt>
                <c:pt idx="947">
                  <c:v>1249.9811999999999</c:v>
                </c:pt>
                <c:pt idx="948">
                  <c:v>1248.1713</c:v>
                </c:pt>
                <c:pt idx="949">
                  <c:v>1246.1795999999997</c:v>
                </c:pt>
                <c:pt idx="950">
                  <c:v>1244.2358999999999</c:v>
                </c:pt>
                <c:pt idx="951">
                  <c:v>1242.0741</c:v>
                </c:pt>
                <c:pt idx="952">
                  <c:v>1240.2707999999998</c:v>
                </c:pt>
                <c:pt idx="953">
                  <c:v>1238.4513000000002</c:v>
                </c:pt>
                <c:pt idx="954">
                  <c:v>1236.9591</c:v>
                </c:pt>
                <c:pt idx="955">
                  <c:v>1234.9739999999999</c:v>
                </c:pt>
                <c:pt idx="956">
                  <c:v>1232.8099000000002</c:v>
                </c:pt>
                <c:pt idx="957">
                  <c:v>1231.0632000000003</c:v>
                </c:pt>
                <c:pt idx="958">
                  <c:v>1229.0286000000001</c:v>
                </c:pt>
                <c:pt idx="959">
                  <c:v>1227.3254999999999</c:v>
                </c:pt>
                <c:pt idx="960">
                  <c:v>1226.0527999999997</c:v>
                </c:pt>
                <c:pt idx="961">
                  <c:v>1224.6677999999999</c:v>
                </c:pt>
                <c:pt idx="962">
                  <c:v>1223.6078999999997</c:v>
                </c:pt>
                <c:pt idx="963">
                  <c:v>1229.8467999999998</c:v>
                </c:pt>
                <c:pt idx="964">
                  <c:v>1236.193</c:v>
                </c:pt>
                <c:pt idx="965">
                  <c:v>1240.5286000000001</c:v>
                </c:pt>
                <c:pt idx="966">
                  <c:v>1241.3214</c:v>
                </c:pt>
                <c:pt idx="967">
                  <c:v>1240.5535</c:v>
                </c:pt>
                <c:pt idx="968">
                  <c:v>1239.3776</c:v>
                </c:pt>
                <c:pt idx="969">
                  <c:v>1237.971</c:v>
                </c:pt>
                <c:pt idx="970">
                  <c:v>1236.3234000000002</c:v>
                </c:pt>
                <c:pt idx="971">
                  <c:v>1234.3639000000001</c:v>
                </c:pt>
                <c:pt idx="972">
                  <c:v>1232.1767</c:v>
                </c:pt>
                <c:pt idx="973">
                  <c:v>1230.1091000000001</c:v>
                </c:pt>
                <c:pt idx="974">
                  <c:v>1229.2275000000002</c:v>
                </c:pt>
                <c:pt idx="975">
                  <c:v>1227.8699000000001</c:v>
                </c:pt>
                <c:pt idx="976">
                  <c:v>1226.2126000000001</c:v>
                </c:pt>
                <c:pt idx="977">
                  <c:v>1224.2112</c:v>
                </c:pt>
                <c:pt idx="978">
                  <c:v>1222.5138999999999</c:v>
                </c:pt>
                <c:pt idx="979">
                  <c:v>1221.9404</c:v>
                </c:pt>
                <c:pt idx="980">
                  <c:v>1221.3077000000001</c:v>
                </c:pt>
                <c:pt idx="981">
                  <c:v>1220.0520999999999</c:v>
                </c:pt>
                <c:pt idx="982">
                  <c:v>1218.7520000000002</c:v>
                </c:pt>
                <c:pt idx="983">
                  <c:v>1216.8806999999999</c:v>
                </c:pt>
                <c:pt idx="984">
                  <c:v>1214.7494000000002</c:v>
                </c:pt>
                <c:pt idx="985">
                  <c:v>1212.6107</c:v>
                </c:pt>
                <c:pt idx="986">
                  <c:v>1210.3191000000002</c:v>
                </c:pt>
                <c:pt idx="987">
                  <c:v>1207.9954</c:v>
                </c:pt>
                <c:pt idx="988">
                  <c:v>1205.4057999999998</c:v>
                </c:pt>
                <c:pt idx="989">
                  <c:v>1202.6250999999997</c:v>
                </c:pt>
                <c:pt idx="990">
                  <c:v>1200.0025000000001</c:v>
                </c:pt>
                <c:pt idx="991">
                  <c:v>1196.7998</c:v>
                </c:pt>
                <c:pt idx="992">
                  <c:v>1195.9683</c:v>
                </c:pt>
                <c:pt idx="993">
                  <c:v>1194.1749</c:v>
                </c:pt>
                <c:pt idx="994">
                  <c:v>1192.3392000000001</c:v>
                </c:pt>
                <c:pt idx="995">
                  <c:v>1190.3477</c:v>
                </c:pt>
                <c:pt idx="996">
                  <c:v>1188.2338</c:v>
                </c:pt>
                <c:pt idx="997">
                  <c:v>1186.4848000000002</c:v>
                </c:pt>
                <c:pt idx="998">
                  <c:v>1184.4866</c:v>
                </c:pt>
                <c:pt idx="999">
                  <c:v>1182.4458999999999</c:v>
                </c:pt>
                <c:pt idx="1000">
                  <c:v>1180.2169000000001</c:v>
                </c:pt>
                <c:pt idx="1001">
                  <c:v>1177.7406000000003</c:v>
                </c:pt>
                <c:pt idx="1002">
                  <c:v>1175.1069999999997</c:v>
                </c:pt>
                <c:pt idx="1003">
                  <c:v>1172.4802</c:v>
                </c:pt>
                <c:pt idx="1004">
                  <c:v>1169.7876000000001</c:v>
                </c:pt>
                <c:pt idx="1005">
                  <c:v>1167.1641000000002</c:v>
                </c:pt>
                <c:pt idx="1006">
                  <c:v>1164.5421000000001</c:v>
                </c:pt>
                <c:pt idx="1007">
                  <c:v>1165.2654</c:v>
                </c:pt>
                <c:pt idx="1008">
                  <c:v>1164.9338000000002</c:v>
                </c:pt>
                <c:pt idx="1009">
                  <c:v>1163.5887</c:v>
                </c:pt>
                <c:pt idx="1010">
                  <c:v>1162.6554999999998</c:v>
                </c:pt>
                <c:pt idx="1011">
                  <c:v>1160.6805000000002</c:v>
                </c:pt>
                <c:pt idx="1012">
                  <c:v>1158.7661000000001</c:v>
                </c:pt>
                <c:pt idx="1013">
                  <c:v>1156.6154000000001</c:v>
                </c:pt>
                <c:pt idx="1014">
                  <c:v>1154.1184000000001</c:v>
                </c:pt>
                <c:pt idx="1015">
                  <c:v>1151.9044000000001</c:v>
                </c:pt>
                <c:pt idx="1016">
                  <c:v>1150.6185000000003</c:v>
                </c:pt>
                <c:pt idx="1017">
                  <c:v>1156.9340999999999</c:v>
                </c:pt>
                <c:pt idx="1018">
                  <c:v>1168.0889999999999</c:v>
                </c:pt>
                <c:pt idx="1019">
                  <c:v>1173.2807</c:v>
                </c:pt>
                <c:pt idx="1020">
                  <c:v>1174.7232999999999</c:v>
                </c:pt>
                <c:pt idx="1021">
                  <c:v>1174.6935000000001</c:v>
                </c:pt>
                <c:pt idx="1022">
                  <c:v>1174.5275999999999</c:v>
                </c:pt>
                <c:pt idx="1023">
                  <c:v>1173.0047</c:v>
                </c:pt>
                <c:pt idx="1024">
                  <c:v>1172.9048</c:v>
                </c:pt>
                <c:pt idx="1025">
                  <c:v>1172.2121999999999</c:v>
                </c:pt>
                <c:pt idx="1026">
                  <c:v>1172.0589</c:v>
                </c:pt>
                <c:pt idx="1027">
                  <c:v>1171.3112000000001</c:v>
                </c:pt>
                <c:pt idx="1028">
                  <c:v>1174.2982</c:v>
                </c:pt>
                <c:pt idx="1029">
                  <c:v>1175.5119999999999</c:v>
                </c:pt>
                <c:pt idx="1030">
                  <c:v>1176.21</c:v>
                </c:pt>
                <c:pt idx="1031">
                  <c:v>1177.5153</c:v>
                </c:pt>
                <c:pt idx="1032">
                  <c:v>1176.8318999999999</c:v>
                </c:pt>
                <c:pt idx="1033">
                  <c:v>1175.4350000000002</c:v>
                </c:pt>
                <c:pt idx="1034">
                  <c:v>1174.0200000000002</c:v>
                </c:pt>
                <c:pt idx="1035">
                  <c:v>1172.3760000000002</c:v>
                </c:pt>
                <c:pt idx="1036">
                  <c:v>1170.3560000000002</c:v>
                </c:pt>
                <c:pt idx="1037">
                  <c:v>1168.6986999999999</c:v>
                </c:pt>
              </c:numCache>
            </c:numRef>
          </c:val>
          <c:smooth val="0"/>
        </c:ser>
        <c:ser>
          <c:idx val="0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31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2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3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4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5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6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7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8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9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09"/>
            <c:bubble3D val="0"/>
            <c:spPr>
              <a:ln>
                <a:solidFill>
                  <a:srgbClr val="FF0000"/>
                </a:solidFill>
              </a:ln>
            </c:spPr>
          </c:dPt>
          <c:cat>
            <c:numRef>
              <c:f>Plan1!$A$3:$A$1040</c:f>
              <c:numCache>
                <c:formatCode>m/d/yyyy</c:formatCode>
                <c:ptCount val="1038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</c:numCache>
            </c:numRef>
          </c:cat>
          <c:val>
            <c:numRef>
              <c:f>Plan1!$J$3:$J$1040</c:f>
              <c:numCache>
                <c:formatCode>0.000</c:formatCode>
                <c:ptCount val="1038"/>
                <c:pt idx="0">
                  <c:v>746.46359999999993</c:v>
                </c:pt>
                <c:pt idx="1">
                  <c:v>747.51189999999997</c:v>
                </c:pt>
                <c:pt idx="2">
                  <c:v>745.36670000000004</c:v>
                </c:pt>
                <c:pt idx="3">
                  <c:v>744.399</c:v>
                </c:pt>
                <c:pt idx="4">
                  <c:v>743.05420000000004</c:v>
                </c:pt>
                <c:pt idx="5">
                  <c:v>739.84319999999991</c:v>
                </c:pt>
                <c:pt idx="6">
                  <c:v>736.5924</c:v>
                </c:pt>
                <c:pt idx="7">
                  <c:v>732.67859999999996</c:v>
                </c:pt>
                <c:pt idx="8">
                  <c:v>728.97050000000002</c:v>
                </c:pt>
                <c:pt idx="9">
                  <c:v>725.38499999999999</c:v>
                </c:pt>
                <c:pt idx="10">
                  <c:v>720.90469999999993</c:v>
                </c:pt>
                <c:pt idx="11">
                  <c:v>718.70270000000005</c:v>
                </c:pt>
                <c:pt idx="12">
                  <c:v>716.37850000000003</c:v>
                </c:pt>
                <c:pt idx="13">
                  <c:v>718.39429999999993</c:v>
                </c:pt>
                <c:pt idx="14">
                  <c:v>721.00779999999997</c:v>
                </c:pt>
                <c:pt idx="15">
                  <c:v>720.99620000000004</c:v>
                </c:pt>
                <c:pt idx="16">
                  <c:v>724.64780000000007</c:v>
                </c:pt>
                <c:pt idx="17">
                  <c:v>725.26690000000008</c:v>
                </c:pt>
                <c:pt idx="18">
                  <c:v>724.84100000000001</c:v>
                </c:pt>
                <c:pt idx="19">
                  <c:v>722.44479999999999</c:v>
                </c:pt>
                <c:pt idx="20">
                  <c:v>718.40679999999998</c:v>
                </c:pt>
                <c:pt idx="21">
                  <c:v>717.08079999999995</c:v>
                </c:pt>
                <c:pt idx="22">
                  <c:v>716.55669999999998</c:v>
                </c:pt>
                <c:pt idx="23">
                  <c:v>719.23849999999982</c:v>
                </c:pt>
                <c:pt idx="24">
                  <c:v>717.69910000000016</c:v>
                </c:pt>
                <c:pt idx="25">
                  <c:v>715.07500000000005</c:v>
                </c:pt>
                <c:pt idx="26">
                  <c:v>711.64199999999994</c:v>
                </c:pt>
                <c:pt idx="27">
                  <c:v>707.67730000000006</c:v>
                </c:pt>
                <c:pt idx="28">
                  <c:v>703.10930000000008</c:v>
                </c:pt>
                <c:pt idx="29">
                  <c:v>698.46540000000005</c:v>
                </c:pt>
                <c:pt idx="30">
                  <c:v>693.70439999999996</c:v>
                </c:pt>
                <c:pt idx="31">
                  <c:v>688.34139999999991</c:v>
                </c:pt>
                <c:pt idx="32">
                  <c:v>683.22559999999999</c:v>
                </c:pt>
                <c:pt idx="33">
                  <c:v>678.08590000000004</c:v>
                </c:pt>
                <c:pt idx="34">
                  <c:v>672.6345</c:v>
                </c:pt>
                <c:pt idx="35">
                  <c:v>667.31740000000002</c:v>
                </c:pt>
                <c:pt idx="36">
                  <c:v>661.47899999999993</c:v>
                </c:pt>
                <c:pt idx="37">
                  <c:v>655.98849999999993</c:v>
                </c:pt>
                <c:pt idx="38">
                  <c:v>650.44299999999998</c:v>
                </c:pt>
                <c:pt idx="39">
                  <c:v>645.12229999999988</c:v>
                </c:pt>
                <c:pt idx="40">
                  <c:v>639.96629999999993</c:v>
                </c:pt>
                <c:pt idx="41">
                  <c:v>634.69159999999999</c:v>
                </c:pt>
                <c:pt idx="42">
                  <c:v>628.94839999999999</c:v>
                </c:pt>
                <c:pt idx="43">
                  <c:v>623.02549999999997</c:v>
                </c:pt>
                <c:pt idx="44">
                  <c:v>619.51580000000001</c:v>
                </c:pt>
                <c:pt idx="45">
                  <c:v>619.11450000000002</c:v>
                </c:pt>
                <c:pt idx="46">
                  <c:v>618.5474999999999</c:v>
                </c:pt>
                <c:pt idx="47">
                  <c:v>624.00729999999999</c:v>
                </c:pt>
                <c:pt idx="48">
                  <c:v>625.82870000000003</c:v>
                </c:pt>
                <c:pt idx="49">
                  <c:v>625.87170000000003</c:v>
                </c:pt>
                <c:pt idx="50">
                  <c:v>623.48649999999998</c:v>
                </c:pt>
                <c:pt idx="51">
                  <c:v>621.11339999999996</c:v>
                </c:pt>
                <c:pt idx="52">
                  <c:v>618.63970000000006</c:v>
                </c:pt>
                <c:pt idx="53">
                  <c:v>617.55359999999996</c:v>
                </c:pt>
                <c:pt idx="54">
                  <c:v>613.91210000000001</c:v>
                </c:pt>
                <c:pt idx="55">
                  <c:v>611.00659999999993</c:v>
                </c:pt>
                <c:pt idx="56">
                  <c:v>609.33449999999993</c:v>
                </c:pt>
                <c:pt idx="57">
                  <c:v>607.64959999999996</c:v>
                </c:pt>
                <c:pt idx="58">
                  <c:v>606.56640000000004</c:v>
                </c:pt>
                <c:pt idx="59">
                  <c:v>610.08139999999992</c:v>
                </c:pt>
                <c:pt idx="60">
                  <c:v>608.64430000000004</c:v>
                </c:pt>
                <c:pt idx="61">
                  <c:v>607.02019999999993</c:v>
                </c:pt>
                <c:pt idx="62">
                  <c:v>604.36609999999996</c:v>
                </c:pt>
                <c:pt idx="63">
                  <c:v>602.82889999999998</c:v>
                </c:pt>
                <c:pt idx="64">
                  <c:v>601.57939999999996</c:v>
                </c:pt>
                <c:pt idx="65">
                  <c:v>599.30659999999989</c:v>
                </c:pt>
                <c:pt idx="66">
                  <c:v>602.82939999999996</c:v>
                </c:pt>
                <c:pt idx="67">
                  <c:v>608.1459000000001</c:v>
                </c:pt>
                <c:pt idx="68">
                  <c:v>607.20100000000002</c:v>
                </c:pt>
                <c:pt idx="69">
                  <c:v>607.07000000000005</c:v>
                </c:pt>
                <c:pt idx="70">
                  <c:v>611.34519999999998</c:v>
                </c:pt>
                <c:pt idx="71">
                  <c:v>611.83440000000007</c:v>
                </c:pt>
                <c:pt idx="72">
                  <c:v>611.37630000000001</c:v>
                </c:pt>
                <c:pt idx="73">
                  <c:v>609.78489999999999</c:v>
                </c:pt>
                <c:pt idx="74">
                  <c:v>606.899</c:v>
                </c:pt>
                <c:pt idx="75">
                  <c:v>603.13170000000002</c:v>
                </c:pt>
                <c:pt idx="76">
                  <c:v>600.26889999999992</c:v>
                </c:pt>
                <c:pt idx="77">
                  <c:v>596.73380000000009</c:v>
                </c:pt>
                <c:pt idx="78">
                  <c:v>592.64400000000001</c:v>
                </c:pt>
                <c:pt idx="79">
                  <c:v>590.2912</c:v>
                </c:pt>
                <c:pt idx="80">
                  <c:v>591.58440000000007</c:v>
                </c:pt>
                <c:pt idx="81">
                  <c:v>593.00419999999997</c:v>
                </c:pt>
                <c:pt idx="82">
                  <c:v>596.16909999999996</c:v>
                </c:pt>
                <c:pt idx="83">
                  <c:v>596.05470000000003</c:v>
                </c:pt>
                <c:pt idx="84">
                  <c:v>593.8506000000001</c:v>
                </c:pt>
                <c:pt idx="85">
                  <c:v>591.39530000000002</c:v>
                </c:pt>
                <c:pt idx="86">
                  <c:v>588.9461</c:v>
                </c:pt>
                <c:pt idx="87">
                  <c:v>586.79769999999996</c:v>
                </c:pt>
                <c:pt idx="88">
                  <c:v>584.19000000000005</c:v>
                </c:pt>
                <c:pt idx="89">
                  <c:v>586.80020000000002</c:v>
                </c:pt>
                <c:pt idx="90">
                  <c:v>587.07509999999991</c:v>
                </c:pt>
                <c:pt idx="91">
                  <c:v>587.27080000000001</c:v>
                </c:pt>
                <c:pt idx="92">
                  <c:v>586.88519999999994</c:v>
                </c:pt>
                <c:pt idx="93">
                  <c:v>585.60780000000011</c:v>
                </c:pt>
                <c:pt idx="94">
                  <c:v>584.24479999999994</c:v>
                </c:pt>
                <c:pt idx="95">
                  <c:v>582.11280000000011</c:v>
                </c:pt>
                <c:pt idx="96">
                  <c:v>579.61590000000001</c:v>
                </c:pt>
                <c:pt idx="97">
                  <c:v>576.70770000000005</c:v>
                </c:pt>
                <c:pt idx="98">
                  <c:v>573.24339999999995</c:v>
                </c:pt>
                <c:pt idx="99">
                  <c:v>569.91510000000005</c:v>
                </c:pt>
                <c:pt idx="100">
                  <c:v>566.14829999999995</c:v>
                </c:pt>
                <c:pt idx="101">
                  <c:v>562.07569999999998</c:v>
                </c:pt>
                <c:pt idx="102">
                  <c:v>568.33159999999998</c:v>
                </c:pt>
                <c:pt idx="103">
                  <c:v>573.67610000000002</c:v>
                </c:pt>
                <c:pt idx="104">
                  <c:v>576.86390000000006</c:v>
                </c:pt>
                <c:pt idx="105">
                  <c:v>582.36969999999997</c:v>
                </c:pt>
                <c:pt idx="106">
                  <c:v>581.99950000000001</c:v>
                </c:pt>
                <c:pt idx="107">
                  <c:v>580.27520000000004</c:v>
                </c:pt>
                <c:pt idx="108">
                  <c:v>577.78539999999998</c:v>
                </c:pt>
                <c:pt idx="109">
                  <c:v>575.95979999999997</c:v>
                </c:pt>
                <c:pt idx="110">
                  <c:v>575.02200000000005</c:v>
                </c:pt>
                <c:pt idx="111">
                  <c:v>572.34249999999986</c:v>
                </c:pt>
                <c:pt idx="112">
                  <c:v>570.07280000000003</c:v>
                </c:pt>
                <c:pt idx="113">
                  <c:v>567.36509999999998</c:v>
                </c:pt>
                <c:pt idx="114">
                  <c:v>566.96650000000011</c:v>
                </c:pt>
                <c:pt idx="115">
                  <c:v>565.49420000000009</c:v>
                </c:pt>
                <c:pt idx="116">
                  <c:v>563.37720000000002</c:v>
                </c:pt>
                <c:pt idx="117">
                  <c:v>561.02479999999991</c:v>
                </c:pt>
                <c:pt idx="118">
                  <c:v>558.58780000000002</c:v>
                </c:pt>
                <c:pt idx="119">
                  <c:v>555.6169000000001</c:v>
                </c:pt>
                <c:pt idx="120">
                  <c:v>552.33019999999999</c:v>
                </c:pt>
                <c:pt idx="121">
                  <c:v>549.0462</c:v>
                </c:pt>
                <c:pt idx="122">
                  <c:v>545.69859999999994</c:v>
                </c:pt>
                <c:pt idx="123">
                  <c:v>542.33859999999993</c:v>
                </c:pt>
                <c:pt idx="124">
                  <c:v>538.79280000000006</c:v>
                </c:pt>
                <c:pt idx="125">
                  <c:v>535.94449999999995</c:v>
                </c:pt>
                <c:pt idx="126">
                  <c:v>532.73760000000004</c:v>
                </c:pt>
                <c:pt idx="127">
                  <c:v>529.15219999999999</c:v>
                </c:pt>
                <c:pt idx="128">
                  <c:v>525.70600000000002</c:v>
                </c:pt>
                <c:pt idx="129">
                  <c:v>521.98470000000009</c:v>
                </c:pt>
                <c:pt idx="130">
                  <c:v>518.86080000000004</c:v>
                </c:pt>
                <c:pt idx="131">
                  <c:v>515.89319999999998</c:v>
                </c:pt>
                <c:pt idx="132">
                  <c:v>512.79629999999997</c:v>
                </c:pt>
                <c:pt idx="133">
                  <c:v>509.35229999999996</c:v>
                </c:pt>
                <c:pt idx="134">
                  <c:v>505.61439999999999</c:v>
                </c:pt>
                <c:pt idx="135">
                  <c:v>502.2050999999999</c:v>
                </c:pt>
                <c:pt idx="136">
                  <c:v>499.50009999999997</c:v>
                </c:pt>
                <c:pt idx="137">
                  <c:v>497.40230000000008</c:v>
                </c:pt>
                <c:pt idx="138">
                  <c:v>495.33849999999995</c:v>
                </c:pt>
                <c:pt idx="139">
                  <c:v>492.99799999999993</c:v>
                </c:pt>
                <c:pt idx="140">
                  <c:v>489.3347</c:v>
                </c:pt>
                <c:pt idx="141">
                  <c:v>485.30299999999988</c:v>
                </c:pt>
                <c:pt idx="142">
                  <c:v>484.14150000000006</c:v>
                </c:pt>
                <c:pt idx="143">
                  <c:v>484.03629999999987</c:v>
                </c:pt>
                <c:pt idx="144">
                  <c:v>483.13700000000006</c:v>
                </c:pt>
                <c:pt idx="145">
                  <c:v>484.1114</c:v>
                </c:pt>
                <c:pt idx="146">
                  <c:v>482.75689999999997</c:v>
                </c:pt>
                <c:pt idx="147">
                  <c:v>481.98970000000008</c:v>
                </c:pt>
                <c:pt idx="148">
                  <c:v>480.61860000000013</c:v>
                </c:pt>
                <c:pt idx="149">
                  <c:v>478.95790000000011</c:v>
                </c:pt>
                <c:pt idx="150">
                  <c:v>476.86950000000002</c:v>
                </c:pt>
                <c:pt idx="151">
                  <c:v>475.86220000000003</c:v>
                </c:pt>
                <c:pt idx="152">
                  <c:v>474.2091999999999</c:v>
                </c:pt>
                <c:pt idx="153">
                  <c:v>471.67399999999998</c:v>
                </c:pt>
                <c:pt idx="154">
                  <c:v>469.37789999999995</c:v>
                </c:pt>
                <c:pt idx="155">
                  <c:v>466.92439999999999</c:v>
                </c:pt>
                <c:pt idx="156">
                  <c:v>463.96599999999989</c:v>
                </c:pt>
                <c:pt idx="157">
                  <c:v>465.24119999999994</c:v>
                </c:pt>
                <c:pt idx="158">
                  <c:v>463.34780000000001</c:v>
                </c:pt>
                <c:pt idx="159">
                  <c:v>460.96469999999999</c:v>
                </c:pt>
                <c:pt idx="160">
                  <c:v>459.08579999999995</c:v>
                </c:pt>
                <c:pt idx="161">
                  <c:v>456.9588</c:v>
                </c:pt>
                <c:pt idx="162">
                  <c:v>455.31979999999999</c:v>
                </c:pt>
                <c:pt idx="163">
                  <c:v>452.59599999999989</c:v>
                </c:pt>
                <c:pt idx="164">
                  <c:v>450.52480000000003</c:v>
                </c:pt>
                <c:pt idx="165">
                  <c:v>448.1896999999999</c:v>
                </c:pt>
                <c:pt idx="166">
                  <c:v>445.61849999999993</c:v>
                </c:pt>
                <c:pt idx="167">
                  <c:v>442.58720000000005</c:v>
                </c:pt>
                <c:pt idx="168">
                  <c:v>439.78250000000003</c:v>
                </c:pt>
                <c:pt idx="169">
                  <c:v>437.01199999999994</c:v>
                </c:pt>
                <c:pt idx="170">
                  <c:v>435.18520000000001</c:v>
                </c:pt>
                <c:pt idx="171">
                  <c:v>433.09400000000005</c:v>
                </c:pt>
                <c:pt idx="172">
                  <c:v>430.31790000000001</c:v>
                </c:pt>
                <c:pt idx="173">
                  <c:v>427.06479999999988</c:v>
                </c:pt>
                <c:pt idx="174">
                  <c:v>423.59249999999997</c:v>
                </c:pt>
                <c:pt idx="175">
                  <c:v>420.28340000000003</c:v>
                </c:pt>
                <c:pt idx="176">
                  <c:v>416.77239999999995</c:v>
                </c:pt>
                <c:pt idx="177">
                  <c:v>412.97499999999991</c:v>
                </c:pt>
                <c:pt idx="178">
                  <c:v>409.50390000000004</c:v>
                </c:pt>
                <c:pt idx="179">
                  <c:v>405.97199999999998</c:v>
                </c:pt>
                <c:pt idx="180">
                  <c:v>402.20410000000004</c:v>
                </c:pt>
                <c:pt idx="181">
                  <c:v>397.77929999999992</c:v>
                </c:pt>
                <c:pt idx="182">
                  <c:v>394.00720000000001</c:v>
                </c:pt>
                <c:pt idx="183">
                  <c:v>389.86349999999993</c:v>
                </c:pt>
                <c:pt idx="184">
                  <c:v>386.10259999999994</c:v>
                </c:pt>
                <c:pt idx="185">
                  <c:v>382.22389999999984</c:v>
                </c:pt>
                <c:pt idx="186">
                  <c:v>378.18039999999996</c:v>
                </c:pt>
                <c:pt idx="187">
                  <c:v>374.26279999999997</c:v>
                </c:pt>
                <c:pt idx="188">
                  <c:v>371.13499999999999</c:v>
                </c:pt>
                <c:pt idx="189">
                  <c:v>368.08819999999992</c:v>
                </c:pt>
                <c:pt idx="190">
                  <c:v>365.89599999999996</c:v>
                </c:pt>
                <c:pt idx="191">
                  <c:v>364.60039999999992</c:v>
                </c:pt>
                <c:pt idx="192">
                  <c:v>362.81809999999996</c:v>
                </c:pt>
                <c:pt idx="193">
                  <c:v>360.77719999999999</c:v>
                </c:pt>
                <c:pt idx="194">
                  <c:v>358.25480000000005</c:v>
                </c:pt>
                <c:pt idx="195">
                  <c:v>355.83429999999998</c:v>
                </c:pt>
                <c:pt idx="196">
                  <c:v>352.69169999999997</c:v>
                </c:pt>
                <c:pt idx="197">
                  <c:v>349.46539999999993</c:v>
                </c:pt>
                <c:pt idx="198">
                  <c:v>345.87659999999994</c:v>
                </c:pt>
                <c:pt idx="199">
                  <c:v>342.26259999999991</c:v>
                </c:pt>
                <c:pt idx="200">
                  <c:v>338.13829999999996</c:v>
                </c:pt>
                <c:pt idx="201">
                  <c:v>334.80999999999995</c:v>
                </c:pt>
                <c:pt idx="202">
                  <c:v>330.69219999999996</c:v>
                </c:pt>
                <c:pt idx="203">
                  <c:v>326.92039999999997</c:v>
                </c:pt>
                <c:pt idx="204">
                  <c:v>323.20489999999995</c:v>
                </c:pt>
                <c:pt idx="205">
                  <c:v>320.05109999999991</c:v>
                </c:pt>
                <c:pt idx="206">
                  <c:v>317.25440000000003</c:v>
                </c:pt>
                <c:pt idx="207">
                  <c:v>314.66549999999995</c:v>
                </c:pt>
                <c:pt idx="208">
                  <c:v>312.39549999999997</c:v>
                </c:pt>
                <c:pt idx="209">
                  <c:v>309.43110000000001</c:v>
                </c:pt>
                <c:pt idx="210">
                  <c:v>306.67560000000003</c:v>
                </c:pt>
                <c:pt idx="211">
                  <c:v>303.55450000000008</c:v>
                </c:pt>
                <c:pt idx="212">
                  <c:v>300.60389999999995</c:v>
                </c:pt>
                <c:pt idx="213">
                  <c:v>296.99900000000002</c:v>
                </c:pt>
                <c:pt idx="214">
                  <c:v>293.33669999999995</c:v>
                </c:pt>
                <c:pt idx="215">
                  <c:v>290.06960000000004</c:v>
                </c:pt>
                <c:pt idx="216">
                  <c:v>286.95480000000009</c:v>
                </c:pt>
                <c:pt idx="217">
                  <c:v>283.65129999999999</c:v>
                </c:pt>
                <c:pt idx="218">
                  <c:v>280.25620000000004</c:v>
                </c:pt>
                <c:pt idx="219">
                  <c:v>276.75040000000001</c:v>
                </c:pt>
                <c:pt idx="220">
                  <c:v>273.46440000000007</c:v>
                </c:pt>
                <c:pt idx="221">
                  <c:v>270.22519999999997</c:v>
                </c:pt>
                <c:pt idx="222">
                  <c:v>266.94110000000001</c:v>
                </c:pt>
                <c:pt idx="223">
                  <c:v>263.83720000000005</c:v>
                </c:pt>
                <c:pt idx="224">
                  <c:v>260.33159999999998</c:v>
                </c:pt>
                <c:pt idx="225">
                  <c:v>260.38959999999997</c:v>
                </c:pt>
                <c:pt idx="226">
                  <c:v>259.01769999999999</c:v>
                </c:pt>
                <c:pt idx="227">
                  <c:v>257.21690000000001</c:v>
                </c:pt>
                <c:pt idx="228">
                  <c:v>256.08569999999997</c:v>
                </c:pt>
                <c:pt idx="229">
                  <c:v>253.81539999999998</c:v>
                </c:pt>
                <c:pt idx="230">
                  <c:v>251.28570000000005</c:v>
                </c:pt>
                <c:pt idx="231">
                  <c:v>248.48220000000001</c:v>
                </c:pt>
                <c:pt idx="232">
                  <c:v>244.96299999999999</c:v>
                </c:pt>
                <c:pt idx="233">
                  <c:v>241.54819999999998</c:v>
                </c:pt>
                <c:pt idx="234">
                  <c:v>238.06000000000003</c:v>
                </c:pt>
                <c:pt idx="235">
                  <c:v>234.7329</c:v>
                </c:pt>
                <c:pt idx="236">
                  <c:v>231.23929999999999</c:v>
                </c:pt>
                <c:pt idx="237">
                  <c:v>227.65759999999997</c:v>
                </c:pt>
                <c:pt idx="238">
                  <c:v>224.61280000000002</c:v>
                </c:pt>
                <c:pt idx="239">
                  <c:v>221.46610000000007</c:v>
                </c:pt>
                <c:pt idx="240">
                  <c:v>218.42490000000001</c:v>
                </c:pt>
                <c:pt idx="241">
                  <c:v>214.62319999999997</c:v>
                </c:pt>
                <c:pt idx="242">
                  <c:v>211.04160000000005</c:v>
                </c:pt>
                <c:pt idx="243">
                  <c:v>208.80770000000004</c:v>
                </c:pt>
                <c:pt idx="244">
                  <c:v>205.97600000000003</c:v>
                </c:pt>
                <c:pt idx="245">
                  <c:v>205.70149999999998</c:v>
                </c:pt>
                <c:pt idx="246">
                  <c:v>204.96900000000002</c:v>
                </c:pt>
                <c:pt idx="247">
                  <c:v>203.63569999999996</c:v>
                </c:pt>
                <c:pt idx="248">
                  <c:v>202.06719999999993</c:v>
                </c:pt>
                <c:pt idx="249">
                  <c:v>199.7046</c:v>
                </c:pt>
                <c:pt idx="250">
                  <c:v>196.76400000000004</c:v>
                </c:pt>
                <c:pt idx="251">
                  <c:v>194.43630000000005</c:v>
                </c:pt>
                <c:pt idx="252">
                  <c:v>191.38630000000003</c:v>
                </c:pt>
                <c:pt idx="253">
                  <c:v>188.24809999999999</c:v>
                </c:pt>
                <c:pt idx="254">
                  <c:v>184.84689999999998</c:v>
                </c:pt>
                <c:pt idx="255">
                  <c:v>181.53260000000003</c:v>
                </c:pt>
                <c:pt idx="256">
                  <c:v>178.12599999999995</c:v>
                </c:pt>
                <c:pt idx="257">
                  <c:v>174.92570000000003</c:v>
                </c:pt>
                <c:pt idx="258">
                  <c:v>171.44820000000001</c:v>
                </c:pt>
                <c:pt idx="259">
                  <c:v>168.08940000000004</c:v>
                </c:pt>
                <c:pt idx="260">
                  <c:v>164.65290000000002</c:v>
                </c:pt>
                <c:pt idx="261">
                  <c:v>160.84889999999993</c:v>
                </c:pt>
                <c:pt idx="262">
                  <c:v>158.16619999999998</c:v>
                </c:pt>
                <c:pt idx="263">
                  <c:v>156.20929999999996</c:v>
                </c:pt>
                <c:pt idx="264">
                  <c:v>154.01669999999999</c:v>
                </c:pt>
                <c:pt idx="265">
                  <c:v>150.3133</c:v>
                </c:pt>
                <c:pt idx="266">
                  <c:v>146.71209999999994</c:v>
                </c:pt>
                <c:pt idx="267">
                  <c:v>142.81839999999997</c:v>
                </c:pt>
                <c:pt idx="268">
                  <c:v>139.09109999999995</c:v>
                </c:pt>
                <c:pt idx="269">
                  <c:v>142.58350000000004</c:v>
                </c:pt>
                <c:pt idx="270">
                  <c:v>142.79190000000003</c:v>
                </c:pt>
                <c:pt idx="271">
                  <c:v>141.89529999999999</c:v>
                </c:pt>
                <c:pt idx="272">
                  <c:v>139.85239999999996</c:v>
                </c:pt>
                <c:pt idx="273">
                  <c:v>136.98620000000003</c:v>
                </c:pt>
                <c:pt idx="274">
                  <c:v>133.85420000000002</c:v>
                </c:pt>
                <c:pt idx="275">
                  <c:v>131.52069999999995</c:v>
                </c:pt>
                <c:pt idx="276">
                  <c:v>128.2336</c:v>
                </c:pt>
                <c:pt idx="277">
                  <c:v>124.38639999999995</c:v>
                </c:pt>
                <c:pt idx="278">
                  <c:v>120.20720000000003</c:v>
                </c:pt>
                <c:pt idx="279">
                  <c:v>116.28620000000004</c:v>
                </c:pt>
                <c:pt idx="280">
                  <c:v>112.40559999999996</c:v>
                </c:pt>
                <c:pt idx="281">
                  <c:v>108.25809999999998</c:v>
                </c:pt>
                <c:pt idx="282">
                  <c:v>104.042</c:v>
                </c:pt>
                <c:pt idx="283">
                  <c:v>99.960999999999984</c:v>
                </c:pt>
                <c:pt idx="284">
                  <c:v>96.076799999999963</c:v>
                </c:pt>
                <c:pt idx="285">
                  <c:v>92.043899999999979</c:v>
                </c:pt>
                <c:pt idx="286">
                  <c:v>88.065399999999983</c:v>
                </c:pt>
                <c:pt idx="287">
                  <c:v>83.621399999999966</c:v>
                </c:pt>
                <c:pt idx="288">
                  <c:v>79.485100000000017</c:v>
                </c:pt>
                <c:pt idx="289">
                  <c:v>74.878800000000041</c:v>
                </c:pt>
                <c:pt idx="290">
                  <c:v>70.478199999999987</c:v>
                </c:pt>
                <c:pt idx="291">
                  <c:v>66.483899999999977</c:v>
                </c:pt>
                <c:pt idx="292">
                  <c:v>63.806900000000013</c:v>
                </c:pt>
                <c:pt idx="293">
                  <c:v>60.258900000000011</c:v>
                </c:pt>
                <c:pt idx="294">
                  <c:v>56.65330000000003</c:v>
                </c:pt>
                <c:pt idx="295">
                  <c:v>53.066600000000022</c:v>
                </c:pt>
                <c:pt idx="296">
                  <c:v>49.285799999999966</c:v>
                </c:pt>
                <c:pt idx="297">
                  <c:v>45.437499999999972</c:v>
                </c:pt>
                <c:pt idx="298">
                  <c:v>41.52060000000003</c:v>
                </c:pt>
                <c:pt idx="299">
                  <c:v>39.205000000000013</c:v>
                </c:pt>
                <c:pt idx="300">
                  <c:v>35.669600000000031</c:v>
                </c:pt>
                <c:pt idx="301">
                  <c:v>32.576599999999956</c:v>
                </c:pt>
                <c:pt idx="302">
                  <c:v>28.738200000000035</c:v>
                </c:pt>
                <c:pt idx="303">
                  <c:v>24.718300000000028</c:v>
                </c:pt>
                <c:pt idx="304">
                  <c:v>21.051800000000021</c:v>
                </c:pt>
                <c:pt idx="305">
                  <c:v>18.635300000000036</c:v>
                </c:pt>
                <c:pt idx="306">
                  <c:v>15.565699999999998</c:v>
                </c:pt>
                <c:pt idx="307">
                  <c:v>13.971600000000029</c:v>
                </c:pt>
                <c:pt idx="308">
                  <c:v>11.609800000000012</c:v>
                </c:pt>
                <c:pt idx="309">
                  <c:v>9.5326000000000075</c:v>
                </c:pt>
                <c:pt idx="310">
                  <c:v>7.5294000000000718</c:v>
                </c:pt>
                <c:pt idx="311">
                  <c:v>5.8569999999999762</c:v>
                </c:pt>
                <c:pt idx="312">
                  <c:v>3.597199999999992</c:v>
                </c:pt>
                <c:pt idx="313">
                  <c:v>0.78889999999996085</c:v>
                </c:pt>
                <c:pt idx="314">
                  <c:v>-2.8128000000000331</c:v>
                </c:pt>
                <c:pt idx="315">
                  <c:v>-6.4252000000000127</c:v>
                </c:pt>
                <c:pt idx="316">
                  <c:v>-9.8276000000000128</c:v>
                </c:pt>
                <c:pt idx="317">
                  <c:v>-11.671199999999994</c:v>
                </c:pt>
                <c:pt idx="318">
                  <c:v>-14.286800000000023</c:v>
                </c:pt>
                <c:pt idx="319">
                  <c:v>-17.066699999999962</c:v>
                </c:pt>
                <c:pt idx="320">
                  <c:v>-20.172700000000013</c:v>
                </c:pt>
                <c:pt idx="321">
                  <c:v>-23.568500000000022</c:v>
                </c:pt>
                <c:pt idx="322">
                  <c:v>-26.994000000000021</c:v>
                </c:pt>
                <c:pt idx="323">
                  <c:v>-30.493800000000014</c:v>
                </c:pt>
                <c:pt idx="324">
                  <c:v>-34.016399999999969</c:v>
                </c:pt>
                <c:pt idx="325">
                  <c:v>-37.400199999999977</c:v>
                </c:pt>
                <c:pt idx="326">
                  <c:v>-39.780499999999954</c:v>
                </c:pt>
                <c:pt idx="327">
                  <c:v>-42.556499999999964</c:v>
                </c:pt>
                <c:pt idx="328">
                  <c:v>-45.41520000000002</c:v>
                </c:pt>
                <c:pt idx="329">
                  <c:v>-42.024400000000007</c:v>
                </c:pt>
                <c:pt idx="330">
                  <c:v>-41.591099999999976</c:v>
                </c:pt>
                <c:pt idx="331">
                  <c:v>-42.171899999999987</c:v>
                </c:pt>
                <c:pt idx="332">
                  <c:v>-43.769099999999973</c:v>
                </c:pt>
                <c:pt idx="333">
                  <c:v>-45.81009999999997</c:v>
                </c:pt>
                <c:pt idx="334">
                  <c:v>-48.302899999999987</c:v>
                </c:pt>
                <c:pt idx="335">
                  <c:v>-51.114200000000004</c:v>
                </c:pt>
                <c:pt idx="336">
                  <c:v>-54.078200000000031</c:v>
                </c:pt>
                <c:pt idx="337">
                  <c:v>-57.456899999999983</c:v>
                </c:pt>
                <c:pt idx="338">
                  <c:v>-58.569199999999988</c:v>
                </c:pt>
                <c:pt idx="339">
                  <c:v>-60.456999999999958</c:v>
                </c:pt>
                <c:pt idx="340">
                  <c:v>-63.040199999999963</c:v>
                </c:pt>
                <c:pt idx="341">
                  <c:v>-65.891999999999996</c:v>
                </c:pt>
                <c:pt idx="342">
                  <c:v>-68.641699999999986</c:v>
                </c:pt>
                <c:pt idx="343">
                  <c:v>-71.533000000000015</c:v>
                </c:pt>
                <c:pt idx="344">
                  <c:v>-71.138300000000015</c:v>
                </c:pt>
                <c:pt idx="345">
                  <c:v>-71.398400000000038</c:v>
                </c:pt>
                <c:pt idx="346">
                  <c:v>-68.728300000000019</c:v>
                </c:pt>
                <c:pt idx="347">
                  <c:v>-67.186099999999968</c:v>
                </c:pt>
                <c:pt idx="348">
                  <c:v>-65.307700000000025</c:v>
                </c:pt>
                <c:pt idx="349">
                  <c:v>-66.476600000000033</c:v>
                </c:pt>
                <c:pt idx="350">
                  <c:v>-67.993399999999966</c:v>
                </c:pt>
                <c:pt idx="351">
                  <c:v>-69.868700000000004</c:v>
                </c:pt>
                <c:pt idx="352">
                  <c:v>-72.370099999999994</c:v>
                </c:pt>
                <c:pt idx="353">
                  <c:v>-73.213100000000011</c:v>
                </c:pt>
                <c:pt idx="354">
                  <c:v>-74.398599999999945</c:v>
                </c:pt>
                <c:pt idx="355">
                  <c:v>-76.102899999999934</c:v>
                </c:pt>
                <c:pt idx="356">
                  <c:v>-68.427699999999973</c:v>
                </c:pt>
                <c:pt idx="357">
                  <c:v>-55.296799999999976</c:v>
                </c:pt>
                <c:pt idx="358">
                  <c:v>-48.605599999999995</c:v>
                </c:pt>
                <c:pt idx="359">
                  <c:v>-41.920300000000012</c:v>
                </c:pt>
                <c:pt idx="360">
                  <c:v>-39.838700000000031</c:v>
                </c:pt>
                <c:pt idx="361">
                  <c:v>-40.022800000000032</c:v>
                </c:pt>
                <c:pt idx="362">
                  <c:v>-40.648000000000039</c:v>
                </c:pt>
                <c:pt idx="363">
                  <c:v>-38.843999999999951</c:v>
                </c:pt>
                <c:pt idx="364">
                  <c:v>-39.255900000000011</c:v>
                </c:pt>
                <c:pt idx="365">
                  <c:v>-40.832200000000014</c:v>
                </c:pt>
                <c:pt idx="366">
                  <c:v>-41.464099999999988</c:v>
                </c:pt>
                <c:pt idx="367">
                  <c:v>-42.643699999999981</c:v>
                </c:pt>
                <c:pt idx="368">
                  <c:v>-43.909499999999994</c:v>
                </c:pt>
                <c:pt idx="369">
                  <c:v>-45.264799999999994</c:v>
                </c:pt>
                <c:pt idx="370">
                  <c:v>-46.779299999999992</c:v>
                </c:pt>
                <c:pt idx="371">
                  <c:v>-48.72760000000001</c:v>
                </c:pt>
                <c:pt idx="372">
                  <c:v>-49.918399999999977</c:v>
                </c:pt>
                <c:pt idx="373">
                  <c:v>-51.224300000000042</c:v>
                </c:pt>
                <c:pt idx="374">
                  <c:v>-52.94030000000005</c:v>
                </c:pt>
                <c:pt idx="375">
                  <c:v>-54.991800000000026</c:v>
                </c:pt>
                <c:pt idx="376">
                  <c:v>-57.328999999999965</c:v>
                </c:pt>
                <c:pt idx="377">
                  <c:v>-57.86279999999995</c:v>
                </c:pt>
                <c:pt idx="378">
                  <c:v>-59.342000000000056</c:v>
                </c:pt>
                <c:pt idx="379">
                  <c:v>-61.101599999999976</c:v>
                </c:pt>
                <c:pt idx="380">
                  <c:v>-63.502699999999962</c:v>
                </c:pt>
                <c:pt idx="381">
                  <c:v>-66.517599999999973</c:v>
                </c:pt>
                <c:pt idx="382">
                  <c:v>-69.626400000000004</c:v>
                </c:pt>
                <c:pt idx="383">
                  <c:v>-72.483500000000006</c:v>
                </c:pt>
                <c:pt idx="384">
                  <c:v>-75.847500000000039</c:v>
                </c:pt>
                <c:pt idx="385">
                  <c:v>-79.046199999999956</c:v>
                </c:pt>
                <c:pt idx="386">
                  <c:v>-78.722400000000007</c:v>
                </c:pt>
                <c:pt idx="387">
                  <c:v>-75.936299999999974</c:v>
                </c:pt>
                <c:pt idx="388">
                  <c:v>-73.233500000000006</c:v>
                </c:pt>
                <c:pt idx="389">
                  <c:v>-69.986600000000024</c:v>
                </c:pt>
                <c:pt idx="390">
                  <c:v>-65.54640000000002</c:v>
                </c:pt>
                <c:pt idx="391">
                  <c:v>-60.679199999999994</c:v>
                </c:pt>
                <c:pt idx="392">
                  <c:v>-56.229900000000001</c:v>
                </c:pt>
                <c:pt idx="393">
                  <c:v>-55.616099999999975</c:v>
                </c:pt>
                <c:pt idx="394">
                  <c:v>-55.719300000000047</c:v>
                </c:pt>
                <c:pt idx="395">
                  <c:v>-54.577399999999969</c:v>
                </c:pt>
                <c:pt idx="396">
                  <c:v>-53.500799999999984</c:v>
                </c:pt>
                <c:pt idx="397">
                  <c:v>-53.945399999999964</c:v>
                </c:pt>
                <c:pt idx="398">
                  <c:v>-52.842200000000005</c:v>
                </c:pt>
                <c:pt idx="399">
                  <c:v>-52.121300000000033</c:v>
                </c:pt>
                <c:pt idx="400">
                  <c:v>-50.822200000000024</c:v>
                </c:pt>
                <c:pt idx="401">
                  <c:v>-40.806400000000011</c:v>
                </c:pt>
                <c:pt idx="402">
                  <c:v>-31.718399999999988</c:v>
                </c:pt>
                <c:pt idx="403">
                  <c:v>-25.570499999999996</c:v>
                </c:pt>
                <c:pt idx="404">
                  <c:v>-21.298399999999972</c:v>
                </c:pt>
                <c:pt idx="405">
                  <c:v>-17.451500000000024</c:v>
                </c:pt>
                <c:pt idx="406">
                  <c:v>-10.679899999999989</c:v>
                </c:pt>
                <c:pt idx="407">
                  <c:v>-5.0925999999999618</c:v>
                </c:pt>
                <c:pt idx="408">
                  <c:v>-2.3008000000000521</c:v>
                </c:pt>
                <c:pt idx="409">
                  <c:v>1.8000999999999721</c:v>
                </c:pt>
                <c:pt idx="410">
                  <c:v>7.4605000000000103</c:v>
                </c:pt>
                <c:pt idx="411">
                  <c:v>15.282699999999963</c:v>
                </c:pt>
                <c:pt idx="412">
                  <c:v>25.652000000000079</c:v>
                </c:pt>
                <c:pt idx="413">
                  <c:v>40.016900000000057</c:v>
                </c:pt>
                <c:pt idx="414">
                  <c:v>53.491700000000016</c:v>
                </c:pt>
                <c:pt idx="415">
                  <c:v>61.685600000000001</c:v>
                </c:pt>
                <c:pt idx="416">
                  <c:v>66.404599999999988</c:v>
                </c:pt>
                <c:pt idx="417">
                  <c:v>69.019700000000029</c:v>
                </c:pt>
                <c:pt idx="418">
                  <c:v>71.06239999999994</c:v>
                </c:pt>
                <c:pt idx="419">
                  <c:v>71.433899999999966</c:v>
                </c:pt>
                <c:pt idx="420">
                  <c:v>75.243099999999998</c:v>
                </c:pt>
                <c:pt idx="421">
                  <c:v>79.983899999999977</c:v>
                </c:pt>
                <c:pt idx="422">
                  <c:v>81.316600000000022</c:v>
                </c:pt>
                <c:pt idx="423">
                  <c:v>84.145299999999935</c:v>
                </c:pt>
                <c:pt idx="424">
                  <c:v>93.636200000000002</c:v>
                </c:pt>
                <c:pt idx="425">
                  <c:v>96.484200000000016</c:v>
                </c:pt>
                <c:pt idx="426">
                  <c:v>97.936699999999973</c:v>
                </c:pt>
                <c:pt idx="427">
                  <c:v>98.239199999999983</c:v>
                </c:pt>
                <c:pt idx="428">
                  <c:v>98.017900000000054</c:v>
                </c:pt>
                <c:pt idx="429">
                  <c:v>96.965699999999941</c:v>
                </c:pt>
                <c:pt idx="430">
                  <c:v>104.0933</c:v>
                </c:pt>
                <c:pt idx="431">
                  <c:v>117.05090000000007</c:v>
                </c:pt>
                <c:pt idx="432">
                  <c:v>132.02260000000001</c:v>
                </c:pt>
                <c:pt idx="433">
                  <c:v>142.24210000000005</c:v>
                </c:pt>
                <c:pt idx="434">
                  <c:v>150.07359999999994</c:v>
                </c:pt>
                <c:pt idx="435">
                  <c:v>156.3338</c:v>
                </c:pt>
                <c:pt idx="436">
                  <c:v>163.75789999999995</c:v>
                </c:pt>
                <c:pt idx="437">
                  <c:v>171.10109999999997</c:v>
                </c:pt>
                <c:pt idx="438">
                  <c:v>178.54020000000003</c:v>
                </c:pt>
                <c:pt idx="439">
                  <c:v>186.64620000000002</c:v>
                </c:pt>
                <c:pt idx="440">
                  <c:v>192.99399999999991</c:v>
                </c:pt>
                <c:pt idx="441">
                  <c:v>196.95539999999994</c:v>
                </c:pt>
                <c:pt idx="442">
                  <c:v>201.26609999999982</c:v>
                </c:pt>
                <c:pt idx="443">
                  <c:v>206.83629999999982</c:v>
                </c:pt>
                <c:pt idx="444">
                  <c:v>213.6049999999999</c:v>
                </c:pt>
                <c:pt idx="445">
                  <c:v>221.09900000000007</c:v>
                </c:pt>
                <c:pt idx="446">
                  <c:v>229.00919999999999</c:v>
                </c:pt>
                <c:pt idx="447">
                  <c:v>235.52500000000001</c:v>
                </c:pt>
                <c:pt idx="448">
                  <c:v>240.29179999999999</c:v>
                </c:pt>
                <c:pt idx="449">
                  <c:v>242.83510000000004</c:v>
                </c:pt>
                <c:pt idx="450">
                  <c:v>244.41280000000009</c:v>
                </c:pt>
                <c:pt idx="451">
                  <c:v>245.63869999999989</c:v>
                </c:pt>
                <c:pt idx="452">
                  <c:v>245.62899999999993</c:v>
                </c:pt>
                <c:pt idx="453">
                  <c:v>247.41850000000002</c:v>
                </c:pt>
                <c:pt idx="454">
                  <c:v>248.94649999999993</c:v>
                </c:pt>
                <c:pt idx="455">
                  <c:v>248.48429999999999</c:v>
                </c:pt>
                <c:pt idx="456">
                  <c:v>248.49069999999998</c:v>
                </c:pt>
                <c:pt idx="457">
                  <c:v>247.90979999999993</c:v>
                </c:pt>
                <c:pt idx="458">
                  <c:v>247.22740000000002</c:v>
                </c:pt>
                <c:pt idx="459">
                  <c:v>246.44849999999988</c:v>
                </c:pt>
                <c:pt idx="460">
                  <c:v>246.13490000000004</c:v>
                </c:pt>
                <c:pt idx="461">
                  <c:v>248.48139999999992</c:v>
                </c:pt>
                <c:pt idx="462">
                  <c:v>250.31000000000009</c:v>
                </c:pt>
                <c:pt idx="463">
                  <c:v>250.83259999999987</c:v>
                </c:pt>
                <c:pt idx="464">
                  <c:v>251.38100000000011</c:v>
                </c:pt>
                <c:pt idx="465">
                  <c:v>251.17050000000009</c:v>
                </c:pt>
                <c:pt idx="466">
                  <c:v>250.08559999999991</c:v>
                </c:pt>
                <c:pt idx="467">
                  <c:v>249.19439999999989</c:v>
                </c:pt>
                <c:pt idx="468">
                  <c:v>248.14989999999992</c:v>
                </c:pt>
                <c:pt idx="469">
                  <c:v>247.15830000000008</c:v>
                </c:pt>
                <c:pt idx="470">
                  <c:v>249.53009999999998</c:v>
                </c:pt>
                <c:pt idx="471">
                  <c:v>249.90559999999996</c:v>
                </c:pt>
                <c:pt idx="472">
                  <c:v>249.60820000000004</c:v>
                </c:pt>
                <c:pt idx="473">
                  <c:v>249.13829999999999</c:v>
                </c:pt>
                <c:pt idx="474">
                  <c:v>250.51720000000003</c:v>
                </c:pt>
                <c:pt idx="475">
                  <c:v>250.00000000000014</c:v>
                </c:pt>
                <c:pt idx="476">
                  <c:v>249.98810000000006</c:v>
                </c:pt>
                <c:pt idx="477">
                  <c:v>251.53030000000004</c:v>
                </c:pt>
                <c:pt idx="478">
                  <c:v>251.80539999999999</c:v>
                </c:pt>
                <c:pt idx="479">
                  <c:v>251.45099999999994</c:v>
                </c:pt>
                <c:pt idx="480">
                  <c:v>251.22539999999995</c:v>
                </c:pt>
                <c:pt idx="481">
                  <c:v>250.85549999999992</c:v>
                </c:pt>
                <c:pt idx="482">
                  <c:v>249.96749999999989</c:v>
                </c:pt>
                <c:pt idx="483">
                  <c:v>248.99469999999999</c:v>
                </c:pt>
                <c:pt idx="484">
                  <c:v>248.41550000000009</c:v>
                </c:pt>
                <c:pt idx="485">
                  <c:v>248.37739999999999</c:v>
                </c:pt>
                <c:pt idx="486">
                  <c:v>247.94029999999989</c:v>
                </c:pt>
                <c:pt idx="487">
                  <c:v>246.65039999999991</c:v>
                </c:pt>
                <c:pt idx="488">
                  <c:v>245.43819999999997</c:v>
                </c:pt>
                <c:pt idx="489">
                  <c:v>245.42209999999992</c:v>
                </c:pt>
                <c:pt idx="490">
                  <c:v>244.50569999999996</c:v>
                </c:pt>
                <c:pt idx="491">
                  <c:v>243.55139999999997</c:v>
                </c:pt>
                <c:pt idx="492">
                  <c:v>244.01659999999995</c:v>
                </c:pt>
                <c:pt idx="493">
                  <c:v>244.16480000000004</c:v>
                </c:pt>
                <c:pt idx="494">
                  <c:v>243.98460000000003</c:v>
                </c:pt>
                <c:pt idx="495">
                  <c:v>250.25929999999997</c:v>
                </c:pt>
                <c:pt idx="496">
                  <c:v>252.96149999999992</c:v>
                </c:pt>
                <c:pt idx="497">
                  <c:v>254.67660000000004</c:v>
                </c:pt>
                <c:pt idx="498">
                  <c:v>256.48480000000001</c:v>
                </c:pt>
                <c:pt idx="499">
                  <c:v>256.59340000000003</c:v>
                </c:pt>
                <c:pt idx="500">
                  <c:v>256.20279999999997</c:v>
                </c:pt>
                <c:pt idx="501">
                  <c:v>255.75499999999991</c:v>
                </c:pt>
                <c:pt idx="502">
                  <c:v>255.24660000000009</c:v>
                </c:pt>
                <c:pt idx="503">
                  <c:v>254.53850000000003</c:v>
                </c:pt>
                <c:pt idx="504">
                  <c:v>253.93620000000001</c:v>
                </c:pt>
                <c:pt idx="505">
                  <c:v>253.18459999999996</c:v>
                </c:pt>
                <c:pt idx="506">
                  <c:v>252.30009999999996</c:v>
                </c:pt>
                <c:pt idx="507">
                  <c:v>250.70619999999988</c:v>
                </c:pt>
                <c:pt idx="508">
                  <c:v>249.03379999999996</c:v>
                </c:pt>
                <c:pt idx="509">
                  <c:v>247.72640000000004</c:v>
                </c:pt>
                <c:pt idx="510">
                  <c:v>245.91540000000001</c:v>
                </c:pt>
                <c:pt idx="511">
                  <c:v>244.28509999999997</c:v>
                </c:pt>
                <c:pt idx="512">
                  <c:v>242.43580000000011</c:v>
                </c:pt>
                <c:pt idx="513">
                  <c:v>241.70269999999996</c:v>
                </c:pt>
                <c:pt idx="514">
                  <c:v>240.64200000000008</c:v>
                </c:pt>
                <c:pt idx="515">
                  <c:v>241.03720000000001</c:v>
                </c:pt>
                <c:pt idx="516">
                  <c:v>241.93620000000001</c:v>
                </c:pt>
                <c:pt idx="517">
                  <c:v>242.36819999999992</c:v>
                </c:pt>
                <c:pt idx="518">
                  <c:v>242.43109999999993</c:v>
                </c:pt>
                <c:pt idx="519">
                  <c:v>242.01809999999992</c:v>
                </c:pt>
                <c:pt idx="520">
                  <c:v>241.36190000000002</c:v>
                </c:pt>
                <c:pt idx="521">
                  <c:v>240.333</c:v>
                </c:pt>
                <c:pt idx="522">
                  <c:v>239.30150000000006</c:v>
                </c:pt>
                <c:pt idx="523">
                  <c:v>237.67959999999997</c:v>
                </c:pt>
                <c:pt idx="524">
                  <c:v>235.78829999999996</c:v>
                </c:pt>
                <c:pt idx="525">
                  <c:v>233.75709999999995</c:v>
                </c:pt>
                <c:pt idx="526">
                  <c:v>232.0676</c:v>
                </c:pt>
                <c:pt idx="527">
                  <c:v>230.50580000000005</c:v>
                </c:pt>
                <c:pt idx="528">
                  <c:v>228.85139999999993</c:v>
                </c:pt>
                <c:pt idx="529">
                  <c:v>226.85150000000002</c:v>
                </c:pt>
                <c:pt idx="530">
                  <c:v>225.03310000000002</c:v>
                </c:pt>
                <c:pt idx="531">
                  <c:v>224.25119999999995</c:v>
                </c:pt>
                <c:pt idx="532">
                  <c:v>222.95139999999995</c:v>
                </c:pt>
                <c:pt idx="533">
                  <c:v>221.70269999999996</c:v>
                </c:pt>
                <c:pt idx="534">
                  <c:v>221.40009999999987</c:v>
                </c:pt>
                <c:pt idx="535">
                  <c:v>223.36500000000004</c:v>
                </c:pt>
                <c:pt idx="536">
                  <c:v>223.89079999999993</c:v>
                </c:pt>
                <c:pt idx="537">
                  <c:v>223.03829999999996</c:v>
                </c:pt>
                <c:pt idx="538">
                  <c:v>221.83849999999987</c:v>
                </c:pt>
                <c:pt idx="539">
                  <c:v>223.41559999999996</c:v>
                </c:pt>
                <c:pt idx="540">
                  <c:v>226.48119999999997</c:v>
                </c:pt>
                <c:pt idx="541">
                  <c:v>227.69229999999996</c:v>
                </c:pt>
                <c:pt idx="542">
                  <c:v>227.59610000000001</c:v>
                </c:pt>
                <c:pt idx="543">
                  <c:v>226.66120000000004</c:v>
                </c:pt>
                <c:pt idx="544">
                  <c:v>226.33230000000006</c:v>
                </c:pt>
                <c:pt idx="545">
                  <c:v>224.95579999999998</c:v>
                </c:pt>
                <c:pt idx="546">
                  <c:v>223.52159999999995</c:v>
                </c:pt>
                <c:pt idx="547">
                  <c:v>222.29179999999999</c:v>
                </c:pt>
                <c:pt idx="548">
                  <c:v>222.4915</c:v>
                </c:pt>
                <c:pt idx="549">
                  <c:v>226.79110000000006</c:v>
                </c:pt>
                <c:pt idx="550">
                  <c:v>228.58190000000005</c:v>
                </c:pt>
                <c:pt idx="551">
                  <c:v>229.26419999999999</c:v>
                </c:pt>
                <c:pt idx="552">
                  <c:v>229.14009999999988</c:v>
                </c:pt>
                <c:pt idx="553">
                  <c:v>229.56970000000004</c:v>
                </c:pt>
                <c:pt idx="554">
                  <c:v>228.87580000000005</c:v>
                </c:pt>
                <c:pt idx="555">
                  <c:v>228.3561</c:v>
                </c:pt>
                <c:pt idx="556">
                  <c:v>227.12349999999995</c:v>
                </c:pt>
                <c:pt idx="557">
                  <c:v>226.23159999999999</c:v>
                </c:pt>
                <c:pt idx="558">
                  <c:v>225.04829999999995</c:v>
                </c:pt>
                <c:pt idx="559">
                  <c:v>223.76289999999997</c:v>
                </c:pt>
                <c:pt idx="560">
                  <c:v>221.96439999999998</c:v>
                </c:pt>
                <c:pt idx="561">
                  <c:v>220.11680000000004</c:v>
                </c:pt>
                <c:pt idx="562">
                  <c:v>217.98460000000003</c:v>
                </c:pt>
                <c:pt idx="563">
                  <c:v>215.89360000000011</c:v>
                </c:pt>
                <c:pt idx="564">
                  <c:v>213.45629999999994</c:v>
                </c:pt>
                <c:pt idx="565">
                  <c:v>211.31949999999995</c:v>
                </c:pt>
                <c:pt idx="566">
                  <c:v>208.97059999999988</c:v>
                </c:pt>
                <c:pt idx="567">
                  <c:v>206.96989999999994</c:v>
                </c:pt>
                <c:pt idx="568">
                  <c:v>204.7998</c:v>
                </c:pt>
                <c:pt idx="569">
                  <c:v>202.68689999999992</c:v>
                </c:pt>
                <c:pt idx="570">
                  <c:v>202.21599999999989</c:v>
                </c:pt>
                <c:pt idx="571">
                  <c:v>203.66779999999994</c:v>
                </c:pt>
                <c:pt idx="572">
                  <c:v>204.03679999999986</c:v>
                </c:pt>
                <c:pt idx="573">
                  <c:v>203.70180000000005</c:v>
                </c:pt>
                <c:pt idx="574">
                  <c:v>202.61189999999988</c:v>
                </c:pt>
                <c:pt idx="575">
                  <c:v>200.90489999999988</c:v>
                </c:pt>
                <c:pt idx="576">
                  <c:v>199.46979999999996</c:v>
                </c:pt>
                <c:pt idx="577">
                  <c:v>197.16239999999993</c:v>
                </c:pt>
                <c:pt idx="578">
                  <c:v>194.60609999999997</c:v>
                </c:pt>
                <c:pt idx="579">
                  <c:v>192.27019999999993</c:v>
                </c:pt>
                <c:pt idx="580">
                  <c:v>189.57969999999989</c:v>
                </c:pt>
                <c:pt idx="581">
                  <c:v>186.94720000000007</c:v>
                </c:pt>
                <c:pt idx="582">
                  <c:v>184.2645</c:v>
                </c:pt>
                <c:pt idx="583">
                  <c:v>181.51980000000003</c:v>
                </c:pt>
                <c:pt idx="584">
                  <c:v>178.50919999999996</c:v>
                </c:pt>
                <c:pt idx="585">
                  <c:v>175.44769999999994</c:v>
                </c:pt>
                <c:pt idx="586">
                  <c:v>172.77679999999998</c:v>
                </c:pt>
                <c:pt idx="587">
                  <c:v>169.71299999999997</c:v>
                </c:pt>
                <c:pt idx="588">
                  <c:v>166.66859999999997</c:v>
                </c:pt>
                <c:pt idx="589">
                  <c:v>163.5258</c:v>
                </c:pt>
                <c:pt idx="590">
                  <c:v>160.24400000000003</c:v>
                </c:pt>
                <c:pt idx="591">
                  <c:v>157.17059999999992</c:v>
                </c:pt>
                <c:pt idx="592">
                  <c:v>154.13029999999992</c:v>
                </c:pt>
                <c:pt idx="593">
                  <c:v>151.10000000000002</c:v>
                </c:pt>
                <c:pt idx="594">
                  <c:v>147.91980000000001</c:v>
                </c:pt>
                <c:pt idx="595">
                  <c:v>144.61540000000002</c:v>
                </c:pt>
                <c:pt idx="596">
                  <c:v>141.29280000000006</c:v>
                </c:pt>
                <c:pt idx="597">
                  <c:v>138.51919999999996</c:v>
                </c:pt>
                <c:pt idx="598">
                  <c:v>135.81009999999992</c:v>
                </c:pt>
                <c:pt idx="599">
                  <c:v>134.09580000000005</c:v>
                </c:pt>
                <c:pt idx="600">
                  <c:v>129.70259999999996</c:v>
                </c:pt>
                <c:pt idx="601">
                  <c:v>127.23899999999992</c:v>
                </c:pt>
                <c:pt idx="602">
                  <c:v>124.85540000000003</c:v>
                </c:pt>
                <c:pt idx="603">
                  <c:v>122.93310000000008</c:v>
                </c:pt>
                <c:pt idx="604">
                  <c:v>122.25020000000006</c:v>
                </c:pt>
                <c:pt idx="605">
                  <c:v>120.60820000000001</c:v>
                </c:pt>
                <c:pt idx="606">
                  <c:v>118.33569999999997</c:v>
                </c:pt>
                <c:pt idx="607">
                  <c:v>115.8492</c:v>
                </c:pt>
                <c:pt idx="608">
                  <c:v>113.15210000000002</c:v>
                </c:pt>
                <c:pt idx="609">
                  <c:v>110.62259999999992</c:v>
                </c:pt>
                <c:pt idx="610">
                  <c:v>108.10799999999995</c:v>
                </c:pt>
                <c:pt idx="611">
                  <c:v>105.43679999999995</c:v>
                </c:pt>
                <c:pt idx="612">
                  <c:v>104.53820000000007</c:v>
                </c:pt>
                <c:pt idx="613">
                  <c:v>102.35479999999995</c:v>
                </c:pt>
                <c:pt idx="614">
                  <c:v>101.02610000000004</c:v>
                </c:pt>
                <c:pt idx="615">
                  <c:v>103.13549999999998</c:v>
                </c:pt>
                <c:pt idx="616">
                  <c:v>121.76689999999996</c:v>
                </c:pt>
                <c:pt idx="617">
                  <c:v>131.67660000000001</c:v>
                </c:pt>
                <c:pt idx="618">
                  <c:v>139.2681</c:v>
                </c:pt>
                <c:pt idx="619">
                  <c:v>151.30879999999991</c:v>
                </c:pt>
                <c:pt idx="620">
                  <c:v>159.35059999999999</c:v>
                </c:pt>
                <c:pt idx="621">
                  <c:v>163.53129999999999</c:v>
                </c:pt>
                <c:pt idx="622">
                  <c:v>165.54589999999996</c:v>
                </c:pt>
                <c:pt idx="623">
                  <c:v>166.67840000000001</c:v>
                </c:pt>
                <c:pt idx="624">
                  <c:v>165.88919999999996</c:v>
                </c:pt>
                <c:pt idx="625">
                  <c:v>164.28300000000002</c:v>
                </c:pt>
                <c:pt idx="626">
                  <c:v>162.48469999999998</c:v>
                </c:pt>
                <c:pt idx="627">
                  <c:v>160.46230000000003</c:v>
                </c:pt>
                <c:pt idx="628">
                  <c:v>157.9402</c:v>
                </c:pt>
                <c:pt idx="629">
                  <c:v>155.80970000000002</c:v>
                </c:pt>
                <c:pt idx="630">
                  <c:v>153.22730000000001</c:v>
                </c:pt>
                <c:pt idx="631">
                  <c:v>150.5258</c:v>
                </c:pt>
                <c:pt idx="632">
                  <c:v>147.71130000000005</c:v>
                </c:pt>
                <c:pt idx="633">
                  <c:v>148.39199999999994</c:v>
                </c:pt>
                <c:pt idx="634">
                  <c:v>148.18770000000006</c:v>
                </c:pt>
                <c:pt idx="635">
                  <c:v>149.63700000000006</c:v>
                </c:pt>
                <c:pt idx="636">
                  <c:v>151.697</c:v>
                </c:pt>
                <c:pt idx="637">
                  <c:v>152.36030000000005</c:v>
                </c:pt>
                <c:pt idx="638">
                  <c:v>156.01829999999995</c:v>
                </c:pt>
                <c:pt idx="639">
                  <c:v>157.63149999999996</c:v>
                </c:pt>
                <c:pt idx="640">
                  <c:v>159.90940000000001</c:v>
                </c:pt>
                <c:pt idx="641">
                  <c:v>161.34749999999997</c:v>
                </c:pt>
                <c:pt idx="642">
                  <c:v>161.59359999999992</c:v>
                </c:pt>
                <c:pt idx="643">
                  <c:v>161.57889999999998</c:v>
                </c:pt>
                <c:pt idx="644">
                  <c:v>160.63779999999997</c:v>
                </c:pt>
                <c:pt idx="645">
                  <c:v>159.70689999999991</c:v>
                </c:pt>
                <c:pt idx="646">
                  <c:v>158.21429999999998</c:v>
                </c:pt>
                <c:pt idx="647">
                  <c:v>156.68729999999994</c:v>
                </c:pt>
                <c:pt idx="648">
                  <c:v>155.55939999999998</c:v>
                </c:pt>
                <c:pt idx="649">
                  <c:v>153.8972</c:v>
                </c:pt>
                <c:pt idx="650">
                  <c:v>152.25250000000005</c:v>
                </c:pt>
                <c:pt idx="651">
                  <c:v>150.67290000000003</c:v>
                </c:pt>
                <c:pt idx="652">
                  <c:v>148.86689999999999</c:v>
                </c:pt>
                <c:pt idx="653">
                  <c:v>146.71260000000007</c:v>
                </c:pt>
                <c:pt idx="654">
                  <c:v>144.4941</c:v>
                </c:pt>
                <c:pt idx="655">
                  <c:v>142.37139999999999</c:v>
                </c:pt>
                <c:pt idx="656">
                  <c:v>140.15469999999993</c:v>
                </c:pt>
                <c:pt idx="657">
                  <c:v>137.89350000000002</c:v>
                </c:pt>
                <c:pt idx="658">
                  <c:v>134.93240000000003</c:v>
                </c:pt>
                <c:pt idx="659">
                  <c:v>135.32299999999998</c:v>
                </c:pt>
                <c:pt idx="660">
                  <c:v>137.46910000000003</c:v>
                </c:pt>
                <c:pt idx="661">
                  <c:v>137.50070000000005</c:v>
                </c:pt>
                <c:pt idx="662">
                  <c:v>135.85569999999996</c:v>
                </c:pt>
                <c:pt idx="663">
                  <c:v>137.39549999999997</c:v>
                </c:pt>
                <c:pt idx="664">
                  <c:v>140.20929999999998</c:v>
                </c:pt>
                <c:pt idx="665">
                  <c:v>142.35199999999998</c:v>
                </c:pt>
                <c:pt idx="666">
                  <c:v>142.99629999999991</c:v>
                </c:pt>
                <c:pt idx="667">
                  <c:v>142.24810000000002</c:v>
                </c:pt>
                <c:pt idx="668">
                  <c:v>140.99009999999998</c:v>
                </c:pt>
                <c:pt idx="669">
                  <c:v>141.36339999999996</c:v>
                </c:pt>
                <c:pt idx="670">
                  <c:v>147.45890000000009</c:v>
                </c:pt>
                <c:pt idx="671">
                  <c:v>155.84410000000003</c:v>
                </c:pt>
                <c:pt idx="672">
                  <c:v>162.21519999999998</c:v>
                </c:pt>
                <c:pt idx="673">
                  <c:v>169.86630000000002</c:v>
                </c:pt>
                <c:pt idx="674">
                  <c:v>174.93399999999997</c:v>
                </c:pt>
                <c:pt idx="675">
                  <c:v>178.24079999999992</c:v>
                </c:pt>
                <c:pt idx="676">
                  <c:v>180.16779999999994</c:v>
                </c:pt>
                <c:pt idx="677">
                  <c:v>182.98469999999998</c:v>
                </c:pt>
                <c:pt idx="678">
                  <c:v>186.17349999999999</c:v>
                </c:pt>
                <c:pt idx="679">
                  <c:v>186.68619999999999</c:v>
                </c:pt>
                <c:pt idx="680">
                  <c:v>187.72249999999997</c:v>
                </c:pt>
                <c:pt idx="681">
                  <c:v>187.85349999999983</c:v>
                </c:pt>
                <c:pt idx="682">
                  <c:v>189.36299999999994</c:v>
                </c:pt>
                <c:pt idx="683">
                  <c:v>190.88619999999992</c:v>
                </c:pt>
                <c:pt idx="684">
                  <c:v>191.52080000000001</c:v>
                </c:pt>
                <c:pt idx="685">
                  <c:v>191.4120999999999</c:v>
                </c:pt>
                <c:pt idx="686">
                  <c:v>195.52850000000001</c:v>
                </c:pt>
                <c:pt idx="687">
                  <c:v>196.73159999999996</c:v>
                </c:pt>
                <c:pt idx="688">
                  <c:v>199.36069999999995</c:v>
                </c:pt>
                <c:pt idx="689">
                  <c:v>203.22899999999981</c:v>
                </c:pt>
                <c:pt idx="690">
                  <c:v>204.46399999999994</c:v>
                </c:pt>
                <c:pt idx="691">
                  <c:v>205.99919999999997</c:v>
                </c:pt>
                <c:pt idx="692">
                  <c:v>208.33899999999994</c:v>
                </c:pt>
                <c:pt idx="693">
                  <c:v>210.13829999999996</c:v>
                </c:pt>
                <c:pt idx="694">
                  <c:v>211.35299999999995</c:v>
                </c:pt>
                <c:pt idx="695">
                  <c:v>211.45129999999995</c:v>
                </c:pt>
                <c:pt idx="696">
                  <c:v>210.30239999999992</c:v>
                </c:pt>
                <c:pt idx="697">
                  <c:v>214.47679999999991</c:v>
                </c:pt>
                <c:pt idx="698">
                  <c:v>219.76559999999998</c:v>
                </c:pt>
                <c:pt idx="699">
                  <c:v>222.92199999999994</c:v>
                </c:pt>
                <c:pt idx="700">
                  <c:v>224.708</c:v>
                </c:pt>
                <c:pt idx="701">
                  <c:v>225.77090000000001</c:v>
                </c:pt>
                <c:pt idx="702">
                  <c:v>227.09860000000006</c:v>
                </c:pt>
                <c:pt idx="703">
                  <c:v>229.12479999999996</c:v>
                </c:pt>
                <c:pt idx="704">
                  <c:v>234.54030000000003</c:v>
                </c:pt>
                <c:pt idx="705">
                  <c:v>248.00019999999986</c:v>
                </c:pt>
                <c:pt idx="706">
                  <c:v>259.79010000000011</c:v>
                </c:pt>
                <c:pt idx="707">
                  <c:v>267.42030000000005</c:v>
                </c:pt>
                <c:pt idx="708">
                  <c:v>272.80440000000004</c:v>
                </c:pt>
                <c:pt idx="709">
                  <c:v>276.03370000000001</c:v>
                </c:pt>
                <c:pt idx="710">
                  <c:v>278.05940000000004</c:v>
                </c:pt>
                <c:pt idx="711">
                  <c:v>285.27930000000009</c:v>
                </c:pt>
                <c:pt idx="712">
                  <c:v>292.25840000000011</c:v>
                </c:pt>
                <c:pt idx="713">
                  <c:v>298.44430000000006</c:v>
                </c:pt>
                <c:pt idx="714">
                  <c:v>304.1432999999999</c:v>
                </c:pt>
                <c:pt idx="715">
                  <c:v>307.60880000000003</c:v>
                </c:pt>
                <c:pt idx="716">
                  <c:v>310.02570000000009</c:v>
                </c:pt>
                <c:pt idx="717">
                  <c:v>313.11070000000001</c:v>
                </c:pt>
                <c:pt idx="718">
                  <c:v>321.92160000000007</c:v>
                </c:pt>
                <c:pt idx="719">
                  <c:v>327.61310000000009</c:v>
                </c:pt>
                <c:pt idx="720">
                  <c:v>332.11230000000018</c:v>
                </c:pt>
                <c:pt idx="721">
                  <c:v>336.59869999999995</c:v>
                </c:pt>
                <c:pt idx="722">
                  <c:v>341.51280000000003</c:v>
                </c:pt>
                <c:pt idx="723">
                  <c:v>345.56170000000003</c:v>
                </c:pt>
                <c:pt idx="724">
                  <c:v>349.9753</c:v>
                </c:pt>
                <c:pt idx="725">
                  <c:v>356.18439999999993</c:v>
                </c:pt>
                <c:pt idx="726">
                  <c:v>362.13470000000001</c:v>
                </c:pt>
                <c:pt idx="727">
                  <c:v>365.02650000000011</c:v>
                </c:pt>
                <c:pt idx="728">
                  <c:v>363.38960000000003</c:v>
                </c:pt>
                <c:pt idx="729">
                  <c:v>362.87209999999999</c:v>
                </c:pt>
                <c:pt idx="730">
                  <c:v>361.82840000000004</c:v>
                </c:pt>
                <c:pt idx="731">
                  <c:v>367.20850000000002</c:v>
                </c:pt>
                <c:pt idx="732">
                  <c:v>377.55059999999997</c:v>
                </c:pt>
                <c:pt idx="733">
                  <c:v>385.14140000000003</c:v>
                </c:pt>
                <c:pt idx="734">
                  <c:v>384.60120000000001</c:v>
                </c:pt>
                <c:pt idx="735">
                  <c:v>384.84719999999999</c:v>
                </c:pt>
                <c:pt idx="736">
                  <c:v>386.96629999999999</c:v>
                </c:pt>
                <c:pt idx="737">
                  <c:v>388.08080000000001</c:v>
                </c:pt>
                <c:pt idx="738">
                  <c:v>388.91829999999999</c:v>
                </c:pt>
                <c:pt idx="739">
                  <c:v>400.90939999999995</c:v>
                </c:pt>
                <c:pt idx="740">
                  <c:v>412.33089999999987</c:v>
                </c:pt>
                <c:pt idx="741">
                  <c:v>417.63089999999994</c:v>
                </c:pt>
                <c:pt idx="742">
                  <c:v>420.52420000000012</c:v>
                </c:pt>
                <c:pt idx="743">
                  <c:v>428.01299999999998</c:v>
                </c:pt>
                <c:pt idx="744">
                  <c:v>444.13690000000003</c:v>
                </c:pt>
                <c:pt idx="745">
                  <c:v>465.94670000000002</c:v>
                </c:pt>
                <c:pt idx="746">
                  <c:v>483.2475</c:v>
                </c:pt>
                <c:pt idx="747">
                  <c:v>498.29419999999999</c:v>
                </c:pt>
                <c:pt idx="748">
                  <c:v>509.28629999999993</c:v>
                </c:pt>
                <c:pt idx="749">
                  <c:v>515.51769999999999</c:v>
                </c:pt>
                <c:pt idx="750">
                  <c:v>518.79219999999998</c:v>
                </c:pt>
                <c:pt idx="751">
                  <c:v>522.62639999999999</c:v>
                </c:pt>
                <c:pt idx="752">
                  <c:v>523.17319999999995</c:v>
                </c:pt>
                <c:pt idx="753">
                  <c:v>522.9079999999999</c:v>
                </c:pt>
                <c:pt idx="754">
                  <c:v>525.87210000000005</c:v>
                </c:pt>
                <c:pt idx="755">
                  <c:v>530.95279999999991</c:v>
                </c:pt>
                <c:pt idx="756">
                  <c:v>533.35979999999995</c:v>
                </c:pt>
                <c:pt idx="757">
                  <c:v>542.32209999999986</c:v>
                </c:pt>
                <c:pt idx="758">
                  <c:v>543.54410000000007</c:v>
                </c:pt>
                <c:pt idx="759">
                  <c:v>543.91949999999997</c:v>
                </c:pt>
                <c:pt idx="760">
                  <c:v>543.96839999999986</c:v>
                </c:pt>
                <c:pt idx="761">
                  <c:v>544.67379999999991</c:v>
                </c:pt>
                <c:pt idx="762">
                  <c:v>544.70929999999998</c:v>
                </c:pt>
                <c:pt idx="763">
                  <c:v>544.41149999999993</c:v>
                </c:pt>
                <c:pt idx="764">
                  <c:v>544.74029999999993</c:v>
                </c:pt>
                <c:pt idx="765">
                  <c:v>544.35340000000008</c:v>
                </c:pt>
                <c:pt idx="766">
                  <c:v>544.95349999999996</c:v>
                </c:pt>
                <c:pt idx="767">
                  <c:v>547.65840000000003</c:v>
                </c:pt>
                <c:pt idx="768">
                  <c:v>550.15459999999996</c:v>
                </c:pt>
                <c:pt idx="769">
                  <c:v>552.07820000000004</c:v>
                </c:pt>
                <c:pt idx="770">
                  <c:v>553.23990000000003</c:v>
                </c:pt>
                <c:pt idx="771">
                  <c:v>553.44769999999994</c:v>
                </c:pt>
                <c:pt idx="772">
                  <c:v>555.3415</c:v>
                </c:pt>
                <c:pt idx="773">
                  <c:v>555.36939999999993</c:v>
                </c:pt>
                <c:pt idx="774">
                  <c:v>554.97460000000001</c:v>
                </c:pt>
                <c:pt idx="775">
                  <c:v>554.4944999999999</c:v>
                </c:pt>
                <c:pt idx="776">
                  <c:v>566.81239999999991</c:v>
                </c:pt>
                <c:pt idx="777">
                  <c:v>573.78160000000003</c:v>
                </c:pt>
                <c:pt idx="778">
                  <c:v>582.8075</c:v>
                </c:pt>
                <c:pt idx="779">
                  <c:v>584.72570000000007</c:v>
                </c:pt>
                <c:pt idx="780">
                  <c:v>586.37959999999998</c:v>
                </c:pt>
                <c:pt idx="781">
                  <c:v>590.71319999999992</c:v>
                </c:pt>
                <c:pt idx="782">
                  <c:v>602.65499999999997</c:v>
                </c:pt>
                <c:pt idx="783">
                  <c:v>609.95849999999996</c:v>
                </c:pt>
                <c:pt idx="784">
                  <c:v>614.97910000000002</c:v>
                </c:pt>
                <c:pt idx="785">
                  <c:v>623.54219999999998</c:v>
                </c:pt>
                <c:pt idx="786">
                  <c:v>630.48699999999997</c:v>
                </c:pt>
                <c:pt idx="787">
                  <c:v>633.38130000000001</c:v>
                </c:pt>
                <c:pt idx="788">
                  <c:v>635.1860999999999</c:v>
                </c:pt>
                <c:pt idx="789">
                  <c:v>648.87800000000004</c:v>
                </c:pt>
                <c:pt idx="790">
                  <c:v>658.32419999999991</c:v>
                </c:pt>
                <c:pt idx="791">
                  <c:v>672.34820000000002</c:v>
                </c:pt>
                <c:pt idx="792">
                  <c:v>686.7453999999999</c:v>
                </c:pt>
                <c:pt idx="793">
                  <c:v>709.46859999999981</c:v>
                </c:pt>
                <c:pt idx="794">
                  <c:v>719.79089999999985</c:v>
                </c:pt>
                <c:pt idx="795">
                  <c:v>725.86059999999986</c:v>
                </c:pt>
                <c:pt idx="796">
                  <c:v>733.48279999999988</c:v>
                </c:pt>
                <c:pt idx="797">
                  <c:v>746.28030000000001</c:v>
                </c:pt>
                <c:pt idx="798">
                  <c:v>753.17989999999998</c:v>
                </c:pt>
                <c:pt idx="799">
                  <c:v>757.72539999999992</c:v>
                </c:pt>
                <c:pt idx="800">
                  <c:v>783.04939999999999</c:v>
                </c:pt>
                <c:pt idx="801">
                  <c:v>796.56849999999997</c:v>
                </c:pt>
                <c:pt idx="802">
                  <c:v>800.65329999999983</c:v>
                </c:pt>
                <c:pt idx="803">
                  <c:v>804.26729999999986</c:v>
                </c:pt>
                <c:pt idx="804">
                  <c:v>808.22119999999984</c:v>
                </c:pt>
                <c:pt idx="805">
                  <c:v>810.37309999999991</c:v>
                </c:pt>
                <c:pt idx="806">
                  <c:v>812.54599999999971</c:v>
                </c:pt>
                <c:pt idx="807">
                  <c:v>814.46539999999993</c:v>
                </c:pt>
                <c:pt idx="808">
                  <c:v>816.56899999999985</c:v>
                </c:pt>
                <c:pt idx="809">
                  <c:v>817.40060000000005</c:v>
                </c:pt>
                <c:pt idx="810">
                  <c:v>818.17719999999997</c:v>
                </c:pt>
                <c:pt idx="811">
                  <c:v>818.99740000000031</c:v>
                </c:pt>
                <c:pt idx="812">
                  <c:v>819.63110000000017</c:v>
                </c:pt>
                <c:pt idx="813">
                  <c:v>822.21669999999983</c:v>
                </c:pt>
                <c:pt idx="814">
                  <c:v>823.6318</c:v>
                </c:pt>
                <c:pt idx="815">
                  <c:v>830.61170000000027</c:v>
                </c:pt>
                <c:pt idx="816">
                  <c:v>834.64190000000019</c:v>
                </c:pt>
                <c:pt idx="817">
                  <c:v>836.69119999999987</c:v>
                </c:pt>
                <c:pt idx="818">
                  <c:v>837.24660000000006</c:v>
                </c:pt>
                <c:pt idx="819">
                  <c:v>837.25049999999976</c:v>
                </c:pt>
                <c:pt idx="820">
                  <c:v>838.23919999999987</c:v>
                </c:pt>
                <c:pt idx="821">
                  <c:v>838.90590000000009</c:v>
                </c:pt>
                <c:pt idx="822">
                  <c:v>838.74710000000016</c:v>
                </c:pt>
                <c:pt idx="823">
                  <c:v>838.30689999999993</c:v>
                </c:pt>
                <c:pt idx="824">
                  <c:v>838.35710000000006</c:v>
                </c:pt>
                <c:pt idx="825">
                  <c:v>837.7586</c:v>
                </c:pt>
                <c:pt idx="826">
                  <c:v>836.94549999999992</c:v>
                </c:pt>
                <c:pt idx="827">
                  <c:v>835.77769999999998</c:v>
                </c:pt>
                <c:pt idx="828">
                  <c:v>834.47339999999974</c:v>
                </c:pt>
                <c:pt idx="829">
                  <c:v>833.08579999999995</c:v>
                </c:pt>
                <c:pt idx="830">
                  <c:v>831.19189999999992</c:v>
                </c:pt>
                <c:pt idx="831">
                  <c:v>830.30069999999989</c:v>
                </c:pt>
                <c:pt idx="832">
                  <c:v>829.41140000000007</c:v>
                </c:pt>
                <c:pt idx="833">
                  <c:v>828.31780000000015</c:v>
                </c:pt>
                <c:pt idx="834">
                  <c:v>826.82170000000008</c:v>
                </c:pt>
                <c:pt idx="835">
                  <c:v>824.59779999999989</c:v>
                </c:pt>
                <c:pt idx="836">
                  <c:v>822.37309999999968</c:v>
                </c:pt>
                <c:pt idx="837">
                  <c:v>820.6321999999999</c:v>
                </c:pt>
                <c:pt idx="838">
                  <c:v>818.81179999999983</c:v>
                </c:pt>
                <c:pt idx="839">
                  <c:v>816.73909999999989</c:v>
                </c:pt>
                <c:pt idx="840">
                  <c:v>814.51189999999986</c:v>
                </c:pt>
                <c:pt idx="841">
                  <c:v>812.16039999999987</c:v>
                </c:pt>
                <c:pt idx="842">
                  <c:v>809.92539999999997</c:v>
                </c:pt>
                <c:pt idx="843">
                  <c:v>807.88289999999995</c:v>
                </c:pt>
                <c:pt idx="844">
                  <c:v>805.69230000000005</c:v>
                </c:pt>
                <c:pt idx="845">
                  <c:v>803.29660000000001</c:v>
                </c:pt>
                <c:pt idx="846">
                  <c:v>800.55289999999979</c:v>
                </c:pt>
                <c:pt idx="847">
                  <c:v>797.86389999999994</c:v>
                </c:pt>
                <c:pt idx="848">
                  <c:v>796.55890000000011</c:v>
                </c:pt>
                <c:pt idx="849">
                  <c:v>794.94529999999997</c:v>
                </c:pt>
                <c:pt idx="850">
                  <c:v>793.01530000000014</c:v>
                </c:pt>
                <c:pt idx="851">
                  <c:v>791.23609999999996</c:v>
                </c:pt>
                <c:pt idx="852">
                  <c:v>789.23829999999987</c:v>
                </c:pt>
                <c:pt idx="853">
                  <c:v>786.97739999999988</c:v>
                </c:pt>
                <c:pt idx="854">
                  <c:v>784.70029999999986</c:v>
                </c:pt>
                <c:pt idx="855">
                  <c:v>782.7109999999999</c:v>
                </c:pt>
                <c:pt idx="856">
                  <c:v>780.53710000000012</c:v>
                </c:pt>
                <c:pt idx="857">
                  <c:v>778.42869999999982</c:v>
                </c:pt>
                <c:pt idx="858">
                  <c:v>776.36079999999981</c:v>
                </c:pt>
                <c:pt idx="859">
                  <c:v>774.39099999999996</c:v>
                </c:pt>
                <c:pt idx="860">
                  <c:v>772.57170000000008</c:v>
                </c:pt>
                <c:pt idx="861">
                  <c:v>770.45660000000009</c:v>
                </c:pt>
                <c:pt idx="862">
                  <c:v>768.64229999999986</c:v>
                </c:pt>
                <c:pt idx="863">
                  <c:v>767.03729999999985</c:v>
                </c:pt>
                <c:pt idx="864">
                  <c:v>765.07640000000004</c:v>
                </c:pt>
                <c:pt idx="865">
                  <c:v>762.851</c:v>
                </c:pt>
                <c:pt idx="866">
                  <c:v>760.93549999999993</c:v>
                </c:pt>
                <c:pt idx="867">
                  <c:v>762.39890000000003</c:v>
                </c:pt>
                <c:pt idx="868">
                  <c:v>762.64189999999996</c:v>
                </c:pt>
                <c:pt idx="869">
                  <c:v>767.4751</c:v>
                </c:pt>
                <c:pt idx="870">
                  <c:v>769.73099999999988</c:v>
                </c:pt>
                <c:pt idx="871">
                  <c:v>776.08060000000012</c:v>
                </c:pt>
                <c:pt idx="872">
                  <c:v>783.84010000000001</c:v>
                </c:pt>
                <c:pt idx="873">
                  <c:v>793.40269999999998</c:v>
                </c:pt>
                <c:pt idx="874">
                  <c:v>799.08460000000002</c:v>
                </c:pt>
                <c:pt idx="875">
                  <c:v>801.76860000000022</c:v>
                </c:pt>
                <c:pt idx="876">
                  <c:v>802.14379999999994</c:v>
                </c:pt>
                <c:pt idx="877">
                  <c:v>802.13120000000015</c:v>
                </c:pt>
                <c:pt idx="878">
                  <c:v>801.54950000000019</c:v>
                </c:pt>
                <c:pt idx="879">
                  <c:v>800.63549999999998</c:v>
                </c:pt>
                <c:pt idx="880">
                  <c:v>799.88740000000018</c:v>
                </c:pt>
                <c:pt idx="881">
                  <c:v>802.18510000000003</c:v>
                </c:pt>
                <c:pt idx="882">
                  <c:v>804.24480000000005</c:v>
                </c:pt>
                <c:pt idx="883">
                  <c:v>811.39350000000024</c:v>
                </c:pt>
                <c:pt idx="884">
                  <c:v>817.56849999999974</c:v>
                </c:pt>
                <c:pt idx="885">
                  <c:v>824.56339999999989</c:v>
                </c:pt>
                <c:pt idx="886">
                  <c:v>841.33650000000023</c:v>
                </c:pt>
                <c:pt idx="887">
                  <c:v>867.21420000000001</c:v>
                </c:pt>
                <c:pt idx="888">
                  <c:v>906.18099999999993</c:v>
                </c:pt>
                <c:pt idx="889">
                  <c:v>936.22320000000002</c:v>
                </c:pt>
                <c:pt idx="890">
                  <c:v>951.91779999999983</c:v>
                </c:pt>
                <c:pt idx="891">
                  <c:v>961.82420000000036</c:v>
                </c:pt>
                <c:pt idx="892">
                  <c:v>965.9132000000003</c:v>
                </c:pt>
                <c:pt idx="893">
                  <c:v>967.86450000000002</c:v>
                </c:pt>
                <c:pt idx="894">
                  <c:v>969.24059999999997</c:v>
                </c:pt>
                <c:pt idx="895">
                  <c:v>970.28179999999986</c:v>
                </c:pt>
                <c:pt idx="896">
                  <c:v>971.05370000000005</c:v>
                </c:pt>
                <c:pt idx="897">
                  <c:v>971.47609999999997</c:v>
                </c:pt>
                <c:pt idx="898">
                  <c:v>971.79119999999978</c:v>
                </c:pt>
                <c:pt idx="899">
                  <c:v>971.90609999999981</c:v>
                </c:pt>
                <c:pt idx="900">
                  <c:v>972.12609999999984</c:v>
                </c:pt>
                <c:pt idx="901">
                  <c:v>972.57139999999993</c:v>
                </c:pt>
                <c:pt idx="902">
                  <c:v>972.65590000000009</c:v>
                </c:pt>
                <c:pt idx="903">
                  <c:v>972.69549999999992</c:v>
                </c:pt>
                <c:pt idx="904">
                  <c:v>973.15689999999984</c:v>
                </c:pt>
                <c:pt idx="905">
                  <c:v>973.00950000000023</c:v>
                </c:pt>
                <c:pt idx="906">
                  <c:v>973.07200000000023</c:v>
                </c:pt>
                <c:pt idx="907">
                  <c:v>972.77390000000003</c:v>
                </c:pt>
                <c:pt idx="908">
                  <c:v>972.22159999999997</c:v>
                </c:pt>
                <c:pt idx="909">
                  <c:v>971.90739999999971</c:v>
                </c:pt>
                <c:pt idx="910">
                  <c:v>971.62819999999977</c:v>
                </c:pt>
                <c:pt idx="911">
                  <c:v>971.15160000000003</c:v>
                </c:pt>
                <c:pt idx="912">
                  <c:v>970.5368000000002</c:v>
                </c:pt>
                <c:pt idx="913">
                  <c:v>969.87569999999994</c:v>
                </c:pt>
                <c:pt idx="914">
                  <c:v>968.66089999999997</c:v>
                </c:pt>
                <c:pt idx="915">
                  <c:v>967.72130000000027</c:v>
                </c:pt>
                <c:pt idx="916">
                  <c:v>966.39380000000017</c:v>
                </c:pt>
                <c:pt idx="917">
                  <c:v>964.82430000000011</c:v>
                </c:pt>
                <c:pt idx="918">
                  <c:v>963.31020000000001</c:v>
                </c:pt>
                <c:pt idx="919">
                  <c:v>961.8374</c:v>
                </c:pt>
                <c:pt idx="920">
                  <c:v>960.04749999999979</c:v>
                </c:pt>
                <c:pt idx="921">
                  <c:v>958.15479999999991</c:v>
                </c:pt>
                <c:pt idx="922">
                  <c:v>956.38839999999993</c:v>
                </c:pt>
                <c:pt idx="923">
                  <c:v>954.88690000000008</c:v>
                </c:pt>
                <c:pt idx="924">
                  <c:v>952.82509999999991</c:v>
                </c:pt>
                <c:pt idx="925">
                  <c:v>951.07529999999986</c:v>
                </c:pt>
                <c:pt idx="926">
                  <c:v>948.94179999999994</c:v>
                </c:pt>
                <c:pt idx="927">
                  <c:v>946.81229999999994</c:v>
                </c:pt>
                <c:pt idx="928">
                  <c:v>946.06699999999967</c:v>
                </c:pt>
                <c:pt idx="929">
                  <c:v>944.06150000000014</c:v>
                </c:pt>
                <c:pt idx="930">
                  <c:v>942.11110000000019</c:v>
                </c:pt>
                <c:pt idx="931">
                  <c:v>940.48930000000007</c:v>
                </c:pt>
                <c:pt idx="932">
                  <c:v>938.69830000000013</c:v>
                </c:pt>
                <c:pt idx="933">
                  <c:v>936.87400000000014</c:v>
                </c:pt>
                <c:pt idx="934">
                  <c:v>934.72829999999988</c:v>
                </c:pt>
                <c:pt idx="935">
                  <c:v>932.62459999999999</c:v>
                </c:pt>
                <c:pt idx="936">
                  <c:v>930.38839999999993</c:v>
                </c:pt>
                <c:pt idx="937">
                  <c:v>928.21969999999999</c:v>
                </c:pt>
                <c:pt idx="938">
                  <c:v>925.97299999999984</c:v>
                </c:pt>
                <c:pt idx="939">
                  <c:v>923.99769999999978</c:v>
                </c:pt>
                <c:pt idx="940">
                  <c:v>922.17359999999996</c:v>
                </c:pt>
                <c:pt idx="941">
                  <c:v>920.43280000000016</c:v>
                </c:pt>
                <c:pt idx="942">
                  <c:v>918.66359999999997</c:v>
                </c:pt>
                <c:pt idx="943">
                  <c:v>916.93629999999951</c:v>
                </c:pt>
                <c:pt idx="944">
                  <c:v>914.95459999999991</c:v>
                </c:pt>
                <c:pt idx="945">
                  <c:v>913.26810000000012</c:v>
                </c:pt>
                <c:pt idx="946">
                  <c:v>911.37949999999989</c:v>
                </c:pt>
                <c:pt idx="947">
                  <c:v>909.4011999999999</c:v>
                </c:pt>
                <c:pt idx="948">
                  <c:v>907.59129999999993</c:v>
                </c:pt>
                <c:pt idx="949">
                  <c:v>905.59959999999967</c:v>
                </c:pt>
                <c:pt idx="950">
                  <c:v>903.65589999999986</c:v>
                </c:pt>
                <c:pt idx="951">
                  <c:v>901.4941</c:v>
                </c:pt>
                <c:pt idx="952">
                  <c:v>899.69079999999974</c:v>
                </c:pt>
                <c:pt idx="953">
                  <c:v>897.87130000000013</c:v>
                </c:pt>
                <c:pt idx="954">
                  <c:v>896.37909999999999</c:v>
                </c:pt>
                <c:pt idx="955">
                  <c:v>894.39399999999989</c:v>
                </c:pt>
                <c:pt idx="956">
                  <c:v>892.22990000000016</c:v>
                </c:pt>
                <c:pt idx="957">
                  <c:v>890.48320000000024</c:v>
                </c:pt>
                <c:pt idx="958">
                  <c:v>888.44860000000006</c:v>
                </c:pt>
                <c:pt idx="959">
                  <c:v>886.74549999999988</c:v>
                </c:pt>
                <c:pt idx="960">
                  <c:v>885.47279999999967</c:v>
                </c:pt>
                <c:pt idx="961">
                  <c:v>884.0877999999999</c:v>
                </c:pt>
                <c:pt idx="962">
                  <c:v>883.0278999999997</c:v>
                </c:pt>
                <c:pt idx="963">
                  <c:v>889.26679999999976</c:v>
                </c:pt>
                <c:pt idx="964">
                  <c:v>895.61299999999994</c:v>
                </c:pt>
                <c:pt idx="965">
                  <c:v>899.94860000000006</c:v>
                </c:pt>
                <c:pt idx="966">
                  <c:v>900.7414</c:v>
                </c:pt>
                <c:pt idx="967">
                  <c:v>899.97349999999994</c:v>
                </c:pt>
                <c:pt idx="968">
                  <c:v>898.79759999999999</c:v>
                </c:pt>
                <c:pt idx="969">
                  <c:v>897.39099999999996</c:v>
                </c:pt>
                <c:pt idx="970">
                  <c:v>895.74340000000018</c:v>
                </c:pt>
                <c:pt idx="971">
                  <c:v>893.78390000000002</c:v>
                </c:pt>
                <c:pt idx="972">
                  <c:v>891.59669999999994</c:v>
                </c:pt>
                <c:pt idx="973">
                  <c:v>889.52910000000008</c:v>
                </c:pt>
                <c:pt idx="974">
                  <c:v>888.64750000000015</c:v>
                </c:pt>
                <c:pt idx="975">
                  <c:v>887.2899000000001</c:v>
                </c:pt>
                <c:pt idx="976">
                  <c:v>885.63260000000002</c:v>
                </c:pt>
                <c:pt idx="977">
                  <c:v>883.63119999999992</c:v>
                </c:pt>
                <c:pt idx="978">
                  <c:v>881.93389999999988</c:v>
                </c:pt>
                <c:pt idx="979">
                  <c:v>881.36039999999991</c:v>
                </c:pt>
                <c:pt idx="980">
                  <c:v>880.72770000000003</c:v>
                </c:pt>
                <c:pt idx="981">
                  <c:v>879.47209999999984</c:v>
                </c:pt>
                <c:pt idx="982">
                  <c:v>878.17200000000014</c:v>
                </c:pt>
                <c:pt idx="983">
                  <c:v>876.30069999999989</c:v>
                </c:pt>
                <c:pt idx="984">
                  <c:v>874.16940000000011</c:v>
                </c:pt>
                <c:pt idx="985">
                  <c:v>872.03069999999991</c:v>
                </c:pt>
                <c:pt idx="986">
                  <c:v>869.73910000000012</c:v>
                </c:pt>
                <c:pt idx="987">
                  <c:v>867.41539999999998</c:v>
                </c:pt>
                <c:pt idx="988">
                  <c:v>864.82579999999973</c:v>
                </c:pt>
                <c:pt idx="989">
                  <c:v>862.04509999999971</c:v>
                </c:pt>
                <c:pt idx="990">
                  <c:v>859.42250000000001</c:v>
                </c:pt>
                <c:pt idx="991">
                  <c:v>856.21979999999996</c:v>
                </c:pt>
                <c:pt idx="992">
                  <c:v>855.38829999999996</c:v>
                </c:pt>
                <c:pt idx="993">
                  <c:v>853.59489999999994</c:v>
                </c:pt>
                <c:pt idx="994">
                  <c:v>851.75920000000008</c:v>
                </c:pt>
                <c:pt idx="995">
                  <c:v>849.76769999999999</c:v>
                </c:pt>
                <c:pt idx="996">
                  <c:v>847.65379999999993</c:v>
                </c:pt>
                <c:pt idx="997">
                  <c:v>845.90480000000014</c:v>
                </c:pt>
                <c:pt idx="998">
                  <c:v>843.90659999999991</c:v>
                </c:pt>
                <c:pt idx="999">
                  <c:v>841.8658999999999</c:v>
                </c:pt>
                <c:pt idx="1000">
                  <c:v>839.63690000000008</c:v>
                </c:pt>
                <c:pt idx="1001">
                  <c:v>837.16060000000027</c:v>
                </c:pt>
                <c:pt idx="1002">
                  <c:v>834.5269999999997</c:v>
                </c:pt>
                <c:pt idx="1003">
                  <c:v>831.90019999999993</c:v>
                </c:pt>
                <c:pt idx="1004">
                  <c:v>829.20760000000007</c:v>
                </c:pt>
                <c:pt idx="1005">
                  <c:v>826.58410000000015</c:v>
                </c:pt>
                <c:pt idx="1006">
                  <c:v>823.96210000000008</c:v>
                </c:pt>
                <c:pt idx="1007">
                  <c:v>824.68539999999996</c:v>
                </c:pt>
                <c:pt idx="1008">
                  <c:v>824.35380000000021</c:v>
                </c:pt>
                <c:pt idx="1009">
                  <c:v>823.00869999999998</c:v>
                </c:pt>
                <c:pt idx="1010">
                  <c:v>822.07549999999981</c:v>
                </c:pt>
                <c:pt idx="1011">
                  <c:v>820.10050000000012</c:v>
                </c:pt>
                <c:pt idx="1012">
                  <c:v>818.18610000000001</c:v>
                </c:pt>
                <c:pt idx="1013">
                  <c:v>816.0354000000001</c:v>
                </c:pt>
                <c:pt idx="1014">
                  <c:v>813.53840000000002</c:v>
                </c:pt>
                <c:pt idx="1015">
                  <c:v>811.32440000000008</c:v>
                </c:pt>
                <c:pt idx="1016">
                  <c:v>810.03850000000023</c:v>
                </c:pt>
                <c:pt idx="1017">
                  <c:v>816.3540999999999</c:v>
                </c:pt>
                <c:pt idx="1018">
                  <c:v>827.5089999999999</c:v>
                </c:pt>
                <c:pt idx="1019">
                  <c:v>832.70069999999998</c:v>
                </c:pt>
                <c:pt idx="1020">
                  <c:v>834.14329999999984</c:v>
                </c:pt>
                <c:pt idx="1021">
                  <c:v>834.11350000000004</c:v>
                </c:pt>
                <c:pt idx="1022">
                  <c:v>833.94759999999985</c:v>
                </c:pt>
                <c:pt idx="1023">
                  <c:v>832.42469999999992</c:v>
                </c:pt>
                <c:pt idx="1024">
                  <c:v>832.32479999999998</c:v>
                </c:pt>
                <c:pt idx="1025">
                  <c:v>831.6321999999999</c:v>
                </c:pt>
                <c:pt idx="1026">
                  <c:v>831.47889999999995</c:v>
                </c:pt>
                <c:pt idx="1027">
                  <c:v>830.73120000000006</c:v>
                </c:pt>
                <c:pt idx="1028">
                  <c:v>833.71819999999991</c:v>
                </c:pt>
                <c:pt idx="1029">
                  <c:v>834.9319999999999</c:v>
                </c:pt>
                <c:pt idx="1030">
                  <c:v>835.63</c:v>
                </c:pt>
                <c:pt idx="1031">
                  <c:v>836.93529999999998</c:v>
                </c:pt>
                <c:pt idx="1032">
                  <c:v>836.25189999999986</c:v>
                </c:pt>
                <c:pt idx="1033">
                  <c:v>834.85500000000013</c:v>
                </c:pt>
                <c:pt idx="1034">
                  <c:v>833.44000000000017</c:v>
                </c:pt>
                <c:pt idx="1035">
                  <c:v>831.79600000000016</c:v>
                </c:pt>
                <c:pt idx="1036">
                  <c:v>829.77600000000018</c:v>
                </c:pt>
                <c:pt idx="1037">
                  <c:v>828.11869999999988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88128"/>
        <c:axId val="81498112"/>
      </c:lineChart>
      <c:dateAx>
        <c:axId val="81488128"/>
        <c:scaling>
          <c:orientation val="minMax"/>
          <c:min val="41640"/>
        </c:scaling>
        <c:delete val="0"/>
        <c:axPos val="b"/>
        <c:numFmt formatCode="m/d/yyyy" sourceLinked="1"/>
        <c:majorTickMark val="out"/>
        <c:minorTickMark val="none"/>
        <c:tickLblPos val="low"/>
        <c:txPr>
          <a:bodyPr/>
          <a:lstStyle/>
          <a:p>
            <a:pPr>
              <a:defRPr sz="700"/>
            </a:pPr>
            <a:endParaRPr lang="pt-BR"/>
          </a:p>
        </c:txPr>
        <c:crossAx val="81498112"/>
        <c:crosses val="autoZero"/>
        <c:auto val="1"/>
        <c:lblOffset val="100"/>
        <c:baseTimeUnit val="days"/>
      </c:dateAx>
      <c:valAx>
        <c:axId val="81498112"/>
        <c:scaling>
          <c:orientation val="minMax"/>
          <c:max val="1400"/>
          <c:min val="-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81488128"/>
        <c:crosses val="autoZero"/>
        <c:crossBetween val="between"/>
        <c:majorUnit val="100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27296587926504E-2"/>
          <c:y val="5.1400554097404488E-2"/>
          <c:w val="0.73925161567373665"/>
          <c:h val="0.65641586468358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Plan1!$C$36</c:f>
              <c:strCache>
                <c:ptCount val="1"/>
                <c:pt idx="0">
                  <c:v>Atingiu bônus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Plan1!$D$35:$AC$35</c:f>
              <c:numCache>
                <c:formatCode>mmm\-yy</c:formatCode>
                <c:ptCount val="26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  <c:pt idx="12">
                  <c:v>42064</c:v>
                </c:pt>
                <c:pt idx="13">
                  <c:v>42095</c:v>
                </c:pt>
                <c:pt idx="14">
                  <c:v>42125</c:v>
                </c:pt>
                <c:pt idx="15">
                  <c:v>42156</c:v>
                </c:pt>
                <c:pt idx="16">
                  <c:v>42186</c:v>
                </c:pt>
                <c:pt idx="17">
                  <c:v>42217</c:v>
                </c:pt>
                <c:pt idx="18">
                  <c:v>42248</c:v>
                </c:pt>
                <c:pt idx="19">
                  <c:v>42278</c:v>
                </c:pt>
                <c:pt idx="20">
                  <c:v>42309</c:v>
                </c:pt>
                <c:pt idx="21">
                  <c:v>42339</c:v>
                </c:pt>
                <c:pt idx="22">
                  <c:v>42370</c:v>
                </c:pt>
                <c:pt idx="23">
                  <c:v>42401</c:v>
                </c:pt>
                <c:pt idx="24">
                  <c:v>42430</c:v>
                </c:pt>
                <c:pt idx="25">
                  <c:v>42461</c:v>
                </c:pt>
              </c:numCache>
            </c:numRef>
          </c:cat>
          <c:val>
            <c:numRef>
              <c:f>Plan1!$D$36:$AC$36</c:f>
              <c:numCache>
                <c:formatCode>0%</c:formatCode>
                <c:ptCount val="26"/>
                <c:pt idx="0">
                  <c:v>0.37</c:v>
                </c:pt>
                <c:pt idx="1">
                  <c:v>0.39</c:v>
                </c:pt>
                <c:pt idx="2">
                  <c:v>0.45</c:v>
                </c:pt>
                <c:pt idx="3">
                  <c:v>0.52</c:v>
                </c:pt>
                <c:pt idx="4">
                  <c:v>0.46</c:v>
                </c:pt>
                <c:pt idx="5">
                  <c:v>0.51</c:v>
                </c:pt>
                <c:pt idx="6">
                  <c:v>0.49</c:v>
                </c:pt>
                <c:pt idx="7">
                  <c:v>0.5</c:v>
                </c:pt>
                <c:pt idx="8">
                  <c:v>0.53</c:v>
                </c:pt>
                <c:pt idx="9">
                  <c:v>0.66</c:v>
                </c:pt>
                <c:pt idx="10">
                  <c:v>0.65</c:v>
                </c:pt>
                <c:pt idx="11">
                  <c:v>0.7</c:v>
                </c:pt>
                <c:pt idx="12">
                  <c:v>0.72</c:v>
                </c:pt>
                <c:pt idx="13">
                  <c:v>0.72</c:v>
                </c:pt>
                <c:pt idx="14">
                  <c:v>0.73</c:v>
                </c:pt>
                <c:pt idx="15">
                  <c:v>0.73</c:v>
                </c:pt>
                <c:pt idx="16">
                  <c:v>0.73</c:v>
                </c:pt>
                <c:pt idx="17">
                  <c:v>0.69</c:v>
                </c:pt>
                <c:pt idx="18">
                  <c:v>0.7</c:v>
                </c:pt>
                <c:pt idx="19">
                  <c:v>0.67</c:v>
                </c:pt>
                <c:pt idx="20">
                  <c:v>0.67</c:v>
                </c:pt>
                <c:pt idx="21">
                  <c:v>0.64</c:v>
                </c:pt>
                <c:pt idx="22">
                  <c:v>0.66</c:v>
                </c:pt>
                <c:pt idx="23">
                  <c:v>0.44</c:v>
                </c:pt>
                <c:pt idx="24">
                  <c:v>0.43</c:v>
                </c:pt>
                <c:pt idx="25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Plan1!$C$37</c:f>
              <c:strCache>
                <c:ptCount val="1"/>
                <c:pt idx="0">
                  <c:v>Reduziu sem atingir o bônus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Plan1!$D$35:$AC$35</c:f>
              <c:numCache>
                <c:formatCode>mmm\-yy</c:formatCode>
                <c:ptCount val="26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  <c:pt idx="12">
                  <c:v>42064</c:v>
                </c:pt>
                <c:pt idx="13">
                  <c:v>42095</c:v>
                </c:pt>
                <c:pt idx="14">
                  <c:v>42125</c:v>
                </c:pt>
                <c:pt idx="15">
                  <c:v>42156</c:v>
                </c:pt>
                <c:pt idx="16">
                  <c:v>42186</c:v>
                </c:pt>
                <c:pt idx="17">
                  <c:v>42217</c:v>
                </c:pt>
                <c:pt idx="18">
                  <c:v>42248</c:v>
                </c:pt>
                <c:pt idx="19">
                  <c:v>42278</c:v>
                </c:pt>
                <c:pt idx="20">
                  <c:v>42309</c:v>
                </c:pt>
                <c:pt idx="21">
                  <c:v>42339</c:v>
                </c:pt>
                <c:pt idx="22">
                  <c:v>42370</c:v>
                </c:pt>
                <c:pt idx="23">
                  <c:v>42401</c:v>
                </c:pt>
                <c:pt idx="24">
                  <c:v>42430</c:v>
                </c:pt>
                <c:pt idx="25">
                  <c:v>42461</c:v>
                </c:pt>
              </c:numCache>
            </c:numRef>
          </c:cat>
          <c:val>
            <c:numRef>
              <c:f>Plan1!$D$37:$AC$37</c:f>
              <c:numCache>
                <c:formatCode>0%</c:formatCode>
                <c:ptCount val="26"/>
                <c:pt idx="0">
                  <c:v>0.39</c:v>
                </c:pt>
                <c:pt idx="1">
                  <c:v>0.42</c:v>
                </c:pt>
                <c:pt idx="2">
                  <c:v>0.31</c:v>
                </c:pt>
                <c:pt idx="3">
                  <c:v>0.27</c:v>
                </c:pt>
                <c:pt idx="4">
                  <c:v>0.28000000000000003</c:v>
                </c:pt>
                <c:pt idx="5">
                  <c:v>0.25</c:v>
                </c:pt>
                <c:pt idx="6">
                  <c:v>0.26</c:v>
                </c:pt>
                <c:pt idx="7">
                  <c:v>0.25</c:v>
                </c:pt>
                <c:pt idx="8">
                  <c:v>0.23</c:v>
                </c:pt>
                <c:pt idx="9">
                  <c:v>0.12</c:v>
                </c:pt>
                <c:pt idx="10">
                  <c:v>0.13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0.11</c:v>
                </c:pt>
                <c:pt idx="18">
                  <c:v>0.11</c:v>
                </c:pt>
                <c:pt idx="19">
                  <c:v>0.12</c:v>
                </c:pt>
                <c:pt idx="20">
                  <c:v>0.12</c:v>
                </c:pt>
                <c:pt idx="21">
                  <c:v>0.13</c:v>
                </c:pt>
                <c:pt idx="22">
                  <c:v>0.11</c:v>
                </c:pt>
                <c:pt idx="23">
                  <c:v>0.33</c:v>
                </c:pt>
                <c:pt idx="24">
                  <c:v>0.35</c:v>
                </c:pt>
                <c:pt idx="25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Plan1!$C$38</c:f>
              <c:strCache>
                <c:ptCount val="1"/>
                <c:pt idx="0">
                  <c:v>Aumentou consumo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Plan1!$D$35:$AC$35</c:f>
              <c:numCache>
                <c:formatCode>mmm\-yy</c:formatCode>
                <c:ptCount val="26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  <c:pt idx="12">
                  <c:v>42064</c:v>
                </c:pt>
                <c:pt idx="13">
                  <c:v>42095</c:v>
                </c:pt>
                <c:pt idx="14">
                  <c:v>42125</c:v>
                </c:pt>
                <c:pt idx="15">
                  <c:v>42156</c:v>
                </c:pt>
                <c:pt idx="16">
                  <c:v>42186</c:v>
                </c:pt>
                <c:pt idx="17">
                  <c:v>42217</c:v>
                </c:pt>
                <c:pt idx="18">
                  <c:v>42248</c:v>
                </c:pt>
                <c:pt idx="19">
                  <c:v>42278</c:v>
                </c:pt>
                <c:pt idx="20">
                  <c:v>42309</c:v>
                </c:pt>
                <c:pt idx="21">
                  <c:v>42339</c:v>
                </c:pt>
                <c:pt idx="22">
                  <c:v>42370</c:v>
                </c:pt>
                <c:pt idx="23">
                  <c:v>42401</c:v>
                </c:pt>
                <c:pt idx="24">
                  <c:v>42430</c:v>
                </c:pt>
                <c:pt idx="25">
                  <c:v>42461</c:v>
                </c:pt>
              </c:numCache>
            </c:numRef>
          </c:cat>
          <c:val>
            <c:numRef>
              <c:f>Plan1!$D$38:$AC$38</c:f>
              <c:numCache>
                <c:formatCode>0%</c:formatCode>
                <c:ptCount val="26"/>
                <c:pt idx="0">
                  <c:v>0.24</c:v>
                </c:pt>
                <c:pt idx="1">
                  <c:v>0.19</c:v>
                </c:pt>
                <c:pt idx="2">
                  <c:v>0.24</c:v>
                </c:pt>
                <c:pt idx="3">
                  <c:v>0.21</c:v>
                </c:pt>
                <c:pt idx="4">
                  <c:v>0.26</c:v>
                </c:pt>
                <c:pt idx="5">
                  <c:v>0.24</c:v>
                </c:pt>
                <c:pt idx="6">
                  <c:v>0.25</c:v>
                </c:pt>
                <c:pt idx="7">
                  <c:v>0.25</c:v>
                </c:pt>
                <c:pt idx="8">
                  <c:v>0.24</c:v>
                </c:pt>
                <c:pt idx="9">
                  <c:v>0.22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0.18</c:v>
                </c:pt>
                <c:pt idx="14">
                  <c:v>0.17</c:v>
                </c:pt>
                <c:pt idx="15">
                  <c:v>0.17</c:v>
                </c:pt>
                <c:pt idx="16">
                  <c:v>0.17</c:v>
                </c:pt>
                <c:pt idx="17">
                  <c:v>0.2</c:v>
                </c:pt>
                <c:pt idx="18">
                  <c:v>0.19</c:v>
                </c:pt>
                <c:pt idx="19">
                  <c:v>0.21</c:v>
                </c:pt>
                <c:pt idx="20">
                  <c:v>0.21</c:v>
                </c:pt>
                <c:pt idx="21">
                  <c:v>0.23</c:v>
                </c:pt>
                <c:pt idx="22">
                  <c:v>0.23</c:v>
                </c:pt>
                <c:pt idx="23">
                  <c:v>0.23</c:v>
                </c:pt>
                <c:pt idx="24">
                  <c:v>0.22</c:v>
                </c:pt>
                <c:pt idx="25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84345600"/>
        <c:axId val="84347136"/>
      </c:barChart>
      <c:dateAx>
        <c:axId val="84345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84347136"/>
        <c:crosses val="autoZero"/>
        <c:auto val="1"/>
        <c:lblOffset val="100"/>
        <c:baseTimeUnit val="months"/>
      </c:dateAx>
      <c:valAx>
        <c:axId val="8434713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843456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028390201224842"/>
          <c:y val="8.3712631466874049E-2"/>
          <c:w val="0.15082720909886263"/>
          <c:h val="0.5659663896179644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89551211026601E-2"/>
          <c:y val="6.0626944228419063E-2"/>
          <c:w val="0.92214328538070334"/>
          <c:h val="0.7808238320742140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Plan1!$B$5:$B$16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Plan1!$C$5:$C$16</c:f>
              <c:numCache>
                <c:formatCode>0.0%</c:formatCode>
                <c:ptCount val="12"/>
                <c:pt idx="0">
                  <c:v>0.40500000000000003</c:v>
                </c:pt>
                <c:pt idx="1">
                  <c:v>0.38100000000000001</c:v>
                </c:pt>
                <c:pt idx="2">
                  <c:v>0.374</c:v>
                </c:pt>
                <c:pt idx="3">
                  <c:v>0.34599999999999997</c:v>
                </c:pt>
                <c:pt idx="4">
                  <c:v>0.32700000000000001</c:v>
                </c:pt>
                <c:pt idx="5">
                  <c:v>0.314</c:v>
                </c:pt>
                <c:pt idx="6">
                  <c:v>0.31900000000000001</c:v>
                </c:pt>
                <c:pt idx="7">
                  <c:v>0.313</c:v>
                </c:pt>
                <c:pt idx="8">
                  <c:v>0.318</c:v>
                </c:pt>
                <c:pt idx="9">
                  <c:v>0.308</c:v>
                </c:pt>
                <c:pt idx="10">
                  <c:v>0.29099999999999998</c:v>
                </c:pt>
                <c:pt idx="11">
                  <c:v>0.29499999999999998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88096"/>
        <c:axId val="84398080"/>
      </c:lineChart>
      <c:catAx>
        <c:axId val="843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4398080"/>
        <c:crosses val="autoZero"/>
        <c:auto val="1"/>
        <c:lblAlgn val="ctr"/>
        <c:lblOffset val="100"/>
        <c:noMultiLvlLbl val="0"/>
      </c:catAx>
      <c:valAx>
        <c:axId val="84398080"/>
        <c:scaling>
          <c:orientation val="minMax"/>
          <c:min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84388096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i="1"/>
            </a:pPr>
            <a:r>
              <a:rPr lang="en-US" sz="1800" i="1" dirty="0"/>
              <a:t>kWh / </a:t>
            </a:r>
            <a:r>
              <a:rPr lang="en-US" sz="1800" i="1" dirty="0" smtClean="0"/>
              <a:t>m</a:t>
            </a:r>
            <a:r>
              <a:rPr lang="en-US" sz="1800" i="1" baseline="30000" dirty="0" smtClean="0"/>
              <a:t>3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Distribuído</a:t>
            </a:r>
            <a:endParaRPr lang="en-US" sz="1800" i="1" dirty="0"/>
          </a:p>
        </c:rich>
      </c:tx>
      <c:layout>
        <c:manualLayout>
          <c:xMode val="edge"/>
          <c:yMode val="edge"/>
          <c:x val="0.37130150379440385"/>
          <c:y val="6.61384846128207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17505470459519"/>
          <c:y val="0.23191216600933229"/>
          <c:w val="0.78230480934866609"/>
          <c:h val="0.6300146337906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kWh / m3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trendline>
            <c:spPr>
              <a:ln w="31750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Plan1!$A$2:$A$8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Plan1!$B$2:$B$8</c:f>
              <c:numCache>
                <c:formatCode>0.000</c:formatCode>
                <c:ptCount val="7"/>
                <c:pt idx="0">
                  <c:v>0.13472657190019799</c:v>
                </c:pt>
                <c:pt idx="1">
                  <c:v>0.13325664583369684</c:v>
                </c:pt>
                <c:pt idx="2">
                  <c:v>0.13033490110060816</c:v>
                </c:pt>
                <c:pt idx="3">
                  <c:v>0.12882016332679488</c:v>
                </c:pt>
                <c:pt idx="4">
                  <c:v>0.12927332009695619</c:v>
                </c:pt>
                <c:pt idx="5">
                  <c:v>0.12694376453515813</c:v>
                </c:pt>
                <c:pt idx="6">
                  <c:v>0.12686686527531976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62272"/>
        <c:axId val="147863808"/>
      </c:barChart>
      <c:catAx>
        <c:axId val="1478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47863808"/>
        <c:crosses val="autoZero"/>
        <c:auto val="1"/>
        <c:lblAlgn val="ctr"/>
        <c:lblOffset val="100"/>
        <c:noMultiLvlLbl val="0"/>
      </c:catAx>
      <c:valAx>
        <c:axId val="14786380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4786227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2D5877A9-D66F-492F-96AE-CC4F777ABADA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2" tIns="45717" rIns="91432" bIns="4571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2D4991B2-D513-475D-AD0D-8DAB9DCF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97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284" cy="530542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324379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-1292" y="5314826"/>
            <a:ext cx="9145292" cy="405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3" cstate="email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129"/>
          <a:stretch/>
        </p:blipFill>
        <p:spPr>
          <a:xfrm>
            <a:off x="8820472" y="5373253"/>
            <a:ext cx="241574" cy="31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324379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-1292" y="5314826"/>
            <a:ext cx="9145292" cy="405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email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129"/>
          <a:stretch/>
        </p:blipFill>
        <p:spPr>
          <a:xfrm>
            <a:off x="8820472" y="5373253"/>
            <a:ext cx="241574" cy="31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7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8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2537"/>
            <a:ext cx="9144000" cy="29219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1416261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964488" y="1417340"/>
            <a:ext cx="216024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3704" y="1815222"/>
            <a:ext cx="7920880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Hídrica e Sustentabilidade </a:t>
            </a:r>
            <a:r>
              <a:rPr lang="pt-B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</a:t>
            </a:r>
            <a:endParaRPr lang="pt-B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</a:pPr>
            <a:r>
              <a:rPr lang="pt-BR" sz="1400" b="1" dirty="0" smtClean="0">
                <a:solidFill>
                  <a:schemeClr val="bg1"/>
                </a:solidFill>
              </a:rPr>
              <a:t>Companhia de Saneamento Básico do Estado de São Paulo - Sabesp</a:t>
            </a:r>
          </a:p>
          <a:p>
            <a:r>
              <a:rPr lang="pt-BR" sz="1400" i="1" dirty="0" smtClean="0">
                <a:solidFill>
                  <a:schemeClr val="bg1"/>
                </a:solidFill>
              </a:rPr>
              <a:t>Paulo Massato Yoshimoto  -  Diretor Metropolitano </a:t>
            </a:r>
            <a:endParaRPr lang="pt-BR" sz="1400" i="1" dirty="0">
              <a:solidFill>
                <a:schemeClr val="bg1"/>
              </a:solidFill>
            </a:endParaRPr>
          </a:p>
        </p:txBody>
      </p:sp>
      <p:pic>
        <p:nvPicPr>
          <p:cNvPr id="14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478744"/>
            <a:ext cx="935461" cy="13237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" y="0"/>
            <a:ext cx="8600746" cy="14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491" y="39663"/>
            <a:ext cx="8330957" cy="52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324379"/>
          </a:xfrm>
        </p:spPr>
        <p:txBody>
          <a:bodyPr/>
          <a:lstStyle/>
          <a:p>
            <a:r>
              <a:rPr lang="pt-BR" dirty="0" smtClean="0"/>
              <a:t>Aumento da transferência de água entre Sistemas Produtores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9870" y="3414219"/>
            <a:ext cx="2809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03143" y="3145532"/>
            <a:ext cx="271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População atendida :</a:t>
            </a:r>
            <a:endParaRPr lang="pt-BR" sz="1400" b="1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707904" y="220942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3707904" y="2425452"/>
            <a:ext cx="427856" cy="531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2627784" y="2619784"/>
            <a:ext cx="144016" cy="1054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270872" y="1201316"/>
            <a:ext cx="2693615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Situação atual: </a:t>
            </a:r>
          </a:p>
          <a:p>
            <a:pPr algn="ctr"/>
            <a:r>
              <a:rPr lang="pt-BR" sz="1200" i="1" dirty="0" smtClean="0"/>
              <a:t>Capacidade integração de até 8 m³/s 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271617" y="611024"/>
            <a:ext cx="2693615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2013: </a:t>
            </a:r>
          </a:p>
          <a:p>
            <a:pPr algn="ctr"/>
            <a:r>
              <a:rPr lang="pt-BR" sz="1200" i="1" dirty="0" smtClean="0"/>
              <a:t>Capacidade integração de 3 m³/s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97414" y="857245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Cantareira</a:t>
            </a:r>
            <a:endParaRPr lang="pt-BR" sz="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03143" y="2560059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Alto Tietê</a:t>
            </a:r>
            <a:endParaRPr lang="pt-BR" sz="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94934" y="3937620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Guarapiranga</a:t>
            </a:r>
            <a:endParaRPr lang="pt-BR" sz="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013129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Baixo Cotia</a:t>
            </a:r>
            <a:endParaRPr lang="pt-BR" sz="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22769" y="371787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Alto Cotia</a:t>
            </a:r>
            <a:endParaRPr lang="pt-BR" sz="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73641" y="3927648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Rio Grande</a:t>
            </a:r>
            <a:endParaRPr lang="pt-BR" sz="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3283115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Rio Claro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04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Incentivo à Redução de Consumo   /  Tarifa de Contingência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71600" y="42354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sz="1400" dirty="0" smtClean="0"/>
              <a:t>Programa de bônus: implantado março/14,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sz="1400" dirty="0" smtClean="0"/>
              <a:t>Tarifa de Contingência (ônus): implantada em fevereiro/15.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sz="1400" dirty="0" smtClean="0"/>
              <a:t>Custo total dos programas: </a:t>
            </a:r>
            <a:r>
              <a:rPr lang="pt-BR" sz="1400" b="1" dirty="0" smtClean="0"/>
              <a:t>R$ 650 milhões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sz="1400" dirty="0" smtClean="0"/>
              <a:t>Economia total de água no período : </a:t>
            </a:r>
            <a:r>
              <a:rPr lang="pt-BR" sz="1400" b="1" dirty="0" smtClean="0"/>
              <a:t>332 milhões m³ </a:t>
            </a:r>
            <a:endParaRPr lang="pt-BR" sz="14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474823"/>
              </p:ext>
            </p:extLst>
          </p:nvPr>
        </p:nvGraphicFramePr>
        <p:xfrm>
          <a:off x="78018" y="766640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have esquerda 3"/>
          <p:cNvSpPr/>
          <p:nvPr/>
        </p:nvSpPr>
        <p:spPr>
          <a:xfrm rot="16200000">
            <a:off x="1034229" y="3391621"/>
            <a:ext cx="90010" cy="720082"/>
          </a:xfrm>
          <a:prstGeom prst="leftBrace">
            <a:avLst>
              <a:gd name="adj1" fmla="val 21526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11" name="Chave esquerda 10"/>
          <p:cNvSpPr/>
          <p:nvPr/>
        </p:nvSpPr>
        <p:spPr>
          <a:xfrm rot="16200000">
            <a:off x="2216800" y="2965511"/>
            <a:ext cx="90011" cy="1572301"/>
          </a:xfrm>
          <a:prstGeom prst="leftBrace">
            <a:avLst>
              <a:gd name="adj1" fmla="val 21526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12" name="Chave esquerda 11"/>
          <p:cNvSpPr/>
          <p:nvPr/>
        </p:nvSpPr>
        <p:spPr>
          <a:xfrm rot="16200000">
            <a:off x="3274325" y="3518978"/>
            <a:ext cx="86946" cy="468431"/>
          </a:xfrm>
          <a:prstGeom prst="leftBrace">
            <a:avLst>
              <a:gd name="adj1" fmla="val 21526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13" name="Chave esquerda 12"/>
          <p:cNvSpPr/>
          <p:nvPr/>
        </p:nvSpPr>
        <p:spPr>
          <a:xfrm rot="16200000">
            <a:off x="5080462" y="2216897"/>
            <a:ext cx="86946" cy="3072594"/>
          </a:xfrm>
          <a:prstGeom prst="leftBrace">
            <a:avLst>
              <a:gd name="adj1" fmla="val 21526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 rot="16200000">
            <a:off x="7011649" y="3394685"/>
            <a:ext cx="90010" cy="720082"/>
          </a:xfrm>
          <a:prstGeom prst="leftBrace">
            <a:avLst>
              <a:gd name="adj1" fmla="val 21526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3812" y="3793604"/>
            <a:ext cx="900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Somente região do Cantareira.</a:t>
            </a:r>
            <a:endParaRPr lang="pt-BR" sz="800" i="1" dirty="0">
              <a:solidFill>
                <a:schemeClr val="tx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811566" y="3793604"/>
            <a:ext cx="900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Ampliado para toda RMSP.</a:t>
            </a:r>
            <a:endParaRPr lang="pt-BR" sz="800" i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67936" y="3793604"/>
            <a:ext cx="900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Ampliadas faixas de bônus.</a:t>
            </a:r>
            <a:endParaRPr lang="pt-BR" sz="800" i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488117" y="3793604"/>
            <a:ext cx="130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Implantada </a:t>
            </a:r>
          </a:p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Tarifa de Contingência (ônus).</a:t>
            </a:r>
            <a:endParaRPr lang="pt-BR" sz="800" i="1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99719" y="3793604"/>
            <a:ext cx="900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Alterada média de cálculo bônus</a:t>
            </a:r>
            <a:endParaRPr lang="pt-BR" sz="800" i="1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764102" y="1021675"/>
            <a:ext cx="1403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% da população com consumo ACIMA da média estabelecida.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764102" y="1645558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% da população com consumo abaixo da média mas sem atingir o Bônus.</a:t>
            </a:r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764989" y="2375510"/>
            <a:ext cx="1403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% da população que conseguiu obter o Bônus.</a:t>
            </a:r>
            <a:endParaRPr lang="pt-BR" sz="1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84168" y="4513684"/>
            <a:ext cx="223224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Economia obtida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 até 6,5 m³/s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s://i.ytimg.com/vi/uLKcK80Z1QQ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https://i.ytimg.com/vi/uLKcK80Z1QQ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https://i.ytimg.com/vi/uLKcK80Z1QQ/maxresdefaul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" y="1997755"/>
            <a:ext cx="2441880" cy="17270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2" y="56079"/>
            <a:ext cx="2439566" cy="19112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7387"/>
          <a:stretch/>
        </p:blipFill>
        <p:spPr>
          <a:xfrm>
            <a:off x="44203" y="3766152"/>
            <a:ext cx="2439565" cy="1904888"/>
          </a:xfrm>
          <a:prstGeom prst="rect">
            <a:avLst/>
          </a:prstGeom>
          <a:ln>
            <a:noFill/>
          </a:ln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483768" y="193204"/>
            <a:ext cx="6336704" cy="311815"/>
          </a:xfrm>
          <a:noFill/>
        </p:spPr>
        <p:txBody>
          <a:bodyPr anchor="ctr"/>
          <a:lstStyle/>
          <a:p>
            <a:r>
              <a:rPr lang="pt-BR" sz="2000" i="1" dirty="0" smtClean="0"/>
              <a:t>83% da população da RMSP economizou água. </a:t>
            </a:r>
            <a:endParaRPr lang="pt-BR" sz="20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67907" y="686462"/>
            <a:ext cx="6300192" cy="7032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61963" indent="-2857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102350" algn="l"/>
              </a:tabLst>
            </a:pPr>
            <a:r>
              <a:rPr lang="pt-BR" sz="1400" dirty="0" smtClean="0"/>
              <a:t>Conscientização da população desde 1998, através do PURA.</a:t>
            </a:r>
          </a:p>
          <a:p>
            <a:pPr marL="461963" indent="-2857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102350" algn="l"/>
              </a:tabLst>
            </a:pPr>
            <a:r>
              <a:rPr lang="pt-BR" sz="1400" dirty="0" smtClean="0"/>
              <a:t>Queda no consumo per capta de 159 para 120 l/</a:t>
            </a:r>
            <a:r>
              <a:rPr lang="pt-BR" sz="1400" dirty="0" err="1" smtClean="0"/>
              <a:t>hab.dia</a:t>
            </a:r>
            <a:r>
              <a:rPr lang="pt-BR" sz="1400" dirty="0" smtClean="0"/>
              <a:t>.</a:t>
            </a:r>
          </a:p>
          <a:p>
            <a:pPr marL="176213">
              <a:spcAft>
                <a:spcPts val="600"/>
              </a:spcAft>
              <a:tabLst>
                <a:tab pos="6102350" algn="l"/>
              </a:tabLst>
            </a:pP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14131" r="1431" b="25812"/>
          <a:stretch/>
        </p:blipFill>
        <p:spPr bwMode="auto">
          <a:xfrm>
            <a:off x="2483768" y="1559115"/>
            <a:ext cx="6480720" cy="19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500672" y="1417340"/>
            <a:ext cx="405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Consumo Médio de Água por Residência – RMSP (em m³/mês)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2987824" y="3766152"/>
            <a:ext cx="5472608" cy="1827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3865612"/>
            <a:ext cx="2989922" cy="6703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3312368" y="4441676"/>
            <a:ext cx="5076056" cy="7032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61963" indent="-285750"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102350" algn="l"/>
              </a:tabLst>
            </a:pPr>
            <a:r>
              <a:rPr lang="pt-BR" sz="1400" dirty="0" smtClean="0"/>
              <a:t>Criado em 1996.</a:t>
            </a:r>
          </a:p>
          <a:p>
            <a:pPr marL="461963" indent="-285750"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102350" algn="l"/>
              </a:tabLst>
            </a:pPr>
            <a:r>
              <a:rPr lang="pt-BR" sz="1400" dirty="0" smtClean="0"/>
              <a:t>Implantado em mais de 3 mil entidades públicas.</a:t>
            </a:r>
          </a:p>
          <a:p>
            <a:pPr marL="461963" indent="-285750"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102350" algn="l"/>
              </a:tabLst>
            </a:pPr>
            <a:r>
              <a:rPr lang="pt-BR" sz="1400" dirty="0" smtClean="0"/>
              <a:t>Atuação em programas </a:t>
            </a:r>
            <a:r>
              <a:rPr lang="pt-BR" sz="1400" dirty="0" err="1" smtClean="0"/>
              <a:t>educaionais</a:t>
            </a:r>
            <a:r>
              <a:rPr lang="pt-BR" sz="1400" dirty="0" smtClean="0"/>
              <a:t>/</a:t>
            </a:r>
            <a:r>
              <a:rPr lang="pt-BR" sz="1400" dirty="0" err="1" smtClean="0"/>
              <a:t>conscientizadores</a:t>
            </a:r>
            <a:r>
              <a:rPr lang="pt-BR" sz="1400" dirty="0" smtClean="0"/>
              <a:t>, leis/normas (ABNT) e novas tecnologias (ex. </a:t>
            </a:r>
            <a:r>
              <a:rPr lang="pt-BR" sz="1400" dirty="0" err="1" smtClean="0"/>
              <a:t>telemedição</a:t>
            </a:r>
            <a:r>
              <a:rPr lang="pt-BR" sz="1400" dirty="0" smtClean="0"/>
              <a:t> e louças sanitárias economizadoras) e  .</a:t>
            </a:r>
          </a:p>
          <a:p>
            <a:pPr marL="176213">
              <a:lnSpc>
                <a:spcPts val="1400"/>
              </a:lnSpc>
              <a:spcAft>
                <a:spcPts val="600"/>
              </a:spcAft>
              <a:tabLst>
                <a:tab pos="6102350" algn="l"/>
              </a:tabLst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Atuação em Perdas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01515"/>
            <a:ext cx="1342359" cy="216430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228184" y="3001516"/>
            <a:ext cx="1415452" cy="216430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2014/2015 Economia obtida com Redução de Pressão e Combate à Perdas chegou até 13 m³/s.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1"/>
          <p:cNvSpPr txBox="1"/>
          <p:nvPr/>
        </p:nvSpPr>
        <p:spPr>
          <a:xfrm>
            <a:off x="827584" y="3283450"/>
            <a:ext cx="446449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Média de ações executadas/m</a:t>
            </a:r>
            <a:r>
              <a:rPr lang="en-US" sz="1400" b="1" dirty="0" smtClean="0"/>
              <a:t>ê</a:t>
            </a:r>
            <a:r>
              <a:rPr lang="pt-BR" sz="1400" b="1" dirty="0" smtClean="0"/>
              <a:t>s na RMSP:</a:t>
            </a:r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pt-BR" sz="1400" dirty="0" smtClean="0"/>
              <a:t>31.000 reparos de vazamentos.</a:t>
            </a:r>
            <a:endParaRPr lang="en-US" sz="1400" dirty="0" smtClean="0"/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en-US" sz="1400" dirty="0" smtClean="0"/>
              <a:t>3.000 km de </a:t>
            </a:r>
            <a:r>
              <a:rPr lang="en-US" sz="1400" dirty="0" err="1" smtClean="0"/>
              <a:t>rede</a:t>
            </a:r>
            <a:r>
              <a:rPr lang="en-US" sz="1400" dirty="0" smtClean="0"/>
              <a:t> </a:t>
            </a:r>
            <a:r>
              <a:rPr lang="en-US" sz="1400" dirty="0" err="1" smtClean="0"/>
              <a:t>pesquisados</a:t>
            </a:r>
            <a:r>
              <a:rPr lang="en-US" sz="1400" dirty="0" smtClean="0"/>
              <a:t>.</a:t>
            </a:r>
            <a:endParaRPr lang="pt-BR" sz="1400" dirty="0" smtClean="0"/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en-US" sz="1400" dirty="0" smtClean="0"/>
              <a:t>9.000 m </a:t>
            </a:r>
            <a:r>
              <a:rPr lang="en-US" sz="1400" dirty="0" err="1" smtClean="0"/>
              <a:t>rede</a:t>
            </a:r>
            <a:r>
              <a:rPr lang="en-US" sz="1400" dirty="0" smtClean="0"/>
              <a:t> </a:t>
            </a:r>
            <a:r>
              <a:rPr lang="en-US" sz="1400" dirty="0" err="1" smtClean="0"/>
              <a:t>reabilitada</a:t>
            </a:r>
            <a:r>
              <a:rPr lang="en-US" sz="1400" dirty="0" smtClean="0"/>
              <a:t>.</a:t>
            </a:r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en-US" sz="1400" dirty="0" smtClean="0"/>
              <a:t>25.000 </a:t>
            </a:r>
            <a:r>
              <a:rPr lang="en-US" sz="1400" dirty="0" err="1" smtClean="0"/>
              <a:t>ramais</a:t>
            </a:r>
            <a:r>
              <a:rPr lang="en-US" sz="1400" dirty="0" smtClean="0"/>
              <a:t> </a:t>
            </a:r>
            <a:r>
              <a:rPr lang="en-US" sz="1400" dirty="0" err="1" smtClean="0"/>
              <a:t>substituidos</a:t>
            </a:r>
            <a:r>
              <a:rPr lang="en-US" sz="1400" dirty="0" smtClean="0"/>
              <a:t>.</a:t>
            </a:r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en-US" sz="1400" dirty="0" smtClean="0"/>
              <a:t>60.000 </a:t>
            </a:r>
            <a:r>
              <a:rPr lang="en-US" sz="1400" dirty="0" err="1" smtClean="0"/>
              <a:t>liga</a:t>
            </a:r>
            <a:r>
              <a:rPr lang="pt-BR" sz="1400" dirty="0" smtClean="0"/>
              <a:t>ções</a:t>
            </a:r>
            <a:r>
              <a:rPr lang="en-US" sz="1400" dirty="0" smtClean="0"/>
              <a:t> </a:t>
            </a:r>
            <a:r>
              <a:rPr lang="en-US" sz="1400" dirty="0" err="1" smtClean="0"/>
              <a:t>inspecionadas</a:t>
            </a:r>
            <a:r>
              <a:rPr lang="en-US" sz="1400" dirty="0" smtClean="0"/>
              <a:t>.</a:t>
            </a:r>
            <a:endParaRPr lang="pt-BR" sz="1400" dirty="0" smtClean="0"/>
          </a:p>
          <a:p>
            <a:pPr marL="273050" indent="-185738">
              <a:buFont typeface="Arial" panose="020B0604020202020204" pitchFamily="34" charset="0"/>
              <a:buChar char="•"/>
            </a:pPr>
            <a:r>
              <a:rPr lang="en-US" sz="1400" dirty="0" smtClean="0"/>
              <a:t>38.000 </a:t>
            </a:r>
            <a:r>
              <a:rPr lang="en-US" sz="1400" dirty="0" err="1" smtClean="0"/>
              <a:t>hidr</a:t>
            </a:r>
            <a:r>
              <a:rPr lang="pt-BR" sz="1400" dirty="0" smtClean="0"/>
              <a:t>òmetros substituidos.</a:t>
            </a:r>
            <a:endParaRPr lang="pt-BR" sz="1400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51904"/>
              </p:ext>
            </p:extLst>
          </p:nvPr>
        </p:nvGraphicFramePr>
        <p:xfrm>
          <a:off x="611560" y="625252"/>
          <a:ext cx="79928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71800" y="773605"/>
            <a:ext cx="382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smtClean="0"/>
              <a:t>IPM – Indice de Perdas de Macromedição da Distribuição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12606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96" y="1129308"/>
            <a:ext cx="5004048" cy="24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860376" y="1561356"/>
            <a:ext cx="3096344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1"/>
          <p:cNvSpPr txBox="1"/>
          <p:nvPr/>
        </p:nvSpPr>
        <p:spPr>
          <a:xfrm>
            <a:off x="173358" y="210314"/>
            <a:ext cx="87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pt-BR" sz="20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Atuação em Perdas contribui com sustentabilidade ambiental</a:t>
            </a:r>
            <a:endParaRPr lang="pt-BR" sz="20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55123011"/>
              </p:ext>
            </p:extLst>
          </p:nvPr>
        </p:nvGraphicFramePr>
        <p:xfrm>
          <a:off x="4884712" y="1849388"/>
          <a:ext cx="42958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1"/>
          <p:cNvSpPr txBox="1"/>
          <p:nvPr/>
        </p:nvSpPr>
        <p:spPr>
          <a:xfrm>
            <a:off x="173358" y="210314"/>
            <a:ext cx="87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pt-BR" sz="20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Oferta de água de </a:t>
            </a:r>
            <a:r>
              <a:rPr lang="pt-BR" sz="2000" i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reúso</a:t>
            </a:r>
            <a:endParaRPr lang="pt-BR" sz="20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 rotWithShape="1">
          <a:blip r:embed="rId2" cstate="email"/>
          <a:srcRect b="11635"/>
          <a:stretch/>
        </p:blipFill>
        <p:spPr bwMode="auto">
          <a:xfrm>
            <a:off x="5724127" y="2929508"/>
            <a:ext cx="3288403" cy="230149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41348"/>
              </p:ext>
            </p:extLst>
          </p:nvPr>
        </p:nvGraphicFramePr>
        <p:xfrm>
          <a:off x="107504" y="3488766"/>
          <a:ext cx="469286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869"/>
              </a:tblGrid>
              <a:tr h="246927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solidFill>
                            <a:schemeClr val="bg1"/>
                          </a:solidFill>
                        </a:rPr>
                        <a:t>TIPOS DE USO</a:t>
                      </a:r>
                      <a:endParaRPr lang="pt-BR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058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Lavagem de pisos e pátios 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40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Irrigação de áreas ajardinadas,</a:t>
                      </a:r>
                      <a:r>
                        <a:rPr lang="pt-BR" sz="10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parques e jardins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224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Assentamento de poeira em obras de execução de aterros e terraplanagem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067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Preparação e cura de concreto em canteiros de obra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189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Desobstrução de redes de esgotos</a:t>
                      </a:r>
                      <a:r>
                        <a:rPr lang="pt-BR" sz="1050" b="0" baseline="0" dirty="0" smtClean="0">
                          <a:solidFill>
                            <a:schemeClr val="tx1"/>
                          </a:solidFill>
                        </a:rPr>
                        <a:t> e águas pluviais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2725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err="1" smtClean="0">
                          <a:solidFill>
                            <a:schemeClr val="tx1"/>
                          </a:solidFill>
                        </a:rPr>
                        <a:t>Fertiirrigação</a:t>
                      </a: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 (fertilizante para culturas não </a:t>
                      </a:r>
                      <a:r>
                        <a:rPr lang="pt-BR" sz="1050" b="0" dirty="0" err="1" smtClean="0">
                          <a:solidFill>
                            <a:schemeClr val="tx1"/>
                          </a:solidFill>
                        </a:rPr>
                        <a:t>rateiras</a:t>
                      </a: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Combate a incêndios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Lavagem</a:t>
                      </a:r>
                      <a:r>
                        <a:rPr lang="pt-BR" sz="1050" b="0" baseline="0" dirty="0" smtClean="0">
                          <a:solidFill>
                            <a:schemeClr val="tx1"/>
                          </a:solidFill>
                        </a:rPr>
                        <a:t> de veículos de frota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255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9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dirty="0" smtClean="0">
                          <a:solidFill>
                            <a:schemeClr val="tx1"/>
                          </a:solidFill>
                        </a:rPr>
                        <a:t>Geração de energia / refrigeração de equipamentos em processos industriais</a:t>
                      </a:r>
                      <a:endParaRPr lang="pt-B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52682"/>
              </p:ext>
            </p:extLst>
          </p:nvPr>
        </p:nvGraphicFramePr>
        <p:xfrm>
          <a:off x="899592" y="767684"/>
          <a:ext cx="4248472" cy="237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632"/>
                <a:gridCol w="1205039"/>
                <a:gridCol w="1149801"/>
              </a:tblGrid>
              <a:tr h="51658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Estações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Capacidade Instalada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Vazão Fornecida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Aquapolo Ambiental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1.000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450</a:t>
                      </a:r>
                      <a:r>
                        <a:rPr lang="pt-BR" sz="1400" baseline="0" dirty="0" smtClean="0"/>
                        <a:t>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ETE Pq. Novo Mundo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60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38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ETE São Miguel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12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ETE Barueri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ETE Jesus. Neto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55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15 l/s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4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TOTAL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1.147 l/s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509 l/s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agem 11" descr="Imagem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682661"/>
            <a:ext cx="3288403" cy="21748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90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194410"/>
            <a:ext cx="9144000" cy="38961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pt-BR" sz="2000" b="1" i="1" dirty="0" smtClean="0"/>
              <a:t>Reflorestamento</a:t>
            </a:r>
            <a:endParaRPr lang="pt-BR" sz="2000" b="1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3238" r="23755" b="14933"/>
          <a:stretch/>
        </p:blipFill>
        <p:spPr bwMode="auto">
          <a:xfrm>
            <a:off x="35496" y="513601"/>
            <a:ext cx="4682807" cy="476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7294"/>
              </p:ext>
            </p:extLst>
          </p:nvPr>
        </p:nvGraphicFramePr>
        <p:xfrm>
          <a:off x="4519042" y="750214"/>
          <a:ext cx="4392488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05"/>
                <a:gridCol w="968005"/>
                <a:gridCol w="800294"/>
                <a:gridCol w="576064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EMPRESA</a:t>
                      </a:r>
                      <a:r>
                        <a:rPr lang="pt-BR" sz="900" baseline="0" dirty="0" smtClean="0"/>
                        <a:t> EXECUTORA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PROGRAMA/ TCRA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Nº DE MUDAS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ÁREA</a:t>
                      </a:r>
                      <a:r>
                        <a:rPr lang="pt-BR" sz="900" baseline="0" dirty="0" smtClean="0"/>
                        <a:t> (ha)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STATUS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TNC</a:t>
                      </a:r>
                      <a:endParaRPr lang="pt-B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“Projeto 1 milhão</a:t>
                      </a:r>
                      <a:r>
                        <a:rPr lang="pt-BR" sz="1100" baseline="0" dirty="0" smtClean="0"/>
                        <a:t> de árvores no Cantareira”</a:t>
                      </a:r>
                      <a:endParaRPr lang="pt-B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291.725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175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Executado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IPÊ I e II</a:t>
                      </a:r>
                      <a:endParaRPr lang="pt-B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150.030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90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Executado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DERSA</a:t>
                      </a:r>
                      <a:endParaRPr lang="pt-B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945.189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567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Executado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Sabesp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Programa</a:t>
                      </a:r>
                      <a:r>
                        <a:rPr lang="pt-BR" sz="1100" baseline="0" dirty="0" smtClean="0"/>
                        <a:t> </a:t>
                      </a:r>
                      <a:r>
                        <a:rPr lang="pt-BR" sz="1100" dirty="0" smtClean="0"/>
                        <a:t>Nascentes 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213.183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156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Em</a:t>
                      </a:r>
                      <a:r>
                        <a:rPr lang="pt-BR" sz="1100" baseline="0" dirty="0" smtClean="0"/>
                        <a:t> licitação</a:t>
                      </a:r>
                    </a:p>
                    <a:p>
                      <a:r>
                        <a:rPr lang="pt-BR" sz="1100" baseline="0" dirty="0" smtClean="0"/>
                        <a:t>Início Jan/2017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Sabesp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Enchimento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Taiaçupeba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366.900 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Em execução</a:t>
                      </a:r>
                    </a:p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TCRA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Elipse 21"/>
          <p:cNvSpPr/>
          <p:nvPr/>
        </p:nvSpPr>
        <p:spPr>
          <a:xfrm>
            <a:off x="5205108" y="1564936"/>
            <a:ext cx="180799" cy="22730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205108" y="1182266"/>
            <a:ext cx="180799" cy="2273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5205108" y="1937294"/>
            <a:ext cx="180799" cy="227302"/>
          </a:xfrm>
          <a:prstGeom prst="ellipse">
            <a:avLst/>
          </a:prstGeom>
          <a:solidFill>
            <a:srgbClr val="BE4E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5205108" y="2344988"/>
            <a:ext cx="180799" cy="227302"/>
          </a:xfrm>
          <a:prstGeom prst="ellipse">
            <a:avLst/>
          </a:prstGeom>
          <a:solidFill>
            <a:srgbClr val="8D42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5205108" y="2757957"/>
            <a:ext cx="180799" cy="22730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07" y="3198490"/>
            <a:ext cx="3525623" cy="20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194410"/>
            <a:ext cx="9162921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pt-BR" b="1" i="1" dirty="0" smtClean="0"/>
              <a:t>Pequenas Centrais Hidrelétricas </a:t>
            </a:r>
            <a:r>
              <a:rPr lang="pt-BR" b="1" i="1" dirty="0"/>
              <a:t>(</a:t>
            </a:r>
            <a:r>
              <a:rPr lang="pt-BR" b="1" i="1" dirty="0" err="1"/>
              <a:t>PCHs</a:t>
            </a:r>
            <a:r>
              <a:rPr lang="pt-BR" b="1" i="1" dirty="0"/>
              <a:t>) </a:t>
            </a:r>
            <a:r>
              <a:rPr lang="pt-BR" b="1" i="1" dirty="0" smtClean="0"/>
              <a:t>– Sistema Cantareira</a:t>
            </a:r>
            <a:endParaRPr lang="pt-BR" b="1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45" y="1264713"/>
            <a:ext cx="3774373" cy="2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982396" y="874984"/>
            <a:ext cx="2459350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pt-BR" b="1" i="1" dirty="0">
                <a:solidFill>
                  <a:srgbClr val="000099"/>
                </a:solidFill>
              </a:rPr>
              <a:t>PCH GUARAÚ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691042" y="3780001"/>
            <a:ext cx="3259938" cy="5896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1043" tIns="40522" rIns="81043" bIns="40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DESNÍVEL : 14 m</a:t>
            </a:r>
          </a:p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VAZÃO MÉDIA HISTÓRICA: 32 m</a:t>
            </a:r>
            <a:r>
              <a:rPr lang="pt-BR" altLang="pt-BR" sz="1100" b="1" baseline="30000" dirty="0"/>
              <a:t>3</a:t>
            </a:r>
            <a:r>
              <a:rPr lang="pt-BR" altLang="pt-BR" sz="1100" b="1" dirty="0"/>
              <a:t>/s</a:t>
            </a:r>
          </a:p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CAPACIDADE NOMINAL: 4,1 MW</a:t>
            </a:r>
          </a:p>
        </p:txBody>
      </p:sp>
      <p:pic>
        <p:nvPicPr>
          <p:cNvPr id="16" name="Imagem 3" descr="101_02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586" y="1264713"/>
            <a:ext cx="3751854" cy="2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426837" y="931288"/>
            <a:ext cx="2459350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pt-BR" b="1" i="1" dirty="0">
                <a:solidFill>
                  <a:srgbClr val="000099"/>
                </a:solidFill>
              </a:rPr>
              <a:t>PCH CASCATA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103470" y="3780001"/>
            <a:ext cx="3259938" cy="5896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1043" tIns="40522" rIns="81043" bIns="40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DESNÍVEL : 10 m</a:t>
            </a:r>
          </a:p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VAZÃO MÉDIA HISTÓRICA: 27 m</a:t>
            </a:r>
            <a:r>
              <a:rPr lang="pt-BR" altLang="pt-BR" sz="1100" b="1" baseline="30000" dirty="0"/>
              <a:t>3</a:t>
            </a:r>
            <a:r>
              <a:rPr lang="pt-BR" altLang="pt-BR" sz="1100" b="1" dirty="0"/>
              <a:t>/s</a:t>
            </a:r>
          </a:p>
          <a:p>
            <a:pPr marL="253260" indent="-253260" eaLnBrk="1" hangingPunct="1">
              <a:buFont typeface="Arial" panose="020B0604020202020204" pitchFamily="34" charset="0"/>
              <a:buChar char="•"/>
            </a:pPr>
            <a:r>
              <a:rPr lang="pt-BR" altLang="pt-BR" sz="1100" b="1" dirty="0"/>
              <a:t>CAPACIDADE NOMINAL: 2,9 MW</a:t>
            </a:r>
          </a:p>
        </p:txBody>
      </p:sp>
    </p:spTree>
    <p:extLst>
      <p:ext uri="{BB962C8B-B14F-4D97-AF65-F5344CB8AC3E}">
        <p14:creationId xmlns:p14="http://schemas.microsoft.com/office/powerpoint/2010/main" val="1630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16546" y="122402"/>
            <a:ext cx="7327225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pt-BR" b="1" i="1" dirty="0" smtClean="0"/>
              <a:t>WASTE TO ENERGY – ETE BARUERI</a:t>
            </a:r>
            <a:endParaRPr lang="pt-BR" b="1" i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3" y="3369012"/>
            <a:ext cx="4338665" cy="22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88304" y="3134521"/>
            <a:ext cx="4309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Envio de Lodo e Recebimento de Chorume</a:t>
            </a:r>
            <a:endParaRPr lang="pt-BR" sz="12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4708869" y="3212811"/>
            <a:ext cx="4423840" cy="2476205"/>
            <a:chOff x="4708869" y="548680"/>
            <a:chExt cx="4423840" cy="261489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869" y="620688"/>
              <a:ext cx="4423840" cy="2542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ixaDeTexto 28"/>
            <p:cNvSpPr txBox="1"/>
            <p:nvPr/>
          </p:nvSpPr>
          <p:spPr>
            <a:xfrm>
              <a:off x="5295843" y="548680"/>
              <a:ext cx="3706602" cy="26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Estimativa de produção diária de lodo – Barueri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375884" y="2267454"/>
              <a:ext cx="3706602" cy="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Limite do Convênio  – 740 t/d</a:t>
              </a:r>
            </a:p>
            <a:p>
              <a:r>
                <a:rPr lang="pt-BR" sz="1200" dirty="0" smtClean="0"/>
                <a:t>Demais estações (atual) – 350 t/d</a:t>
              </a:r>
              <a:endParaRPr lang="pt-BR" sz="1200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17" y="1632223"/>
            <a:ext cx="458146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63597" y="1063456"/>
            <a:ext cx="213212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t/d - Lodo</a:t>
            </a:r>
          </a:p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50.000 Nm³/d - Biogás</a:t>
            </a:r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947100" y="1185203"/>
            <a:ext cx="17252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anos)</a:t>
            </a:r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46" y="821535"/>
            <a:ext cx="4138650" cy="240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ta em curva para baixo 18"/>
          <p:cNvSpPr/>
          <p:nvPr/>
        </p:nvSpPr>
        <p:spPr>
          <a:xfrm>
            <a:off x="2420630" y="553244"/>
            <a:ext cx="4326126" cy="961538"/>
          </a:xfrm>
          <a:prstGeom prst="curved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" r="87129"/>
          <a:stretch/>
        </p:blipFill>
        <p:spPr>
          <a:xfrm>
            <a:off x="1919491" y="121196"/>
            <a:ext cx="840523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3529" y="1170074"/>
            <a:ext cx="4032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Companhia de Saneamento Básico do Estado de São Paulo</a:t>
            </a:r>
            <a:endParaRPr lang="pt-BR" sz="11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45933" y="265212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pt-BR" sz="2000" b="1" i="1" dirty="0" smtClean="0"/>
              <a:t>365 municípios </a:t>
            </a:r>
            <a:r>
              <a:rPr lang="pt-BR" i="1" dirty="0" smtClean="0"/>
              <a:t>atendidos no Estado de São Paulo com Abastecimento de Água,  </a:t>
            </a:r>
            <a:r>
              <a:rPr lang="pt-BR" i="1" dirty="0"/>
              <a:t>Coleta e Tratamento de </a:t>
            </a:r>
            <a:r>
              <a:rPr lang="pt-BR" i="1" dirty="0" smtClean="0"/>
              <a:t>Esgotos</a:t>
            </a:r>
          </a:p>
          <a:p>
            <a:r>
              <a:rPr lang="pt-BR" sz="1400" i="1" dirty="0"/>
              <a:t> </a:t>
            </a:r>
            <a:r>
              <a:rPr lang="pt-BR" sz="1400" i="1" dirty="0" smtClean="0"/>
              <a:t>   (66% dos municípios do Estado).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pt-BR" sz="800" b="1" i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BR" sz="2000" b="1" i="1" dirty="0" smtClean="0"/>
              <a:t>28 </a:t>
            </a:r>
            <a:r>
              <a:rPr lang="pt-BR" sz="2000" b="1" i="1" dirty="0"/>
              <a:t>milhões </a:t>
            </a:r>
            <a:r>
              <a:rPr lang="pt-BR" i="1" dirty="0" smtClean="0"/>
              <a:t>de habitantes atendidos.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pt-BR" sz="800" i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BR" sz="2000" b="1" i="1" dirty="0"/>
              <a:t>15 mil </a:t>
            </a:r>
            <a:r>
              <a:rPr lang="pt-BR" i="1" dirty="0"/>
              <a:t>colaboradores.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pt-BR" sz="800" i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BR" sz="2000" b="1" i="1" dirty="0" smtClean="0"/>
              <a:t>50,3</a:t>
            </a:r>
            <a:r>
              <a:rPr lang="pt-BR" sz="2000" b="1" i="1" dirty="0"/>
              <a:t>%</a:t>
            </a:r>
            <a:r>
              <a:rPr lang="pt-BR" b="1" i="1" dirty="0"/>
              <a:t> </a:t>
            </a:r>
            <a:r>
              <a:rPr lang="pt-BR" i="1" dirty="0"/>
              <a:t>controle acionário </a:t>
            </a:r>
            <a:r>
              <a:rPr lang="pt-BR" i="1" dirty="0" smtClean="0"/>
              <a:t>pelo GESP e 49,7% Bovespa/NYSE.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pt-BR" sz="800" i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BR" i="1" dirty="0" smtClean="0"/>
              <a:t>Maior empresa de saneamento das Américas, </a:t>
            </a:r>
            <a:r>
              <a:rPr lang="pt-BR" b="1" i="1" dirty="0" smtClean="0"/>
              <a:t>5ª maior do mundo </a:t>
            </a:r>
            <a:r>
              <a:rPr lang="pt-BR" i="1" dirty="0" smtClean="0"/>
              <a:t>em população atendida.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" y="1518818"/>
            <a:ext cx="2016224" cy="19369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8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34" y="2596211"/>
            <a:ext cx="3542377" cy="252028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8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2" y="2728399"/>
            <a:ext cx="477147" cy="339474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1536891" y="3027734"/>
            <a:ext cx="435701" cy="2873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889">
            <a:off x="5538403" y="4096884"/>
            <a:ext cx="1080862" cy="142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043">
            <a:off x="6847245" y="4105455"/>
            <a:ext cx="1064198" cy="139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49" descr="macrometropol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>
          <a:xfrm>
            <a:off x="0" y="3338"/>
            <a:ext cx="9144000" cy="5711662"/>
          </a:xfrm>
          <a:prstGeom prst="rect">
            <a:avLst/>
          </a:prstGeom>
        </p:spPr>
      </p:pic>
      <p:grpSp>
        <p:nvGrpSpPr>
          <p:cNvPr id="151" name="Group 149"/>
          <p:cNvGrpSpPr>
            <a:grpSpLocks/>
          </p:cNvGrpSpPr>
          <p:nvPr/>
        </p:nvGrpSpPr>
        <p:grpSpPr bwMode="auto">
          <a:xfrm>
            <a:off x="1783077" y="956695"/>
            <a:ext cx="6388444" cy="4078069"/>
            <a:chOff x="68" y="1183"/>
            <a:chExt cx="3747" cy="2254"/>
          </a:xfrm>
        </p:grpSpPr>
        <p:sp>
          <p:nvSpPr>
            <p:cNvPr id="152" name="Freeform 109"/>
            <p:cNvSpPr>
              <a:spLocks/>
            </p:cNvSpPr>
            <p:nvPr/>
          </p:nvSpPr>
          <p:spPr bwMode="auto">
            <a:xfrm>
              <a:off x="3078" y="1922"/>
              <a:ext cx="737" cy="533"/>
            </a:xfrm>
            <a:custGeom>
              <a:avLst/>
              <a:gdLst/>
              <a:ahLst/>
              <a:cxnLst>
                <a:cxn ang="0">
                  <a:pos x="482" y="523"/>
                </a:cxn>
                <a:cxn ang="0">
                  <a:pos x="448" y="507"/>
                </a:cxn>
                <a:cxn ang="0">
                  <a:pos x="403" y="512"/>
                </a:cxn>
                <a:cxn ang="0">
                  <a:pos x="397" y="475"/>
                </a:cxn>
                <a:cxn ang="0">
                  <a:pos x="386" y="444"/>
                </a:cxn>
                <a:cxn ang="0">
                  <a:pos x="335" y="465"/>
                </a:cxn>
                <a:cxn ang="0">
                  <a:pos x="255" y="480"/>
                </a:cxn>
                <a:cxn ang="0">
                  <a:pos x="187" y="496"/>
                </a:cxn>
                <a:cxn ang="0">
                  <a:pos x="170" y="480"/>
                </a:cxn>
                <a:cxn ang="0">
                  <a:pos x="142" y="465"/>
                </a:cxn>
                <a:cxn ang="0">
                  <a:pos x="153" y="438"/>
                </a:cxn>
                <a:cxn ang="0">
                  <a:pos x="142" y="417"/>
                </a:cxn>
                <a:cxn ang="0">
                  <a:pos x="91" y="407"/>
                </a:cxn>
                <a:cxn ang="0">
                  <a:pos x="108" y="386"/>
                </a:cxn>
                <a:cxn ang="0">
                  <a:pos x="142" y="354"/>
                </a:cxn>
                <a:cxn ang="0">
                  <a:pos x="153" y="306"/>
                </a:cxn>
                <a:cxn ang="0">
                  <a:pos x="119" y="269"/>
                </a:cxn>
                <a:cxn ang="0">
                  <a:pos x="80" y="269"/>
                </a:cxn>
                <a:cxn ang="0">
                  <a:pos x="68" y="222"/>
                </a:cxn>
                <a:cxn ang="0">
                  <a:pos x="57" y="180"/>
                </a:cxn>
                <a:cxn ang="0">
                  <a:pos x="17" y="175"/>
                </a:cxn>
                <a:cxn ang="0">
                  <a:pos x="0" y="127"/>
                </a:cxn>
                <a:cxn ang="0">
                  <a:pos x="29" y="106"/>
                </a:cxn>
                <a:cxn ang="0">
                  <a:pos x="74" y="64"/>
                </a:cxn>
                <a:cxn ang="0">
                  <a:pos x="114" y="69"/>
                </a:cxn>
                <a:cxn ang="0">
                  <a:pos x="159" y="69"/>
                </a:cxn>
                <a:cxn ang="0">
                  <a:pos x="210" y="79"/>
                </a:cxn>
                <a:cxn ang="0">
                  <a:pos x="307" y="48"/>
                </a:cxn>
                <a:cxn ang="0">
                  <a:pos x="346" y="27"/>
                </a:cxn>
                <a:cxn ang="0">
                  <a:pos x="380" y="0"/>
                </a:cxn>
                <a:cxn ang="0">
                  <a:pos x="397" y="21"/>
                </a:cxn>
                <a:cxn ang="0">
                  <a:pos x="420" y="37"/>
                </a:cxn>
                <a:cxn ang="0">
                  <a:pos x="448" y="64"/>
                </a:cxn>
                <a:cxn ang="0">
                  <a:pos x="476" y="58"/>
                </a:cxn>
                <a:cxn ang="0">
                  <a:pos x="505" y="85"/>
                </a:cxn>
                <a:cxn ang="0">
                  <a:pos x="550" y="95"/>
                </a:cxn>
                <a:cxn ang="0">
                  <a:pos x="601" y="111"/>
                </a:cxn>
                <a:cxn ang="0">
                  <a:pos x="607" y="169"/>
                </a:cxn>
                <a:cxn ang="0">
                  <a:pos x="641" y="190"/>
                </a:cxn>
                <a:cxn ang="0">
                  <a:pos x="641" y="217"/>
                </a:cxn>
                <a:cxn ang="0">
                  <a:pos x="635" y="243"/>
                </a:cxn>
                <a:cxn ang="0">
                  <a:pos x="658" y="264"/>
                </a:cxn>
                <a:cxn ang="0">
                  <a:pos x="635" y="285"/>
                </a:cxn>
                <a:cxn ang="0">
                  <a:pos x="641" y="328"/>
                </a:cxn>
                <a:cxn ang="0">
                  <a:pos x="658" y="338"/>
                </a:cxn>
                <a:cxn ang="0">
                  <a:pos x="686" y="354"/>
                </a:cxn>
                <a:cxn ang="0">
                  <a:pos x="720" y="359"/>
                </a:cxn>
                <a:cxn ang="0">
                  <a:pos x="737" y="386"/>
                </a:cxn>
                <a:cxn ang="0">
                  <a:pos x="737" y="417"/>
                </a:cxn>
                <a:cxn ang="0">
                  <a:pos x="680" y="454"/>
                </a:cxn>
                <a:cxn ang="0">
                  <a:pos x="635" y="491"/>
                </a:cxn>
                <a:cxn ang="0">
                  <a:pos x="573" y="518"/>
                </a:cxn>
                <a:cxn ang="0">
                  <a:pos x="511" y="523"/>
                </a:cxn>
              </a:cxnLst>
              <a:rect l="0" t="0" r="r" b="b"/>
              <a:pathLst>
                <a:path w="737" h="533">
                  <a:moveTo>
                    <a:pt x="499" y="533"/>
                  </a:moveTo>
                  <a:lnTo>
                    <a:pt x="482" y="523"/>
                  </a:lnTo>
                  <a:lnTo>
                    <a:pt x="465" y="507"/>
                  </a:lnTo>
                  <a:lnTo>
                    <a:pt x="448" y="507"/>
                  </a:lnTo>
                  <a:lnTo>
                    <a:pt x="414" y="512"/>
                  </a:lnTo>
                  <a:lnTo>
                    <a:pt x="403" y="512"/>
                  </a:lnTo>
                  <a:lnTo>
                    <a:pt x="397" y="496"/>
                  </a:lnTo>
                  <a:lnTo>
                    <a:pt x="397" y="475"/>
                  </a:lnTo>
                  <a:lnTo>
                    <a:pt x="391" y="459"/>
                  </a:lnTo>
                  <a:lnTo>
                    <a:pt x="386" y="444"/>
                  </a:lnTo>
                  <a:lnTo>
                    <a:pt x="369" y="459"/>
                  </a:lnTo>
                  <a:lnTo>
                    <a:pt x="335" y="465"/>
                  </a:lnTo>
                  <a:lnTo>
                    <a:pt x="295" y="475"/>
                  </a:lnTo>
                  <a:lnTo>
                    <a:pt x="255" y="480"/>
                  </a:lnTo>
                  <a:lnTo>
                    <a:pt x="216" y="480"/>
                  </a:lnTo>
                  <a:lnTo>
                    <a:pt x="187" y="496"/>
                  </a:lnTo>
                  <a:lnTo>
                    <a:pt x="182" y="480"/>
                  </a:lnTo>
                  <a:lnTo>
                    <a:pt x="170" y="480"/>
                  </a:lnTo>
                  <a:lnTo>
                    <a:pt x="153" y="475"/>
                  </a:lnTo>
                  <a:lnTo>
                    <a:pt x="142" y="465"/>
                  </a:lnTo>
                  <a:lnTo>
                    <a:pt x="148" y="449"/>
                  </a:lnTo>
                  <a:lnTo>
                    <a:pt x="153" y="438"/>
                  </a:lnTo>
                  <a:lnTo>
                    <a:pt x="153" y="428"/>
                  </a:lnTo>
                  <a:lnTo>
                    <a:pt x="142" y="417"/>
                  </a:lnTo>
                  <a:lnTo>
                    <a:pt x="102" y="417"/>
                  </a:lnTo>
                  <a:lnTo>
                    <a:pt x="91" y="407"/>
                  </a:lnTo>
                  <a:lnTo>
                    <a:pt x="97" y="401"/>
                  </a:lnTo>
                  <a:lnTo>
                    <a:pt x="108" y="386"/>
                  </a:lnTo>
                  <a:lnTo>
                    <a:pt x="119" y="370"/>
                  </a:lnTo>
                  <a:lnTo>
                    <a:pt x="142" y="354"/>
                  </a:lnTo>
                  <a:lnTo>
                    <a:pt x="153" y="338"/>
                  </a:lnTo>
                  <a:lnTo>
                    <a:pt x="153" y="306"/>
                  </a:lnTo>
                  <a:lnTo>
                    <a:pt x="142" y="280"/>
                  </a:lnTo>
                  <a:lnTo>
                    <a:pt x="119" y="269"/>
                  </a:lnTo>
                  <a:lnTo>
                    <a:pt x="91" y="269"/>
                  </a:lnTo>
                  <a:lnTo>
                    <a:pt x="80" y="269"/>
                  </a:lnTo>
                  <a:lnTo>
                    <a:pt x="74" y="254"/>
                  </a:lnTo>
                  <a:lnTo>
                    <a:pt x="68" y="222"/>
                  </a:lnTo>
                  <a:lnTo>
                    <a:pt x="74" y="190"/>
                  </a:lnTo>
                  <a:lnTo>
                    <a:pt x="57" y="180"/>
                  </a:lnTo>
                  <a:lnTo>
                    <a:pt x="34" y="185"/>
                  </a:lnTo>
                  <a:lnTo>
                    <a:pt x="17" y="175"/>
                  </a:lnTo>
                  <a:lnTo>
                    <a:pt x="12" y="153"/>
                  </a:lnTo>
                  <a:lnTo>
                    <a:pt x="0" y="127"/>
                  </a:lnTo>
                  <a:lnTo>
                    <a:pt x="17" y="117"/>
                  </a:lnTo>
                  <a:lnTo>
                    <a:pt x="29" y="106"/>
                  </a:lnTo>
                  <a:lnTo>
                    <a:pt x="57" y="79"/>
                  </a:lnTo>
                  <a:lnTo>
                    <a:pt x="74" y="64"/>
                  </a:lnTo>
                  <a:lnTo>
                    <a:pt x="91" y="64"/>
                  </a:lnTo>
                  <a:lnTo>
                    <a:pt x="114" y="69"/>
                  </a:lnTo>
                  <a:lnTo>
                    <a:pt x="136" y="74"/>
                  </a:lnTo>
                  <a:lnTo>
                    <a:pt x="159" y="69"/>
                  </a:lnTo>
                  <a:lnTo>
                    <a:pt x="187" y="79"/>
                  </a:lnTo>
                  <a:lnTo>
                    <a:pt x="210" y="79"/>
                  </a:lnTo>
                  <a:lnTo>
                    <a:pt x="255" y="69"/>
                  </a:lnTo>
                  <a:lnTo>
                    <a:pt x="307" y="48"/>
                  </a:lnTo>
                  <a:lnTo>
                    <a:pt x="335" y="37"/>
                  </a:lnTo>
                  <a:lnTo>
                    <a:pt x="346" y="27"/>
                  </a:lnTo>
                  <a:lnTo>
                    <a:pt x="363" y="6"/>
                  </a:lnTo>
                  <a:lnTo>
                    <a:pt x="380" y="0"/>
                  </a:lnTo>
                  <a:lnTo>
                    <a:pt x="391" y="0"/>
                  </a:lnTo>
                  <a:lnTo>
                    <a:pt x="397" y="21"/>
                  </a:lnTo>
                  <a:lnTo>
                    <a:pt x="409" y="37"/>
                  </a:lnTo>
                  <a:lnTo>
                    <a:pt x="420" y="37"/>
                  </a:lnTo>
                  <a:lnTo>
                    <a:pt x="437" y="53"/>
                  </a:lnTo>
                  <a:lnTo>
                    <a:pt x="448" y="64"/>
                  </a:lnTo>
                  <a:lnTo>
                    <a:pt x="465" y="69"/>
                  </a:lnTo>
                  <a:lnTo>
                    <a:pt x="476" y="58"/>
                  </a:lnTo>
                  <a:lnTo>
                    <a:pt x="488" y="53"/>
                  </a:lnTo>
                  <a:lnTo>
                    <a:pt x="505" y="85"/>
                  </a:lnTo>
                  <a:lnTo>
                    <a:pt x="528" y="90"/>
                  </a:lnTo>
                  <a:lnTo>
                    <a:pt x="550" y="95"/>
                  </a:lnTo>
                  <a:lnTo>
                    <a:pt x="573" y="101"/>
                  </a:lnTo>
                  <a:lnTo>
                    <a:pt x="601" y="111"/>
                  </a:lnTo>
                  <a:lnTo>
                    <a:pt x="601" y="138"/>
                  </a:lnTo>
                  <a:lnTo>
                    <a:pt x="607" y="169"/>
                  </a:lnTo>
                  <a:lnTo>
                    <a:pt x="630" y="175"/>
                  </a:lnTo>
                  <a:lnTo>
                    <a:pt x="641" y="190"/>
                  </a:lnTo>
                  <a:lnTo>
                    <a:pt x="647" y="206"/>
                  </a:lnTo>
                  <a:lnTo>
                    <a:pt x="641" y="217"/>
                  </a:lnTo>
                  <a:lnTo>
                    <a:pt x="641" y="233"/>
                  </a:lnTo>
                  <a:lnTo>
                    <a:pt x="635" y="243"/>
                  </a:lnTo>
                  <a:lnTo>
                    <a:pt x="647" y="254"/>
                  </a:lnTo>
                  <a:lnTo>
                    <a:pt x="658" y="264"/>
                  </a:lnTo>
                  <a:lnTo>
                    <a:pt x="647" y="275"/>
                  </a:lnTo>
                  <a:lnTo>
                    <a:pt x="635" y="285"/>
                  </a:lnTo>
                  <a:lnTo>
                    <a:pt x="647" y="306"/>
                  </a:lnTo>
                  <a:lnTo>
                    <a:pt x="641" y="328"/>
                  </a:lnTo>
                  <a:lnTo>
                    <a:pt x="635" y="338"/>
                  </a:lnTo>
                  <a:lnTo>
                    <a:pt x="658" y="338"/>
                  </a:lnTo>
                  <a:lnTo>
                    <a:pt x="675" y="343"/>
                  </a:lnTo>
                  <a:lnTo>
                    <a:pt x="686" y="354"/>
                  </a:lnTo>
                  <a:lnTo>
                    <a:pt x="703" y="349"/>
                  </a:lnTo>
                  <a:lnTo>
                    <a:pt x="720" y="359"/>
                  </a:lnTo>
                  <a:lnTo>
                    <a:pt x="732" y="370"/>
                  </a:lnTo>
                  <a:lnTo>
                    <a:pt x="737" y="386"/>
                  </a:lnTo>
                  <a:lnTo>
                    <a:pt x="732" y="391"/>
                  </a:lnTo>
                  <a:lnTo>
                    <a:pt x="737" y="417"/>
                  </a:lnTo>
                  <a:lnTo>
                    <a:pt x="703" y="444"/>
                  </a:lnTo>
                  <a:lnTo>
                    <a:pt x="680" y="454"/>
                  </a:lnTo>
                  <a:lnTo>
                    <a:pt x="652" y="475"/>
                  </a:lnTo>
                  <a:lnTo>
                    <a:pt x="635" y="491"/>
                  </a:lnTo>
                  <a:lnTo>
                    <a:pt x="607" y="507"/>
                  </a:lnTo>
                  <a:lnTo>
                    <a:pt x="573" y="518"/>
                  </a:lnTo>
                  <a:lnTo>
                    <a:pt x="533" y="523"/>
                  </a:lnTo>
                  <a:lnTo>
                    <a:pt x="511" y="523"/>
                  </a:lnTo>
                  <a:lnTo>
                    <a:pt x="499" y="533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110"/>
            <p:cNvSpPr>
              <a:spLocks/>
            </p:cNvSpPr>
            <p:nvPr/>
          </p:nvSpPr>
          <p:spPr bwMode="auto">
            <a:xfrm>
              <a:off x="2653" y="1506"/>
              <a:ext cx="516" cy="596"/>
            </a:xfrm>
            <a:custGeom>
              <a:avLst/>
              <a:gdLst/>
              <a:ahLst/>
              <a:cxnLst>
                <a:cxn ang="0">
                  <a:pos x="244" y="501"/>
                </a:cxn>
                <a:cxn ang="0">
                  <a:pos x="273" y="448"/>
                </a:cxn>
                <a:cxn ang="0">
                  <a:pos x="261" y="390"/>
                </a:cxn>
                <a:cxn ang="0">
                  <a:pos x="205" y="364"/>
                </a:cxn>
                <a:cxn ang="0">
                  <a:pos x="142" y="374"/>
                </a:cxn>
                <a:cxn ang="0">
                  <a:pos x="80" y="353"/>
                </a:cxn>
                <a:cxn ang="0">
                  <a:pos x="46" y="311"/>
                </a:cxn>
                <a:cxn ang="0">
                  <a:pos x="46" y="279"/>
                </a:cxn>
                <a:cxn ang="0">
                  <a:pos x="29" y="279"/>
                </a:cxn>
                <a:cxn ang="0">
                  <a:pos x="0" y="216"/>
                </a:cxn>
                <a:cxn ang="0">
                  <a:pos x="17" y="137"/>
                </a:cxn>
                <a:cxn ang="0">
                  <a:pos x="6" y="74"/>
                </a:cxn>
                <a:cxn ang="0">
                  <a:pos x="74" y="37"/>
                </a:cxn>
                <a:cxn ang="0">
                  <a:pos x="142" y="0"/>
                </a:cxn>
                <a:cxn ang="0">
                  <a:pos x="159" y="37"/>
                </a:cxn>
                <a:cxn ang="0">
                  <a:pos x="205" y="116"/>
                </a:cxn>
                <a:cxn ang="0">
                  <a:pos x="278" y="179"/>
                </a:cxn>
                <a:cxn ang="0">
                  <a:pos x="341" y="216"/>
                </a:cxn>
                <a:cxn ang="0">
                  <a:pos x="392" y="211"/>
                </a:cxn>
                <a:cxn ang="0">
                  <a:pos x="420" y="232"/>
                </a:cxn>
                <a:cxn ang="0">
                  <a:pos x="448" y="269"/>
                </a:cxn>
                <a:cxn ang="0">
                  <a:pos x="465" y="295"/>
                </a:cxn>
                <a:cxn ang="0">
                  <a:pos x="499" y="322"/>
                </a:cxn>
                <a:cxn ang="0">
                  <a:pos x="516" y="374"/>
                </a:cxn>
                <a:cxn ang="0">
                  <a:pos x="499" y="411"/>
                </a:cxn>
                <a:cxn ang="0">
                  <a:pos x="511" y="454"/>
                </a:cxn>
                <a:cxn ang="0">
                  <a:pos x="499" y="480"/>
                </a:cxn>
                <a:cxn ang="0">
                  <a:pos x="454" y="522"/>
                </a:cxn>
                <a:cxn ang="0">
                  <a:pos x="426" y="543"/>
                </a:cxn>
                <a:cxn ang="0">
                  <a:pos x="386" y="559"/>
                </a:cxn>
                <a:cxn ang="0">
                  <a:pos x="346" y="559"/>
                </a:cxn>
                <a:cxn ang="0">
                  <a:pos x="324" y="585"/>
                </a:cxn>
                <a:cxn ang="0">
                  <a:pos x="267" y="596"/>
                </a:cxn>
                <a:cxn ang="0">
                  <a:pos x="227" y="575"/>
                </a:cxn>
                <a:cxn ang="0">
                  <a:pos x="222" y="522"/>
                </a:cxn>
              </a:cxnLst>
              <a:rect l="0" t="0" r="r" b="b"/>
              <a:pathLst>
                <a:path w="516" h="596">
                  <a:moveTo>
                    <a:pt x="222" y="522"/>
                  </a:moveTo>
                  <a:lnTo>
                    <a:pt x="244" y="501"/>
                  </a:lnTo>
                  <a:lnTo>
                    <a:pt x="256" y="469"/>
                  </a:lnTo>
                  <a:lnTo>
                    <a:pt x="273" y="448"/>
                  </a:lnTo>
                  <a:lnTo>
                    <a:pt x="273" y="416"/>
                  </a:lnTo>
                  <a:lnTo>
                    <a:pt x="261" y="390"/>
                  </a:lnTo>
                  <a:lnTo>
                    <a:pt x="233" y="364"/>
                  </a:lnTo>
                  <a:lnTo>
                    <a:pt x="205" y="364"/>
                  </a:lnTo>
                  <a:lnTo>
                    <a:pt x="171" y="374"/>
                  </a:lnTo>
                  <a:lnTo>
                    <a:pt x="142" y="374"/>
                  </a:lnTo>
                  <a:lnTo>
                    <a:pt x="108" y="364"/>
                  </a:lnTo>
                  <a:lnTo>
                    <a:pt x="80" y="353"/>
                  </a:lnTo>
                  <a:lnTo>
                    <a:pt x="57" y="332"/>
                  </a:lnTo>
                  <a:lnTo>
                    <a:pt x="46" y="311"/>
                  </a:lnTo>
                  <a:lnTo>
                    <a:pt x="51" y="290"/>
                  </a:lnTo>
                  <a:lnTo>
                    <a:pt x="46" y="279"/>
                  </a:lnTo>
                  <a:lnTo>
                    <a:pt x="40" y="279"/>
                  </a:lnTo>
                  <a:lnTo>
                    <a:pt x="29" y="279"/>
                  </a:lnTo>
                  <a:lnTo>
                    <a:pt x="6" y="263"/>
                  </a:lnTo>
                  <a:lnTo>
                    <a:pt x="0" y="216"/>
                  </a:lnTo>
                  <a:lnTo>
                    <a:pt x="12" y="169"/>
                  </a:lnTo>
                  <a:lnTo>
                    <a:pt x="17" y="137"/>
                  </a:lnTo>
                  <a:lnTo>
                    <a:pt x="17" y="105"/>
                  </a:lnTo>
                  <a:lnTo>
                    <a:pt x="6" y="74"/>
                  </a:lnTo>
                  <a:lnTo>
                    <a:pt x="29" y="63"/>
                  </a:lnTo>
                  <a:lnTo>
                    <a:pt x="74" y="37"/>
                  </a:lnTo>
                  <a:lnTo>
                    <a:pt x="103" y="15"/>
                  </a:lnTo>
                  <a:lnTo>
                    <a:pt x="142" y="0"/>
                  </a:lnTo>
                  <a:lnTo>
                    <a:pt x="153" y="5"/>
                  </a:lnTo>
                  <a:lnTo>
                    <a:pt x="159" y="37"/>
                  </a:lnTo>
                  <a:lnTo>
                    <a:pt x="165" y="89"/>
                  </a:lnTo>
                  <a:lnTo>
                    <a:pt x="205" y="116"/>
                  </a:lnTo>
                  <a:lnTo>
                    <a:pt x="256" y="137"/>
                  </a:lnTo>
                  <a:lnTo>
                    <a:pt x="278" y="179"/>
                  </a:lnTo>
                  <a:lnTo>
                    <a:pt x="312" y="200"/>
                  </a:lnTo>
                  <a:lnTo>
                    <a:pt x="341" y="216"/>
                  </a:lnTo>
                  <a:lnTo>
                    <a:pt x="369" y="216"/>
                  </a:lnTo>
                  <a:lnTo>
                    <a:pt x="392" y="211"/>
                  </a:lnTo>
                  <a:lnTo>
                    <a:pt x="409" y="205"/>
                  </a:lnTo>
                  <a:lnTo>
                    <a:pt x="420" y="232"/>
                  </a:lnTo>
                  <a:lnTo>
                    <a:pt x="426" y="248"/>
                  </a:lnTo>
                  <a:lnTo>
                    <a:pt x="448" y="269"/>
                  </a:lnTo>
                  <a:lnTo>
                    <a:pt x="465" y="279"/>
                  </a:lnTo>
                  <a:lnTo>
                    <a:pt x="465" y="295"/>
                  </a:lnTo>
                  <a:lnTo>
                    <a:pt x="482" y="311"/>
                  </a:lnTo>
                  <a:lnTo>
                    <a:pt x="499" y="322"/>
                  </a:lnTo>
                  <a:lnTo>
                    <a:pt x="511" y="348"/>
                  </a:lnTo>
                  <a:lnTo>
                    <a:pt x="516" y="374"/>
                  </a:lnTo>
                  <a:lnTo>
                    <a:pt x="511" y="395"/>
                  </a:lnTo>
                  <a:lnTo>
                    <a:pt x="499" y="411"/>
                  </a:lnTo>
                  <a:lnTo>
                    <a:pt x="505" y="427"/>
                  </a:lnTo>
                  <a:lnTo>
                    <a:pt x="511" y="454"/>
                  </a:lnTo>
                  <a:lnTo>
                    <a:pt x="511" y="469"/>
                  </a:lnTo>
                  <a:lnTo>
                    <a:pt x="499" y="480"/>
                  </a:lnTo>
                  <a:lnTo>
                    <a:pt x="482" y="496"/>
                  </a:lnTo>
                  <a:lnTo>
                    <a:pt x="454" y="522"/>
                  </a:lnTo>
                  <a:lnTo>
                    <a:pt x="443" y="533"/>
                  </a:lnTo>
                  <a:lnTo>
                    <a:pt x="426" y="543"/>
                  </a:lnTo>
                  <a:lnTo>
                    <a:pt x="409" y="548"/>
                  </a:lnTo>
                  <a:lnTo>
                    <a:pt x="386" y="559"/>
                  </a:lnTo>
                  <a:lnTo>
                    <a:pt x="358" y="564"/>
                  </a:lnTo>
                  <a:lnTo>
                    <a:pt x="346" y="559"/>
                  </a:lnTo>
                  <a:lnTo>
                    <a:pt x="329" y="564"/>
                  </a:lnTo>
                  <a:lnTo>
                    <a:pt x="324" y="585"/>
                  </a:lnTo>
                  <a:lnTo>
                    <a:pt x="295" y="596"/>
                  </a:lnTo>
                  <a:lnTo>
                    <a:pt x="267" y="596"/>
                  </a:lnTo>
                  <a:lnTo>
                    <a:pt x="239" y="585"/>
                  </a:lnTo>
                  <a:lnTo>
                    <a:pt x="227" y="575"/>
                  </a:lnTo>
                  <a:lnTo>
                    <a:pt x="222" y="548"/>
                  </a:lnTo>
                  <a:lnTo>
                    <a:pt x="222" y="52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111"/>
            <p:cNvSpPr>
              <a:spLocks/>
            </p:cNvSpPr>
            <p:nvPr/>
          </p:nvSpPr>
          <p:spPr bwMode="auto">
            <a:xfrm>
              <a:off x="2154" y="1183"/>
              <a:ext cx="641" cy="570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358" y="48"/>
                </a:cxn>
                <a:cxn ang="0">
                  <a:pos x="420" y="96"/>
                </a:cxn>
                <a:cxn ang="0">
                  <a:pos x="471" y="127"/>
                </a:cxn>
                <a:cxn ang="0">
                  <a:pos x="511" y="159"/>
                </a:cxn>
                <a:cxn ang="0">
                  <a:pos x="522" y="190"/>
                </a:cxn>
                <a:cxn ang="0">
                  <a:pos x="562" y="196"/>
                </a:cxn>
                <a:cxn ang="0">
                  <a:pos x="613" y="222"/>
                </a:cxn>
                <a:cxn ang="0">
                  <a:pos x="630" y="280"/>
                </a:cxn>
                <a:cxn ang="0">
                  <a:pos x="641" y="322"/>
                </a:cxn>
                <a:cxn ang="0">
                  <a:pos x="573" y="359"/>
                </a:cxn>
                <a:cxn ang="0">
                  <a:pos x="505" y="396"/>
                </a:cxn>
                <a:cxn ang="0">
                  <a:pos x="488" y="433"/>
                </a:cxn>
                <a:cxn ang="0">
                  <a:pos x="448" y="449"/>
                </a:cxn>
                <a:cxn ang="0">
                  <a:pos x="369" y="497"/>
                </a:cxn>
                <a:cxn ang="0">
                  <a:pos x="295" y="544"/>
                </a:cxn>
                <a:cxn ang="0">
                  <a:pos x="256" y="555"/>
                </a:cxn>
                <a:cxn ang="0">
                  <a:pos x="221" y="507"/>
                </a:cxn>
                <a:cxn ang="0">
                  <a:pos x="187" y="428"/>
                </a:cxn>
                <a:cxn ang="0">
                  <a:pos x="159" y="380"/>
                </a:cxn>
                <a:cxn ang="0">
                  <a:pos x="137" y="359"/>
                </a:cxn>
                <a:cxn ang="0">
                  <a:pos x="74" y="375"/>
                </a:cxn>
                <a:cxn ang="0">
                  <a:pos x="29" y="365"/>
                </a:cxn>
                <a:cxn ang="0">
                  <a:pos x="12" y="322"/>
                </a:cxn>
                <a:cxn ang="0">
                  <a:pos x="12" y="249"/>
                </a:cxn>
                <a:cxn ang="0">
                  <a:pos x="17" y="212"/>
                </a:cxn>
                <a:cxn ang="0">
                  <a:pos x="57" y="169"/>
                </a:cxn>
                <a:cxn ang="0">
                  <a:pos x="108" y="127"/>
                </a:cxn>
                <a:cxn ang="0">
                  <a:pos x="137" y="59"/>
                </a:cxn>
                <a:cxn ang="0">
                  <a:pos x="159" y="22"/>
                </a:cxn>
                <a:cxn ang="0">
                  <a:pos x="193" y="0"/>
                </a:cxn>
                <a:cxn ang="0">
                  <a:pos x="216" y="6"/>
                </a:cxn>
                <a:cxn ang="0">
                  <a:pos x="239" y="22"/>
                </a:cxn>
              </a:cxnLst>
              <a:rect l="0" t="0" r="r" b="b"/>
              <a:pathLst>
                <a:path w="641" h="570">
                  <a:moveTo>
                    <a:pt x="261" y="6"/>
                  </a:moveTo>
                  <a:lnTo>
                    <a:pt x="284" y="0"/>
                  </a:lnTo>
                  <a:lnTo>
                    <a:pt x="324" y="16"/>
                  </a:lnTo>
                  <a:lnTo>
                    <a:pt x="358" y="48"/>
                  </a:lnTo>
                  <a:lnTo>
                    <a:pt x="392" y="74"/>
                  </a:lnTo>
                  <a:lnTo>
                    <a:pt x="420" y="96"/>
                  </a:lnTo>
                  <a:lnTo>
                    <a:pt x="443" y="117"/>
                  </a:lnTo>
                  <a:lnTo>
                    <a:pt x="471" y="127"/>
                  </a:lnTo>
                  <a:lnTo>
                    <a:pt x="494" y="132"/>
                  </a:lnTo>
                  <a:lnTo>
                    <a:pt x="511" y="159"/>
                  </a:lnTo>
                  <a:lnTo>
                    <a:pt x="516" y="180"/>
                  </a:lnTo>
                  <a:lnTo>
                    <a:pt x="522" y="190"/>
                  </a:lnTo>
                  <a:lnTo>
                    <a:pt x="545" y="190"/>
                  </a:lnTo>
                  <a:lnTo>
                    <a:pt x="562" y="196"/>
                  </a:lnTo>
                  <a:lnTo>
                    <a:pt x="596" y="206"/>
                  </a:lnTo>
                  <a:lnTo>
                    <a:pt x="613" y="222"/>
                  </a:lnTo>
                  <a:lnTo>
                    <a:pt x="624" y="249"/>
                  </a:lnTo>
                  <a:lnTo>
                    <a:pt x="630" y="280"/>
                  </a:lnTo>
                  <a:lnTo>
                    <a:pt x="641" y="301"/>
                  </a:lnTo>
                  <a:lnTo>
                    <a:pt x="641" y="322"/>
                  </a:lnTo>
                  <a:lnTo>
                    <a:pt x="601" y="338"/>
                  </a:lnTo>
                  <a:lnTo>
                    <a:pt x="573" y="359"/>
                  </a:lnTo>
                  <a:lnTo>
                    <a:pt x="528" y="386"/>
                  </a:lnTo>
                  <a:lnTo>
                    <a:pt x="505" y="396"/>
                  </a:lnTo>
                  <a:lnTo>
                    <a:pt x="494" y="417"/>
                  </a:lnTo>
                  <a:lnTo>
                    <a:pt x="488" y="433"/>
                  </a:lnTo>
                  <a:lnTo>
                    <a:pt x="471" y="444"/>
                  </a:lnTo>
                  <a:lnTo>
                    <a:pt x="448" y="449"/>
                  </a:lnTo>
                  <a:lnTo>
                    <a:pt x="414" y="459"/>
                  </a:lnTo>
                  <a:lnTo>
                    <a:pt x="369" y="497"/>
                  </a:lnTo>
                  <a:lnTo>
                    <a:pt x="324" y="518"/>
                  </a:lnTo>
                  <a:lnTo>
                    <a:pt x="295" y="544"/>
                  </a:lnTo>
                  <a:lnTo>
                    <a:pt x="278" y="570"/>
                  </a:lnTo>
                  <a:lnTo>
                    <a:pt x="256" y="555"/>
                  </a:lnTo>
                  <a:lnTo>
                    <a:pt x="227" y="533"/>
                  </a:lnTo>
                  <a:lnTo>
                    <a:pt x="221" y="507"/>
                  </a:lnTo>
                  <a:lnTo>
                    <a:pt x="210" y="481"/>
                  </a:lnTo>
                  <a:lnTo>
                    <a:pt x="187" y="428"/>
                  </a:lnTo>
                  <a:lnTo>
                    <a:pt x="176" y="386"/>
                  </a:lnTo>
                  <a:lnTo>
                    <a:pt x="159" y="380"/>
                  </a:lnTo>
                  <a:lnTo>
                    <a:pt x="153" y="370"/>
                  </a:lnTo>
                  <a:lnTo>
                    <a:pt x="137" y="359"/>
                  </a:lnTo>
                  <a:lnTo>
                    <a:pt x="97" y="365"/>
                  </a:lnTo>
                  <a:lnTo>
                    <a:pt x="74" y="375"/>
                  </a:lnTo>
                  <a:lnTo>
                    <a:pt x="57" y="380"/>
                  </a:lnTo>
                  <a:lnTo>
                    <a:pt x="29" y="365"/>
                  </a:lnTo>
                  <a:lnTo>
                    <a:pt x="23" y="349"/>
                  </a:lnTo>
                  <a:lnTo>
                    <a:pt x="12" y="322"/>
                  </a:lnTo>
                  <a:lnTo>
                    <a:pt x="17" y="285"/>
                  </a:lnTo>
                  <a:lnTo>
                    <a:pt x="12" y="249"/>
                  </a:lnTo>
                  <a:lnTo>
                    <a:pt x="0" y="222"/>
                  </a:lnTo>
                  <a:lnTo>
                    <a:pt x="17" y="212"/>
                  </a:lnTo>
                  <a:lnTo>
                    <a:pt x="34" y="196"/>
                  </a:lnTo>
                  <a:lnTo>
                    <a:pt x="57" y="169"/>
                  </a:lnTo>
                  <a:lnTo>
                    <a:pt x="85" y="159"/>
                  </a:lnTo>
                  <a:lnTo>
                    <a:pt x="108" y="127"/>
                  </a:lnTo>
                  <a:lnTo>
                    <a:pt x="131" y="96"/>
                  </a:lnTo>
                  <a:lnTo>
                    <a:pt x="137" y="59"/>
                  </a:lnTo>
                  <a:lnTo>
                    <a:pt x="137" y="27"/>
                  </a:lnTo>
                  <a:lnTo>
                    <a:pt x="159" y="22"/>
                  </a:lnTo>
                  <a:lnTo>
                    <a:pt x="187" y="16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6" y="6"/>
                  </a:lnTo>
                  <a:lnTo>
                    <a:pt x="221" y="16"/>
                  </a:lnTo>
                  <a:lnTo>
                    <a:pt x="239" y="22"/>
                  </a:lnTo>
                  <a:lnTo>
                    <a:pt x="261" y="6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112"/>
            <p:cNvSpPr>
              <a:spLocks/>
            </p:cNvSpPr>
            <p:nvPr/>
          </p:nvSpPr>
          <p:spPr bwMode="auto">
            <a:xfrm>
              <a:off x="2121" y="1542"/>
              <a:ext cx="311" cy="285"/>
            </a:xfrm>
            <a:custGeom>
              <a:avLst/>
              <a:gdLst/>
              <a:ahLst/>
              <a:cxnLst>
                <a:cxn ang="0">
                  <a:pos x="311" y="211"/>
                </a:cxn>
                <a:cxn ang="0">
                  <a:pos x="300" y="227"/>
                </a:cxn>
                <a:cxn ang="0">
                  <a:pos x="289" y="243"/>
                </a:cxn>
                <a:cxn ang="0">
                  <a:pos x="255" y="274"/>
                </a:cxn>
                <a:cxn ang="0">
                  <a:pos x="226" y="274"/>
                </a:cxn>
                <a:cxn ang="0">
                  <a:pos x="204" y="259"/>
                </a:cxn>
                <a:cxn ang="0">
                  <a:pos x="192" y="243"/>
                </a:cxn>
                <a:cxn ang="0">
                  <a:pos x="170" y="232"/>
                </a:cxn>
                <a:cxn ang="0">
                  <a:pos x="141" y="248"/>
                </a:cxn>
                <a:cxn ang="0">
                  <a:pos x="113" y="253"/>
                </a:cxn>
                <a:cxn ang="0">
                  <a:pos x="90" y="248"/>
                </a:cxn>
                <a:cxn ang="0">
                  <a:pos x="68" y="243"/>
                </a:cxn>
                <a:cxn ang="0">
                  <a:pos x="62" y="253"/>
                </a:cxn>
                <a:cxn ang="0">
                  <a:pos x="56" y="259"/>
                </a:cxn>
                <a:cxn ang="0">
                  <a:pos x="51" y="269"/>
                </a:cxn>
                <a:cxn ang="0">
                  <a:pos x="39" y="285"/>
                </a:cxn>
                <a:cxn ang="0">
                  <a:pos x="11" y="243"/>
                </a:cxn>
                <a:cxn ang="0">
                  <a:pos x="0" y="211"/>
                </a:cxn>
                <a:cxn ang="0">
                  <a:pos x="5" y="174"/>
                </a:cxn>
                <a:cxn ang="0">
                  <a:pos x="17" y="127"/>
                </a:cxn>
                <a:cxn ang="0">
                  <a:pos x="45" y="90"/>
                </a:cxn>
                <a:cxn ang="0">
                  <a:pos x="62" y="69"/>
                </a:cxn>
                <a:cxn ang="0">
                  <a:pos x="79" y="43"/>
                </a:cxn>
                <a:cxn ang="0">
                  <a:pos x="90" y="22"/>
                </a:cxn>
                <a:cxn ang="0">
                  <a:pos x="107" y="16"/>
                </a:cxn>
                <a:cxn ang="0">
                  <a:pos x="130" y="6"/>
                </a:cxn>
                <a:cxn ang="0">
                  <a:pos x="170" y="0"/>
                </a:cxn>
                <a:cxn ang="0">
                  <a:pos x="187" y="11"/>
                </a:cxn>
                <a:cxn ang="0">
                  <a:pos x="192" y="22"/>
                </a:cxn>
                <a:cxn ang="0">
                  <a:pos x="209" y="27"/>
                </a:cxn>
                <a:cxn ang="0">
                  <a:pos x="221" y="69"/>
                </a:cxn>
                <a:cxn ang="0">
                  <a:pos x="243" y="122"/>
                </a:cxn>
                <a:cxn ang="0">
                  <a:pos x="255" y="148"/>
                </a:cxn>
                <a:cxn ang="0">
                  <a:pos x="260" y="174"/>
                </a:cxn>
                <a:cxn ang="0">
                  <a:pos x="289" y="195"/>
                </a:cxn>
                <a:cxn ang="0">
                  <a:pos x="311" y="211"/>
                </a:cxn>
              </a:cxnLst>
              <a:rect l="0" t="0" r="r" b="b"/>
              <a:pathLst>
                <a:path w="311" h="285">
                  <a:moveTo>
                    <a:pt x="311" y="211"/>
                  </a:moveTo>
                  <a:lnTo>
                    <a:pt x="300" y="227"/>
                  </a:lnTo>
                  <a:lnTo>
                    <a:pt x="289" y="243"/>
                  </a:lnTo>
                  <a:lnTo>
                    <a:pt x="255" y="274"/>
                  </a:lnTo>
                  <a:lnTo>
                    <a:pt x="226" y="274"/>
                  </a:lnTo>
                  <a:lnTo>
                    <a:pt x="204" y="259"/>
                  </a:lnTo>
                  <a:lnTo>
                    <a:pt x="192" y="243"/>
                  </a:lnTo>
                  <a:lnTo>
                    <a:pt x="170" y="232"/>
                  </a:lnTo>
                  <a:lnTo>
                    <a:pt x="141" y="248"/>
                  </a:lnTo>
                  <a:lnTo>
                    <a:pt x="113" y="253"/>
                  </a:lnTo>
                  <a:lnTo>
                    <a:pt x="90" y="248"/>
                  </a:lnTo>
                  <a:lnTo>
                    <a:pt x="68" y="243"/>
                  </a:lnTo>
                  <a:lnTo>
                    <a:pt x="62" y="253"/>
                  </a:lnTo>
                  <a:lnTo>
                    <a:pt x="56" y="259"/>
                  </a:lnTo>
                  <a:lnTo>
                    <a:pt x="51" y="269"/>
                  </a:lnTo>
                  <a:lnTo>
                    <a:pt x="39" y="285"/>
                  </a:lnTo>
                  <a:lnTo>
                    <a:pt x="11" y="243"/>
                  </a:lnTo>
                  <a:lnTo>
                    <a:pt x="0" y="211"/>
                  </a:lnTo>
                  <a:lnTo>
                    <a:pt x="5" y="174"/>
                  </a:lnTo>
                  <a:lnTo>
                    <a:pt x="17" y="127"/>
                  </a:lnTo>
                  <a:lnTo>
                    <a:pt x="45" y="90"/>
                  </a:lnTo>
                  <a:lnTo>
                    <a:pt x="62" y="69"/>
                  </a:lnTo>
                  <a:lnTo>
                    <a:pt x="79" y="43"/>
                  </a:lnTo>
                  <a:lnTo>
                    <a:pt x="90" y="22"/>
                  </a:lnTo>
                  <a:lnTo>
                    <a:pt x="107" y="16"/>
                  </a:lnTo>
                  <a:lnTo>
                    <a:pt x="130" y="6"/>
                  </a:lnTo>
                  <a:lnTo>
                    <a:pt x="170" y="0"/>
                  </a:lnTo>
                  <a:lnTo>
                    <a:pt x="187" y="11"/>
                  </a:lnTo>
                  <a:lnTo>
                    <a:pt x="192" y="22"/>
                  </a:lnTo>
                  <a:lnTo>
                    <a:pt x="209" y="27"/>
                  </a:lnTo>
                  <a:lnTo>
                    <a:pt x="221" y="69"/>
                  </a:lnTo>
                  <a:lnTo>
                    <a:pt x="243" y="122"/>
                  </a:lnTo>
                  <a:lnTo>
                    <a:pt x="255" y="148"/>
                  </a:lnTo>
                  <a:lnTo>
                    <a:pt x="260" y="174"/>
                  </a:lnTo>
                  <a:lnTo>
                    <a:pt x="289" y="195"/>
                  </a:lnTo>
                  <a:lnTo>
                    <a:pt x="311" y="21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113"/>
            <p:cNvSpPr>
              <a:spLocks/>
            </p:cNvSpPr>
            <p:nvPr/>
          </p:nvSpPr>
          <p:spPr bwMode="auto">
            <a:xfrm>
              <a:off x="2268" y="1579"/>
              <a:ext cx="657" cy="1088"/>
            </a:xfrm>
            <a:custGeom>
              <a:avLst/>
              <a:gdLst/>
              <a:ahLst/>
              <a:cxnLst>
                <a:cxn ang="0">
                  <a:pos x="515" y="966"/>
                </a:cxn>
                <a:cxn ang="0">
                  <a:pos x="487" y="966"/>
                </a:cxn>
                <a:cxn ang="0">
                  <a:pos x="442" y="993"/>
                </a:cxn>
                <a:cxn ang="0">
                  <a:pos x="374" y="1024"/>
                </a:cxn>
                <a:cxn ang="0">
                  <a:pos x="334" y="1051"/>
                </a:cxn>
                <a:cxn ang="0">
                  <a:pos x="300" y="1051"/>
                </a:cxn>
                <a:cxn ang="0">
                  <a:pos x="266" y="1051"/>
                </a:cxn>
                <a:cxn ang="0">
                  <a:pos x="266" y="1024"/>
                </a:cxn>
                <a:cxn ang="0">
                  <a:pos x="215" y="1019"/>
                </a:cxn>
                <a:cxn ang="0">
                  <a:pos x="170" y="1067"/>
                </a:cxn>
                <a:cxn ang="0">
                  <a:pos x="119" y="1088"/>
                </a:cxn>
                <a:cxn ang="0">
                  <a:pos x="96" y="1083"/>
                </a:cxn>
                <a:cxn ang="0">
                  <a:pos x="80" y="1061"/>
                </a:cxn>
                <a:cxn ang="0">
                  <a:pos x="51" y="1046"/>
                </a:cxn>
                <a:cxn ang="0">
                  <a:pos x="12" y="1051"/>
                </a:cxn>
                <a:cxn ang="0">
                  <a:pos x="12" y="1024"/>
                </a:cxn>
                <a:cxn ang="0">
                  <a:pos x="40" y="1009"/>
                </a:cxn>
                <a:cxn ang="0">
                  <a:pos x="74" y="929"/>
                </a:cxn>
                <a:cxn ang="0">
                  <a:pos x="136" y="866"/>
                </a:cxn>
                <a:cxn ang="0">
                  <a:pos x="147" y="771"/>
                </a:cxn>
                <a:cxn ang="0">
                  <a:pos x="108" y="639"/>
                </a:cxn>
                <a:cxn ang="0">
                  <a:pos x="91" y="592"/>
                </a:cxn>
                <a:cxn ang="0">
                  <a:pos x="113" y="507"/>
                </a:cxn>
                <a:cxn ang="0">
                  <a:pos x="80" y="481"/>
                </a:cxn>
                <a:cxn ang="0">
                  <a:pos x="51" y="391"/>
                </a:cxn>
                <a:cxn ang="0">
                  <a:pos x="91" y="343"/>
                </a:cxn>
                <a:cxn ang="0">
                  <a:pos x="102" y="301"/>
                </a:cxn>
                <a:cxn ang="0">
                  <a:pos x="108" y="238"/>
                </a:cxn>
                <a:cxn ang="0">
                  <a:pos x="153" y="190"/>
                </a:cxn>
                <a:cxn ang="0">
                  <a:pos x="181" y="148"/>
                </a:cxn>
                <a:cxn ang="0">
                  <a:pos x="255" y="101"/>
                </a:cxn>
                <a:cxn ang="0">
                  <a:pos x="334" y="53"/>
                </a:cxn>
                <a:cxn ang="0">
                  <a:pos x="374" y="37"/>
                </a:cxn>
                <a:cxn ang="0">
                  <a:pos x="391" y="0"/>
                </a:cxn>
                <a:cxn ang="0">
                  <a:pos x="402" y="64"/>
                </a:cxn>
                <a:cxn ang="0">
                  <a:pos x="385" y="143"/>
                </a:cxn>
                <a:cxn ang="0">
                  <a:pos x="414" y="206"/>
                </a:cxn>
                <a:cxn ang="0">
                  <a:pos x="430" y="206"/>
                </a:cxn>
                <a:cxn ang="0">
                  <a:pos x="430" y="238"/>
                </a:cxn>
                <a:cxn ang="0">
                  <a:pos x="464" y="280"/>
                </a:cxn>
                <a:cxn ang="0">
                  <a:pos x="527" y="301"/>
                </a:cxn>
                <a:cxn ang="0">
                  <a:pos x="589" y="291"/>
                </a:cxn>
                <a:cxn ang="0">
                  <a:pos x="646" y="317"/>
                </a:cxn>
                <a:cxn ang="0">
                  <a:pos x="657" y="375"/>
                </a:cxn>
                <a:cxn ang="0">
                  <a:pos x="629" y="428"/>
                </a:cxn>
                <a:cxn ang="0">
                  <a:pos x="589" y="454"/>
                </a:cxn>
                <a:cxn ang="0">
                  <a:pos x="549" y="449"/>
                </a:cxn>
                <a:cxn ang="0">
                  <a:pos x="527" y="528"/>
                </a:cxn>
                <a:cxn ang="0">
                  <a:pos x="527" y="565"/>
                </a:cxn>
                <a:cxn ang="0">
                  <a:pos x="561" y="629"/>
                </a:cxn>
                <a:cxn ang="0">
                  <a:pos x="566" y="718"/>
                </a:cxn>
                <a:cxn ang="0">
                  <a:pos x="566" y="782"/>
                </a:cxn>
                <a:cxn ang="0">
                  <a:pos x="561" y="840"/>
                </a:cxn>
                <a:cxn ang="0">
                  <a:pos x="589" y="850"/>
                </a:cxn>
                <a:cxn ang="0">
                  <a:pos x="561" y="935"/>
                </a:cxn>
                <a:cxn ang="0">
                  <a:pos x="532" y="966"/>
                </a:cxn>
              </a:cxnLst>
              <a:rect l="0" t="0" r="r" b="b"/>
              <a:pathLst>
                <a:path w="657" h="1088">
                  <a:moveTo>
                    <a:pt x="532" y="966"/>
                  </a:moveTo>
                  <a:lnTo>
                    <a:pt x="515" y="966"/>
                  </a:lnTo>
                  <a:lnTo>
                    <a:pt x="498" y="972"/>
                  </a:lnTo>
                  <a:lnTo>
                    <a:pt x="487" y="966"/>
                  </a:lnTo>
                  <a:lnTo>
                    <a:pt x="481" y="966"/>
                  </a:lnTo>
                  <a:lnTo>
                    <a:pt x="442" y="993"/>
                  </a:lnTo>
                  <a:lnTo>
                    <a:pt x="402" y="1009"/>
                  </a:lnTo>
                  <a:lnTo>
                    <a:pt x="374" y="1024"/>
                  </a:lnTo>
                  <a:lnTo>
                    <a:pt x="340" y="1040"/>
                  </a:lnTo>
                  <a:lnTo>
                    <a:pt x="334" y="1051"/>
                  </a:lnTo>
                  <a:lnTo>
                    <a:pt x="312" y="1056"/>
                  </a:lnTo>
                  <a:lnTo>
                    <a:pt x="300" y="1051"/>
                  </a:lnTo>
                  <a:lnTo>
                    <a:pt x="289" y="1061"/>
                  </a:lnTo>
                  <a:lnTo>
                    <a:pt x="266" y="1051"/>
                  </a:lnTo>
                  <a:lnTo>
                    <a:pt x="266" y="1040"/>
                  </a:lnTo>
                  <a:lnTo>
                    <a:pt x="266" y="1024"/>
                  </a:lnTo>
                  <a:lnTo>
                    <a:pt x="255" y="1009"/>
                  </a:lnTo>
                  <a:lnTo>
                    <a:pt x="215" y="1019"/>
                  </a:lnTo>
                  <a:lnTo>
                    <a:pt x="193" y="1046"/>
                  </a:lnTo>
                  <a:lnTo>
                    <a:pt x="170" y="1067"/>
                  </a:lnTo>
                  <a:lnTo>
                    <a:pt x="147" y="1083"/>
                  </a:lnTo>
                  <a:lnTo>
                    <a:pt x="119" y="1088"/>
                  </a:lnTo>
                  <a:lnTo>
                    <a:pt x="102" y="1083"/>
                  </a:lnTo>
                  <a:lnTo>
                    <a:pt x="96" y="1083"/>
                  </a:lnTo>
                  <a:lnTo>
                    <a:pt x="91" y="1067"/>
                  </a:lnTo>
                  <a:lnTo>
                    <a:pt x="80" y="1061"/>
                  </a:lnTo>
                  <a:lnTo>
                    <a:pt x="62" y="1056"/>
                  </a:lnTo>
                  <a:lnTo>
                    <a:pt x="51" y="1046"/>
                  </a:lnTo>
                  <a:lnTo>
                    <a:pt x="28" y="1046"/>
                  </a:lnTo>
                  <a:lnTo>
                    <a:pt x="12" y="1051"/>
                  </a:lnTo>
                  <a:lnTo>
                    <a:pt x="0" y="1046"/>
                  </a:lnTo>
                  <a:lnTo>
                    <a:pt x="12" y="1024"/>
                  </a:lnTo>
                  <a:lnTo>
                    <a:pt x="28" y="1014"/>
                  </a:lnTo>
                  <a:lnTo>
                    <a:pt x="40" y="1009"/>
                  </a:lnTo>
                  <a:lnTo>
                    <a:pt x="51" y="988"/>
                  </a:lnTo>
                  <a:lnTo>
                    <a:pt x="74" y="929"/>
                  </a:lnTo>
                  <a:lnTo>
                    <a:pt x="113" y="898"/>
                  </a:lnTo>
                  <a:lnTo>
                    <a:pt x="136" y="866"/>
                  </a:lnTo>
                  <a:lnTo>
                    <a:pt x="147" y="829"/>
                  </a:lnTo>
                  <a:lnTo>
                    <a:pt x="147" y="771"/>
                  </a:lnTo>
                  <a:lnTo>
                    <a:pt x="130" y="692"/>
                  </a:lnTo>
                  <a:lnTo>
                    <a:pt x="108" y="639"/>
                  </a:lnTo>
                  <a:lnTo>
                    <a:pt x="102" y="634"/>
                  </a:lnTo>
                  <a:lnTo>
                    <a:pt x="91" y="592"/>
                  </a:lnTo>
                  <a:lnTo>
                    <a:pt x="108" y="539"/>
                  </a:lnTo>
                  <a:lnTo>
                    <a:pt x="113" y="507"/>
                  </a:lnTo>
                  <a:lnTo>
                    <a:pt x="96" y="491"/>
                  </a:lnTo>
                  <a:lnTo>
                    <a:pt x="80" y="481"/>
                  </a:lnTo>
                  <a:lnTo>
                    <a:pt x="62" y="439"/>
                  </a:lnTo>
                  <a:lnTo>
                    <a:pt x="51" y="391"/>
                  </a:lnTo>
                  <a:lnTo>
                    <a:pt x="80" y="370"/>
                  </a:lnTo>
                  <a:lnTo>
                    <a:pt x="91" y="343"/>
                  </a:lnTo>
                  <a:lnTo>
                    <a:pt x="85" y="322"/>
                  </a:lnTo>
                  <a:lnTo>
                    <a:pt x="102" y="301"/>
                  </a:lnTo>
                  <a:lnTo>
                    <a:pt x="113" y="259"/>
                  </a:lnTo>
                  <a:lnTo>
                    <a:pt x="108" y="238"/>
                  </a:lnTo>
                  <a:lnTo>
                    <a:pt x="142" y="206"/>
                  </a:lnTo>
                  <a:lnTo>
                    <a:pt x="153" y="190"/>
                  </a:lnTo>
                  <a:lnTo>
                    <a:pt x="164" y="175"/>
                  </a:lnTo>
                  <a:lnTo>
                    <a:pt x="181" y="148"/>
                  </a:lnTo>
                  <a:lnTo>
                    <a:pt x="210" y="122"/>
                  </a:lnTo>
                  <a:lnTo>
                    <a:pt x="255" y="101"/>
                  </a:lnTo>
                  <a:lnTo>
                    <a:pt x="300" y="64"/>
                  </a:lnTo>
                  <a:lnTo>
                    <a:pt x="334" y="53"/>
                  </a:lnTo>
                  <a:lnTo>
                    <a:pt x="357" y="48"/>
                  </a:lnTo>
                  <a:lnTo>
                    <a:pt x="374" y="37"/>
                  </a:lnTo>
                  <a:lnTo>
                    <a:pt x="379" y="22"/>
                  </a:lnTo>
                  <a:lnTo>
                    <a:pt x="391" y="0"/>
                  </a:lnTo>
                  <a:lnTo>
                    <a:pt x="402" y="32"/>
                  </a:lnTo>
                  <a:lnTo>
                    <a:pt x="402" y="64"/>
                  </a:lnTo>
                  <a:lnTo>
                    <a:pt x="397" y="95"/>
                  </a:lnTo>
                  <a:lnTo>
                    <a:pt x="385" y="143"/>
                  </a:lnTo>
                  <a:lnTo>
                    <a:pt x="391" y="190"/>
                  </a:lnTo>
                  <a:lnTo>
                    <a:pt x="414" y="206"/>
                  </a:lnTo>
                  <a:lnTo>
                    <a:pt x="425" y="206"/>
                  </a:lnTo>
                  <a:lnTo>
                    <a:pt x="430" y="206"/>
                  </a:lnTo>
                  <a:lnTo>
                    <a:pt x="436" y="217"/>
                  </a:lnTo>
                  <a:lnTo>
                    <a:pt x="430" y="238"/>
                  </a:lnTo>
                  <a:lnTo>
                    <a:pt x="442" y="259"/>
                  </a:lnTo>
                  <a:lnTo>
                    <a:pt x="464" y="280"/>
                  </a:lnTo>
                  <a:lnTo>
                    <a:pt x="493" y="291"/>
                  </a:lnTo>
                  <a:lnTo>
                    <a:pt x="527" y="301"/>
                  </a:lnTo>
                  <a:lnTo>
                    <a:pt x="555" y="301"/>
                  </a:lnTo>
                  <a:lnTo>
                    <a:pt x="589" y="291"/>
                  </a:lnTo>
                  <a:lnTo>
                    <a:pt x="617" y="291"/>
                  </a:lnTo>
                  <a:lnTo>
                    <a:pt x="646" y="317"/>
                  </a:lnTo>
                  <a:lnTo>
                    <a:pt x="657" y="343"/>
                  </a:lnTo>
                  <a:lnTo>
                    <a:pt x="657" y="375"/>
                  </a:lnTo>
                  <a:lnTo>
                    <a:pt x="640" y="396"/>
                  </a:lnTo>
                  <a:lnTo>
                    <a:pt x="629" y="428"/>
                  </a:lnTo>
                  <a:lnTo>
                    <a:pt x="606" y="449"/>
                  </a:lnTo>
                  <a:lnTo>
                    <a:pt x="589" y="454"/>
                  </a:lnTo>
                  <a:lnTo>
                    <a:pt x="566" y="439"/>
                  </a:lnTo>
                  <a:lnTo>
                    <a:pt x="549" y="449"/>
                  </a:lnTo>
                  <a:lnTo>
                    <a:pt x="538" y="497"/>
                  </a:lnTo>
                  <a:lnTo>
                    <a:pt x="527" y="528"/>
                  </a:lnTo>
                  <a:lnTo>
                    <a:pt x="510" y="555"/>
                  </a:lnTo>
                  <a:lnTo>
                    <a:pt x="527" y="565"/>
                  </a:lnTo>
                  <a:lnTo>
                    <a:pt x="561" y="581"/>
                  </a:lnTo>
                  <a:lnTo>
                    <a:pt x="561" y="629"/>
                  </a:lnTo>
                  <a:lnTo>
                    <a:pt x="561" y="681"/>
                  </a:lnTo>
                  <a:lnTo>
                    <a:pt x="566" y="718"/>
                  </a:lnTo>
                  <a:lnTo>
                    <a:pt x="561" y="750"/>
                  </a:lnTo>
                  <a:lnTo>
                    <a:pt x="566" y="782"/>
                  </a:lnTo>
                  <a:lnTo>
                    <a:pt x="555" y="819"/>
                  </a:lnTo>
                  <a:lnTo>
                    <a:pt x="561" y="840"/>
                  </a:lnTo>
                  <a:lnTo>
                    <a:pt x="578" y="840"/>
                  </a:lnTo>
                  <a:lnTo>
                    <a:pt x="589" y="850"/>
                  </a:lnTo>
                  <a:lnTo>
                    <a:pt x="578" y="893"/>
                  </a:lnTo>
                  <a:lnTo>
                    <a:pt x="561" y="935"/>
                  </a:lnTo>
                  <a:lnTo>
                    <a:pt x="549" y="961"/>
                  </a:lnTo>
                  <a:lnTo>
                    <a:pt x="532" y="966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114"/>
            <p:cNvSpPr>
              <a:spLocks/>
            </p:cNvSpPr>
            <p:nvPr/>
          </p:nvSpPr>
          <p:spPr bwMode="auto">
            <a:xfrm>
              <a:off x="2069" y="1775"/>
              <a:ext cx="312" cy="237"/>
            </a:xfrm>
            <a:custGeom>
              <a:avLst/>
              <a:gdLst/>
              <a:ahLst/>
              <a:cxnLst>
                <a:cxn ang="0">
                  <a:pos x="306" y="42"/>
                </a:cxn>
                <a:cxn ang="0">
                  <a:pos x="312" y="63"/>
                </a:cxn>
                <a:cxn ang="0">
                  <a:pos x="301" y="105"/>
                </a:cxn>
                <a:cxn ang="0">
                  <a:pos x="284" y="126"/>
                </a:cxn>
                <a:cxn ang="0">
                  <a:pos x="289" y="147"/>
                </a:cxn>
                <a:cxn ang="0">
                  <a:pos x="278" y="174"/>
                </a:cxn>
                <a:cxn ang="0">
                  <a:pos x="250" y="195"/>
                </a:cxn>
                <a:cxn ang="0">
                  <a:pos x="227" y="195"/>
                </a:cxn>
                <a:cxn ang="0">
                  <a:pos x="210" y="195"/>
                </a:cxn>
                <a:cxn ang="0">
                  <a:pos x="187" y="190"/>
                </a:cxn>
                <a:cxn ang="0">
                  <a:pos x="170" y="179"/>
                </a:cxn>
                <a:cxn ang="0">
                  <a:pos x="159" y="190"/>
                </a:cxn>
                <a:cxn ang="0">
                  <a:pos x="165" y="216"/>
                </a:cxn>
                <a:cxn ang="0">
                  <a:pos x="165" y="232"/>
                </a:cxn>
                <a:cxn ang="0">
                  <a:pos x="142" y="232"/>
                </a:cxn>
                <a:cxn ang="0">
                  <a:pos x="119" y="232"/>
                </a:cxn>
                <a:cxn ang="0">
                  <a:pos x="97" y="237"/>
                </a:cxn>
                <a:cxn ang="0">
                  <a:pos x="80" y="237"/>
                </a:cxn>
                <a:cxn ang="0">
                  <a:pos x="80" y="232"/>
                </a:cxn>
                <a:cxn ang="0">
                  <a:pos x="80" y="227"/>
                </a:cxn>
                <a:cxn ang="0">
                  <a:pos x="80" y="221"/>
                </a:cxn>
                <a:cxn ang="0">
                  <a:pos x="80" y="216"/>
                </a:cxn>
                <a:cxn ang="0">
                  <a:pos x="74" y="211"/>
                </a:cxn>
                <a:cxn ang="0">
                  <a:pos x="74" y="205"/>
                </a:cxn>
                <a:cxn ang="0">
                  <a:pos x="68" y="200"/>
                </a:cxn>
                <a:cxn ang="0">
                  <a:pos x="68" y="195"/>
                </a:cxn>
                <a:cxn ang="0">
                  <a:pos x="63" y="195"/>
                </a:cxn>
                <a:cxn ang="0">
                  <a:pos x="63" y="190"/>
                </a:cxn>
                <a:cxn ang="0">
                  <a:pos x="51" y="174"/>
                </a:cxn>
                <a:cxn ang="0">
                  <a:pos x="46" y="169"/>
                </a:cxn>
                <a:cxn ang="0">
                  <a:pos x="46" y="163"/>
                </a:cxn>
                <a:cxn ang="0">
                  <a:pos x="46" y="158"/>
                </a:cxn>
                <a:cxn ang="0">
                  <a:pos x="46" y="153"/>
                </a:cxn>
                <a:cxn ang="0">
                  <a:pos x="40" y="153"/>
                </a:cxn>
                <a:cxn ang="0">
                  <a:pos x="40" y="147"/>
                </a:cxn>
                <a:cxn ang="0">
                  <a:pos x="40" y="142"/>
                </a:cxn>
                <a:cxn ang="0">
                  <a:pos x="34" y="142"/>
                </a:cxn>
                <a:cxn ang="0">
                  <a:pos x="23" y="132"/>
                </a:cxn>
                <a:cxn ang="0">
                  <a:pos x="0" y="100"/>
                </a:cxn>
                <a:cxn ang="0">
                  <a:pos x="6" y="79"/>
                </a:cxn>
                <a:cxn ang="0">
                  <a:pos x="29" y="74"/>
                </a:cxn>
                <a:cxn ang="0">
                  <a:pos x="34" y="63"/>
                </a:cxn>
                <a:cxn ang="0">
                  <a:pos x="57" y="53"/>
                </a:cxn>
                <a:cxn ang="0">
                  <a:pos x="91" y="53"/>
                </a:cxn>
                <a:cxn ang="0">
                  <a:pos x="102" y="37"/>
                </a:cxn>
                <a:cxn ang="0">
                  <a:pos x="108" y="26"/>
                </a:cxn>
                <a:cxn ang="0">
                  <a:pos x="114" y="21"/>
                </a:cxn>
                <a:cxn ang="0">
                  <a:pos x="119" y="10"/>
                </a:cxn>
                <a:cxn ang="0">
                  <a:pos x="142" y="16"/>
                </a:cxn>
                <a:cxn ang="0">
                  <a:pos x="165" y="21"/>
                </a:cxn>
                <a:cxn ang="0">
                  <a:pos x="193" y="16"/>
                </a:cxn>
                <a:cxn ang="0">
                  <a:pos x="221" y="0"/>
                </a:cxn>
                <a:cxn ang="0">
                  <a:pos x="244" y="10"/>
                </a:cxn>
                <a:cxn ang="0">
                  <a:pos x="255" y="26"/>
                </a:cxn>
                <a:cxn ang="0">
                  <a:pos x="278" y="42"/>
                </a:cxn>
                <a:cxn ang="0">
                  <a:pos x="306" y="42"/>
                </a:cxn>
              </a:cxnLst>
              <a:rect l="0" t="0" r="r" b="b"/>
              <a:pathLst>
                <a:path w="312" h="237">
                  <a:moveTo>
                    <a:pt x="306" y="42"/>
                  </a:moveTo>
                  <a:lnTo>
                    <a:pt x="312" y="63"/>
                  </a:lnTo>
                  <a:lnTo>
                    <a:pt x="301" y="105"/>
                  </a:lnTo>
                  <a:lnTo>
                    <a:pt x="284" y="126"/>
                  </a:lnTo>
                  <a:lnTo>
                    <a:pt x="289" y="147"/>
                  </a:lnTo>
                  <a:lnTo>
                    <a:pt x="278" y="174"/>
                  </a:lnTo>
                  <a:lnTo>
                    <a:pt x="250" y="195"/>
                  </a:lnTo>
                  <a:lnTo>
                    <a:pt x="227" y="195"/>
                  </a:lnTo>
                  <a:lnTo>
                    <a:pt x="210" y="195"/>
                  </a:lnTo>
                  <a:lnTo>
                    <a:pt x="187" y="190"/>
                  </a:lnTo>
                  <a:lnTo>
                    <a:pt x="170" y="179"/>
                  </a:lnTo>
                  <a:lnTo>
                    <a:pt x="159" y="190"/>
                  </a:lnTo>
                  <a:lnTo>
                    <a:pt x="165" y="216"/>
                  </a:lnTo>
                  <a:lnTo>
                    <a:pt x="165" y="232"/>
                  </a:lnTo>
                  <a:lnTo>
                    <a:pt x="142" y="232"/>
                  </a:lnTo>
                  <a:lnTo>
                    <a:pt x="119" y="232"/>
                  </a:lnTo>
                  <a:lnTo>
                    <a:pt x="97" y="237"/>
                  </a:lnTo>
                  <a:lnTo>
                    <a:pt x="80" y="237"/>
                  </a:lnTo>
                  <a:lnTo>
                    <a:pt x="80" y="232"/>
                  </a:lnTo>
                  <a:lnTo>
                    <a:pt x="80" y="227"/>
                  </a:lnTo>
                  <a:lnTo>
                    <a:pt x="80" y="221"/>
                  </a:lnTo>
                  <a:lnTo>
                    <a:pt x="80" y="216"/>
                  </a:lnTo>
                  <a:lnTo>
                    <a:pt x="74" y="211"/>
                  </a:lnTo>
                  <a:lnTo>
                    <a:pt x="74" y="205"/>
                  </a:lnTo>
                  <a:lnTo>
                    <a:pt x="68" y="200"/>
                  </a:lnTo>
                  <a:lnTo>
                    <a:pt x="68" y="195"/>
                  </a:lnTo>
                  <a:lnTo>
                    <a:pt x="63" y="195"/>
                  </a:lnTo>
                  <a:lnTo>
                    <a:pt x="63" y="190"/>
                  </a:lnTo>
                  <a:lnTo>
                    <a:pt x="51" y="174"/>
                  </a:lnTo>
                  <a:lnTo>
                    <a:pt x="46" y="169"/>
                  </a:lnTo>
                  <a:lnTo>
                    <a:pt x="46" y="163"/>
                  </a:lnTo>
                  <a:lnTo>
                    <a:pt x="46" y="158"/>
                  </a:lnTo>
                  <a:lnTo>
                    <a:pt x="46" y="153"/>
                  </a:lnTo>
                  <a:lnTo>
                    <a:pt x="40" y="153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34" y="142"/>
                  </a:lnTo>
                  <a:lnTo>
                    <a:pt x="23" y="132"/>
                  </a:lnTo>
                  <a:lnTo>
                    <a:pt x="0" y="100"/>
                  </a:lnTo>
                  <a:lnTo>
                    <a:pt x="6" y="79"/>
                  </a:lnTo>
                  <a:lnTo>
                    <a:pt x="29" y="74"/>
                  </a:lnTo>
                  <a:lnTo>
                    <a:pt x="34" y="63"/>
                  </a:lnTo>
                  <a:lnTo>
                    <a:pt x="57" y="53"/>
                  </a:lnTo>
                  <a:lnTo>
                    <a:pt x="91" y="53"/>
                  </a:lnTo>
                  <a:lnTo>
                    <a:pt x="102" y="37"/>
                  </a:lnTo>
                  <a:lnTo>
                    <a:pt x="108" y="26"/>
                  </a:lnTo>
                  <a:lnTo>
                    <a:pt x="114" y="21"/>
                  </a:lnTo>
                  <a:lnTo>
                    <a:pt x="119" y="10"/>
                  </a:lnTo>
                  <a:lnTo>
                    <a:pt x="142" y="16"/>
                  </a:lnTo>
                  <a:lnTo>
                    <a:pt x="165" y="21"/>
                  </a:lnTo>
                  <a:lnTo>
                    <a:pt x="193" y="16"/>
                  </a:lnTo>
                  <a:lnTo>
                    <a:pt x="221" y="0"/>
                  </a:lnTo>
                  <a:lnTo>
                    <a:pt x="244" y="10"/>
                  </a:lnTo>
                  <a:lnTo>
                    <a:pt x="255" y="26"/>
                  </a:lnTo>
                  <a:lnTo>
                    <a:pt x="278" y="42"/>
                  </a:lnTo>
                  <a:lnTo>
                    <a:pt x="306" y="4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115"/>
            <p:cNvSpPr>
              <a:spLocks/>
            </p:cNvSpPr>
            <p:nvPr/>
          </p:nvSpPr>
          <p:spPr bwMode="auto">
            <a:xfrm>
              <a:off x="2148" y="2006"/>
              <a:ext cx="91" cy="15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91" y="22"/>
                </a:cxn>
                <a:cxn ang="0">
                  <a:pos x="91" y="53"/>
                </a:cxn>
                <a:cxn ang="0">
                  <a:pos x="86" y="90"/>
                </a:cxn>
                <a:cxn ang="0">
                  <a:pos x="74" y="127"/>
                </a:cxn>
                <a:cxn ang="0">
                  <a:pos x="63" y="143"/>
                </a:cxn>
                <a:cxn ang="0">
                  <a:pos x="57" y="154"/>
                </a:cxn>
                <a:cxn ang="0">
                  <a:pos x="46" y="159"/>
                </a:cxn>
                <a:cxn ang="0">
                  <a:pos x="35" y="154"/>
                </a:cxn>
                <a:cxn ang="0">
                  <a:pos x="23" y="143"/>
                </a:cxn>
                <a:cxn ang="0">
                  <a:pos x="17" y="117"/>
                </a:cxn>
                <a:cxn ang="0">
                  <a:pos x="29" y="90"/>
                </a:cxn>
                <a:cxn ang="0">
                  <a:pos x="29" y="80"/>
                </a:cxn>
                <a:cxn ang="0">
                  <a:pos x="12" y="64"/>
                </a:cxn>
                <a:cxn ang="0">
                  <a:pos x="6" y="43"/>
                </a:cxn>
                <a:cxn ang="0">
                  <a:pos x="6" y="22"/>
                </a:cxn>
                <a:cxn ang="0">
                  <a:pos x="0" y="6"/>
                </a:cxn>
                <a:cxn ang="0">
                  <a:pos x="17" y="6"/>
                </a:cxn>
                <a:cxn ang="0">
                  <a:pos x="40" y="0"/>
                </a:cxn>
                <a:cxn ang="0">
                  <a:pos x="63" y="0"/>
                </a:cxn>
                <a:cxn ang="0">
                  <a:pos x="86" y="0"/>
                </a:cxn>
              </a:cxnLst>
              <a:rect l="0" t="0" r="r" b="b"/>
              <a:pathLst>
                <a:path w="91" h="159">
                  <a:moveTo>
                    <a:pt x="86" y="0"/>
                  </a:moveTo>
                  <a:lnTo>
                    <a:pt x="91" y="22"/>
                  </a:lnTo>
                  <a:lnTo>
                    <a:pt x="91" y="53"/>
                  </a:lnTo>
                  <a:lnTo>
                    <a:pt x="86" y="90"/>
                  </a:lnTo>
                  <a:lnTo>
                    <a:pt x="74" y="127"/>
                  </a:lnTo>
                  <a:lnTo>
                    <a:pt x="63" y="143"/>
                  </a:lnTo>
                  <a:lnTo>
                    <a:pt x="57" y="154"/>
                  </a:lnTo>
                  <a:lnTo>
                    <a:pt x="46" y="159"/>
                  </a:lnTo>
                  <a:lnTo>
                    <a:pt x="35" y="154"/>
                  </a:lnTo>
                  <a:lnTo>
                    <a:pt x="23" y="143"/>
                  </a:lnTo>
                  <a:lnTo>
                    <a:pt x="17" y="117"/>
                  </a:lnTo>
                  <a:lnTo>
                    <a:pt x="29" y="90"/>
                  </a:lnTo>
                  <a:lnTo>
                    <a:pt x="29" y="80"/>
                  </a:lnTo>
                  <a:lnTo>
                    <a:pt x="12" y="64"/>
                  </a:lnTo>
                  <a:lnTo>
                    <a:pt x="6" y="43"/>
                  </a:lnTo>
                  <a:lnTo>
                    <a:pt x="6" y="22"/>
                  </a:lnTo>
                  <a:lnTo>
                    <a:pt x="0" y="6"/>
                  </a:lnTo>
                  <a:lnTo>
                    <a:pt x="17" y="6"/>
                  </a:lnTo>
                  <a:lnTo>
                    <a:pt x="40" y="0"/>
                  </a:lnTo>
                  <a:lnTo>
                    <a:pt x="63" y="0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Freeform 116"/>
            <p:cNvSpPr>
              <a:spLocks/>
            </p:cNvSpPr>
            <p:nvPr/>
          </p:nvSpPr>
          <p:spPr bwMode="auto">
            <a:xfrm>
              <a:off x="2064" y="2012"/>
              <a:ext cx="130" cy="285"/>
            </a:xfrm>
            <a:custGeom>
              <a:avLst/>
              <a:gdLst/>
              <a:ahLst/>
              <a:cxnLst>
                <a:cxn ang="0">
                  <a:pos x="6" y="264"/>
                </a:cxn>
                <a:cxn ang="0">
                  <a:pos x="6" y="254"/>
                </a:cxn>
                <a:cxn ang="0">
                  <a:pos x="11" y="243"/>
                </a:cxn>
                <a:cxn ang="0">
                  <a:pos x="0" y="233"/>
                </a:cxn>
                <a:cxn ang="0">
                  <a:pos x="11" y="227"/>
                </a:cxn>
                <a:cxn ang="0">
                  <a:pos x="23" y="227"/>
                </a:cxn>
                <a:cxn ang="0">
                  <a:pos x="34" y="222"/>
                </a:cxn>
                <a:cxn ang="0">
                  <a:pos x="40" y="217"/>
                </a:cxn>
                <a:cxn ang="0">
                  <a:pos x="40" y="206"/>
                </a:cxn>
                <a:cxn ang="0">
                  <a:pos x="45" y="201"/>
                </a:cxn>
                <a:cxn ang="0">
                  <a:pos x="45" y="190"/>
                </a:cxn>
                <a:cxn ang="0">
                  <a:pos x="57" y="190"/>
                </a:cxn>
                <a:cxn ang="0">
                  <a:pos x="51" y="180"/>
                </a:cxn>
                <a:cxn ang="0">
                  <a:pos x="45" y="169"/>
                </a:cxn>
                <a:cxn ang="0">
                  <a:pos x="51" y="159"/>
                </a:cxn>
                <a:cxn ang="0">
                  <a:pos x="57" y="153"/>
                </a:cxn>
                <a:cxn ang="0">
                  <a:pos x="45" y="148"/>
                </a:cxn>
                <a:cxn ang="0">
                  <a:pos x="45" y="143"/>
                </a:cxn>
                <a:cxn ang="0">
                  <a:pos x="45" y="132"/>
                </a:cxn>
                <a:cxn ang="0">
                  <a:pos x="51" y="127"/>
                </a:cxn>
                <a:cxn ang="0">
                  <a:pos x="40" y="122"/>
                </a:cxn>
                <a:cxn ang="0">
                  <a:pos x="28" y="122"/>
                </a:cxn>
                <a:cxn ang="0">
                  <a:pos x="23" y="116"/>
                </a:cxn>
                <a:cxn ang="0">
                  <a:pos x="17" y="111"/>
                </a:cxn>
                <a:cxn ang="0">
                  <a:pos x="17" y="100"/>
                </a:cxn>
                <a:cxn ang="0">
                  <a:pos x="23" y="95"/>
                </a:cxn>
                <a:cxn ang="0">
                  <a:pos x="28" y="90"/>
                </a:cxn>
                <a:cxn ang="0">
                  <a:pos x="28" y="79"/>
                </a:cxn>
                <a:cxn ang="0">
                  <a:pos x="17" y="69"/>
                </a:cxn>
                <a:cxn ang="0">
                  <a:pos x="17" y="58"/>
                </a:cxn>
                <a:cxn ang="0">
                  <a:pos x="11" y="48"/>
                </a:cxn>
                <a:cxn ang="0">
                  <a:pos x="17" y="42"/>
                </a:cxn>
                <a:cxn ang="0">
                  <a:pos x="28" y="37"/>
                </a:cxn>
                <a:cxn ang="0">
                  <a:pos x="40" y="27"/>
                </a:cxn>
                <a:cxn ang="0">
                  <a:pos x="40" y="21"/>
                </a:cxn>
                <a:cxn ang="0">
                  <a:pos x="45" y="16"/>
                </a:cxn>
                <a:cxn ang="0">
                  <a:pos x="51" y="11"/>
                </a:cxn>
                <a:cxn ang="0">
                  <a:pos x="62" y="5"/>
                </a:cxn>
                <a:cxn ang="0">
                  <a:pos x="68" y="0"/>
                </a:cxn>
                <a:cxn ang="0">
                  <a:pos x="79" y="0"/>
                </a:cxn>
                <a:cxn ang="0">
                  <a:pos x="90" y="16"/>
                </a:cxn>
                <a:cxn ang="0">
                  <a:pos x="96" y="58"/>
                </a:cxn>
                <a:cxn ang="0">
                  <a:pos x="113" y="85"/>
                </a:cxn>
                <a:cxn ang="0">
                  <a:pos x="107" y="137"/>
                </a:cxn>
                <a:cxn ang="0">
                  <a:pos x="130" y="153"/>
                </a:cxn>
                <a:cxn ang="0">
                  <a:pos x="96" y="190"/>
                </a:cxn>
                <a:cxn ang="0">
                  <a:pos x="68" y="248"/>
                </a:cxn>
                <a:cxn ang="0">
                  <a:pos x="40" y="285"/>
                </a:cxn>
              </a:cxnLst>
              <a:rect l="0" t="0" r="r" b="b"/>
              <a:pathLst>
                <a:path w="130" h="285">
                  <a:moveTo>
                    <a:pt x="0" y="270"/>
                  </a:moveTo>
                  <a:lnTo>
                    <a:pt x="6" y="264"/>
                  </a:lnTo>
                  <a:lnTo>
                    <a:pt x="6" y="259"/>
                  </a:lnTo>
                  <a:lnTo>
                    <a:pt x="6" y="254"/>
                  </a:lnTo>
                  <a:lnTo>
                    <a:pt x="11" y="248"/>
                  </a:lnTo>
                  <a:lnTo>
                    <a:pt x="11" y="243"/>
                  </a:lnTo>
                  <a:lnTo>
                    <a:pt x="6" y="238"/>
                  </a:lnTo>
                  <a:lnTo>
                    <a:pt x="0" y="233"/>
                  </a:lnTo>
                  <a:lnTo>
                    <a:pt x="6" y="233"/>
                  </a:lnTo>
                  <a:lnTo>
                    <a:pt x="11" y="227"/>
                  </a:lnTo>
                  <a:lnTo>
                    <a:pt x="17" y="227"/>
                  </a:lnTo>
                  <a:lnTo>
                    <a:pt x="23" y="227"/>
                  </a:lnTo>
                  <a:lnTo>
                    <a:pt x="28" y="222"/>
                  </a:lnTo>
                  <a:lnTo>
                    <a:pt x="34" y="222"/>
                  </a:lnTo>
                  <a:lnTo>
                    <a:pt x="40" y="222"/>
                  </a:lnTo>
                  <a:lnTo>
                    <a:pt x="40" y="217"/>
                  </a:lnTo>
                  <a:lnTo>
                    <a:pt x="45" y="211"/>
                  </a:lnTo>
                  <a:lnTo>
                    <a:pt x="40" y="206"/>
                  </a:lnTo>
                  <a:lnTo>
                    <a:pt x="40" y="201"/>
                  </a:lnTo>
                  <a:lnTo>
                    <a:pt x="45" y="201"/>
                  </a:lnTo>
                  <a:lnTo>
                    <a:pt x="45" y="196"/>
                  </a:lnTo>
                  <a:lnTo>
                    <a:pt x="45" y="190"/>
                  </a:lnTo>
                  <a:lnTo>
                    <a:pt x="51" y="190"/>
                  </a:lnTo>
                  <a:lnTo>
                    <a:pt x="57" y="190"/>
                  </a:lnTo>
                  <a:lnTo>
                    <a:pt x="51" y="185"/>
                  </a:lnTo>
                  <a:lnTo>
                    <a:pt x="51" y="180"/>
                  </a:lnTo>
                  <a:lnTo>
                    <a:pt x="51" y="174"/>
                  </a:lnTo>
                  <a:lnTo>
                    <a:pt x="45" y="169"/>
                  </a:lnTo>
                  <a:lnTo>
                    <a:pt x="45" y="164"/>
                  </a:lnTo>
                  <a:lnTo>
                    <a:pt x="51" y="159"/>
                  </a:lnTo>
                  <a:lnTo>
                    <a:pt x="57" y="159"/>
                  </a:lnTo>
                  <a:lnTo>
                    <a:pt x="57" y="153"/>
                  </a:lnTo>
                  <a:lnTo>
                    <a:pt x="51" y="153"/>
                  </a:lnTo>
                  <a:lnTo>
                    <a:pt x="45" y="148"/>
                  </a:lnTo>
                  <a:lnTo>
                    <a:pt x="40" y="148"/>
                  </a:lnTo>
                  <a:lnTo>
                    <a:pt x="45" y="143"/>
                  </a:lnTo>
                  <a:lnTo>
                    <a:pt x="45" y="137"/>
                  </a:lnTo>
                  <a:lnTo>
                    <a:pt x="45" y="132"/>
                  </a:lnTo>
                  <a:lnTo>
                    <a:pt x="51" y="132"/>
                  </a:lnTo>
                  <a:lnTo>
                    <a:pt x="51" y="127"/>
                  </a:lnTo>
                  <a:lnTo>
                    <a:pt x="45" y="122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28" y="122"/>
                  </a:lnTo>
                  <a:lnTo>
                    <a:pt x="23" y="122"/>
                  </a:lnTo>
                  <a:lnTo>
                    <a:pt x="23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17" y="106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3" y="95"/>
                  </a:lnTo>
                  <a:lnTo>
                    <a:pt x="23" y="90"/>
                  </a:lnTo>
                  <a:lnTo>
                    <a:pt x="28" y="90"/>
                  </a:lnTo>
                  <a:lnTo>
                    <a:pt x="28" y="85"/>
                  </a:lnTo>
                  <a:lnTo>
                    <a:pt x="28" y="79"/>
                  </a:lnTo>
                  <a:lnTo>
                    <a:pt x="23" y="74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17" y="58"/>
                  </a:lnTo>
                  <a:lnTo>
                    <a:pt x="17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7" y="42"/>
                  </a:lnTo>
                  <a:lnTo>
                    <a:pt x="23" y="42"/>
                  </a:lnTo>
                  <a:lnTo>
                    <a:pt x="28" y="37"/>
                  </a:lnTo>
                  <a:lnTo>
                    <a:pt x="34" y="32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40" y="21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16"/>
                  </a:lnTo>
                  <a:lnTo>
                    <a:pt x="90" y="37"/>
                  </a:lnTo>
                  <a:lnTo>
                    <a:pt x="96" y="58"/>
                  </a:lnTo>
                  <a:lnTo>
                    <a:pt x="113" y="74"/>
                  </a:lnTo>
                  <a:lnTo>
                    <a:pt x="113" y="85"/>
                  </a:lnTo>
                  <a:lnTo>
                    <a:pt x="102" y="111"/>
                  </a:lnTo>
                  <a:lnTo>
                    <a:pt x="107" y="137"/>
                  </a:lnTo>
                  <a:lnTo>
                    <a:pt x="119" y="148"/>
                  </a:lnTo>
                  <a:lnTo>
                    <a:pt x="130" y="153"/>
                  </a:lnTo>
                  <a:lnTo>
                    <a:pt x="102" y="180"/>
                  </a:lnTo>
                  <a:lnTo>
                    <a:pt x="96" y="190"/>
                  </a:lnTo>
                  <a:lnTo>
                    <a:pt x="85" y="211"/>
                  </a:lnTo>
                  <a:lnTo>
                    <a:pt x="68" y="248"/>
                  </a:lnTo>
                  <a:lnTo>
                    <a:pt x="57" y="275"/>
                  </a:lnTo>
                  <a:lnTo>
                    <a:pt x="40" y="285"/>
                  </a:lnTo>
                  <a:lnTo>
                    <a:pt x="0" y="27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117"/>
            <p:cNvSpPr>
              <a:spLocks/>
            </p:cNvSpPr>
            <p:nvPr/>
          </p:nvSpPr>
          <p:spPr bwMode="auto">
            <a:xfrm>
              <a:off x="2104" y="1954"/>
              <a:ext cx="311" cy="649"/>
            </a:xfrm>
            <a:custGeom>
              <a:avLst/>
              <a:gdLst/>
              <a:ahLst/>
              <a:cxnLst>
                <a:cxn ang="0">
                  <a:pos x="215" y="15"/>
                </a:cxn>
                <a:cxn ang="0">
                  <a:pos x="226" y="63"/>
                </a:cxn>
                <a:cxn ang="0">
                  <a:pos x="243" y="105"/>
                </a:cxn>
                <a:cxn ang="0">
                  <a:pos x="260" y="116"/>
                </a:cxn>
                <a:cxn ang="0">
                  <a:pos x="277" y="132"/>
                </a:cxn>
                <a:cxn ang="0">
                  <a:pos x="271" y="163"/>
                </a:cxn>
                <a:cxn ang="0">
                  <a:pos x="254" y="216"/>
                </a:cxn>
                <a:cxn ang="0">
                  <a:pos x="266" y="258"/>
                </a:cxn>
                <a:cxn ang="0">
                  <a:pos x="271" y="263"/>
                </a:cxn>
                <a:cxn ang="0">
                  <a:pos x="294" y="316"/>
                </a:cxn>
                <a:cxn ang="0">
                  <a:pos x="311" y="395"/>
                </a:cxn>
                <a:cxn ang="0">
                  <a:pos x="311" y="453"/>
                </a:cxn>
                <a:cxn ang="0">
                  <a:pos x="299" y="490"/>
                </a:cxn>
                <a:cxn ang="0">
                  <a:pos x="277" y="522"/>
                </a:cxn>
                <a:cxn ang="0">
                  <a:pos x="237" y="554"/>
                </a:cxn>
                <a:cxn ang="0">
                  <a:pos x="215" y="612"/>
                </a:cxn>
                <a:cxn ang="0">
                  <a:pos x="203" y="633"/>
                </a:cxn>
                <a:cxn ang="0">
                  <a:pos x="192" y="638"/>
                </a:cxn>
                <a:cxn ang="0">
                  <a:pos x="175" y="649"/>
                </a:cxn>
                <a:cxn ang="0">
                  <a:pos x="152" y="622"/>
                </a:cxn>
                <a:cxn ang="0">
                  <a:pos x="158" y="617"/>
                </a:cxn>
                <a:cxn ang="0">
                  <a:pos x="158" y="591"/>
                </a:cxn>
                <a:cxn ang="0">
                  <a:pos x="164" y="570"/>
                </a:cxn>
                <a:cxn ang="0">
                  <a:pos x="152" y="554"/>
                </a:cxn>
                <a:cxn ang="0">
                  <a:pos x="141" y="559"/>
                </a:cxn>
                <a:cxn ang="0">
                  <a:pos x="130" y="527"/>
                </a:cxn>
                <a:cxn ang="0">
                  <a:pos x="118" y="506"/>
                </a:cxn>
                <a:cxn ang="0">
                  <a:pos x="107" y="490"/>
                </a:cxn>
                <a:cxn ang="0">
                  <a:pos x="102" y="469"/>
                </a:cxn>
                <a:cxn ang="0">
                  <a:pos x="90" y="448"/>
                </a:cxn>
                <a:cxn ang="0">
                  <a:pos x="73" y="427"/>
                </a:cxn>
                <a:cxn ang="0">
                  <a:pos x="79" y="401"/>
                </a:cxn>
                <a:cxn ang="0">
                  <a:pos x="85" y="385"/>
                </a:cxn>
                <a:cxn ang="0">
                  <a:pos x="73" y="385"/>
                </a:cxn>
                <a:cxn ang="0">
                  <a:pos x="56" y="390"/>
                </a:cxn>
                <a:cxn ang="0">
                  <a:pos x="34" y="401"/>
                </a:cxn>
                <a:cxn ang="0">
                  <a:pos x="28" y="395"/>
                </a:cxn>
                <a:cxn ang="0">
                  <a:pos x="17" y="358"/>
                </a:cxn>
                <a:cxn ang="0">
                  <a:pos x="0" y="343"/>
                </a:cxn>
                <a:cxn ang="0">
                  <a:pos x="17" y="332"/>
                </a:cxn>
                <a:cxn ang="0">
                  <a:pos x="28" y="306"/>
                </a:cxn>
                <a:cxn ang="0">
                  <a:pos x="45" y="269"/>
                </a:cxn>
                <a:cxn ang="0">
                  <a:pos x="56" y="248"/>
                </a:cxn>
                <a:cxn ang="0">
                  <a:pos x="62" y="237"/>
                </a:cxn>
                <a:cxn ang="0">
                  <a:pos x="90" y="211"/>
                </a:cxn>
                <a:cxn ang="0">
                  <a:pos x="102" y="205"/>
                </a:cxn>
                <a:cxn ang="0">
                  <a:pos x="107" y="195"/>
                </a:cxn>
                <a:cxn ang="0">
                  <a:pos x="118" y="179"/>
                </a:cxn>
                <a:cxn ang="0">
                  <a:pos x="130" y="142"/>
                </a:cxn>
                <a:cxn ang="0">
                  <a:pos x="136" y="105"/>
                </a:cxn>
                <a:cxn ang="0">
                  <a:pos x="136" y="73"/>
                </a:cxn>
                <a:cxn ang="0">
                  <a:pos x="130" y="52"/>
                </a:cxn>
                <a:cxn ang="0">
                  <a:pos x="130" y="37"/>
                </a:cxn>
                <a:cxn ang="0">
                  <a:pos x="124" y="10"/>
                </a:cxn>
                <a:cxn ang="0">
                  <a:pos x="136" y="0"/>
                </a:cxn>
                <a:cxn ang="0">
                  <a:pos x="152" y="10"/>
                </a:cxn>
                <a:cxn ang="0">
                  <a:pos x="175" y="15"/>
                </a:cxn>
                <a:cxn ang="0">
                  <a:pos x="192" y="15"/>
                </a:cxn>
                <a:cxn ang="0">
                  <a:pos x="215" y="15"/>
                </a:cxn>
              </a:cxnLst>
              <a:rect l="0" t="0" r="r" b="b"/>
              <a:pathLst>
                <a:path w="311" h="649">
                  <a:moveTo>
                    <a:pt x="215" y="15"/>
                  </a:moveTo>
                  <a:lnTo>
                    <a:pt x="226" y="63"/>
                  </a:lnTo>
                  <a:lnTo>
                    <a:pt x="243" y="105"/>
                  </a:lnTo>
                  <a:lnTo>
                    <a:pt x="260" y="116"/>
                  </a:lnTo>
                  <a:lnTo>
                    <a:pt x="277" y="132"/>
                  </a:lnTo>
                  <a:lnTo>
                    <a:pt x="271" y="163"/>
                  </a:lnTo>
                  <a:lnTo>
                    <a:pt x="254" y="216"/>
                  </a:lnTo>
                  <a:lnTo>
                    <a:pt x="266" y="258"/>
                  </a:lnTo>
                  <a:lnTo>
                    <a:pt x="271" y="263"/>
                  </a:lnTo>
                  <a:lnTo>
                    <a:pt x="294" y="316"/>
                  </a:lnTo>
                  <a:lnTo>
                    <a:pt x="311" y="395"/>
                  </a:lnTo>
                  <a:lnTo>
                    <a:pt x="311" y="453"/>
                  </a:lnTo>
                  <a:lnTo>
                    <a:pt x="299" y="490"/>
                  </a:lnTo>
                  <a:lnTo>
                    <a:pt x="277" y="522"/>
                  </a:lnTo>
                  <a:lnTo>
                    <a:pt x="237" y="554"/>
                  </a:lnTo>
                  <a:lnTo>
                    <a:pt x="215" y="612"/>
                  </a:lnTo>
                  <a:lnTo>
                    <a:pt x="203" y="633"/>
                  </a:lnTo>
                  <a:lnTo>
                    <a:pt x="192" y="638"/>
                  </a:lnTo>
                  <a:lnTo>
                    <a:pt x="175" y="649"/>
                  </a:lnTo>
                  <a:lnTo>
                    <a:pt x="152" y="622"/>
                  </a:lnTo>
                  <a:lnTo>
                    <a:pt x="158" y="617"/>
                  </a:lnTo>
                  <a:lnTo>
                    <a:pt x="158" y="591"/>
                  </a:lnTo>
                  <a:lnTo>
                    <a:pt x="164" y="570"/>
                  </a:lnTo>
                  <a:lnTo>
                    <a:pt x="152" y="554"/>
                  </a:lnTo>
                  <a:lnTo>
                    <a:pt x="141" y="559"/>
                  </a:lnTo>
                  <a:lnTo>
                    <a:pt x="130" y="527"/>
                  </a:lnTo>
                  <a:lnTo>
                    <a:pt x="118" y="506"/>
                  </a:lnTo>
                  <a:lnTo>
                    <a:pt x="107" y="490"/>
                  </a:lnTo>
                  <a:lnTo>
                    <a:pt x="102" y="469"/>
                  </a:lnTo>
                  <a:lnTo>
                    <a:pt x="90" y="448"/>
                  </a:lnTo>
                  <a:lnTo>
                    <a:pt x="73" y="427"/>
                  </a:lnTo>
                  <a:lnTo>
                    <a:pt x="79" y="401"/>
                  </a:lnTo>
                  <a:lnTo>
                    <a:pt x="85" y="385"/>
                  </a:lnTo>
                  <a:lnTo>
                    <a:pt x="73" y="385"/>
                  </a:lnTo>
                  <a:lnTo>
                    <a:pt x="56" y="390"/>
                  </a:lnTo>
                  <a:lnTo>
                    <a:pt x="34" y="401"/>
                  </a:lnTo>
                  <a:lnTo>
                    <a:pt x="28" y="395"/>
                  </a:lnTo>
                  <a:lnTo>
                    <a:pt x="17" y="358"/>
                  </a:lnTo>
                  <a:lnTo>
                    <a:pt x="0" y="343"/>
                  </a:lnTo>
                  <a:lnTo>
                    <a:pt x="17" y="332"/>
                  </a:lnTo>
                  <a:lnTo>
                    <a:pt x="28" y="306"/>
                  </a:lnTo>
                  <a:lnTo>
                    <a:pt x="45" y="269"/>
                  </a:lnTo>
                  <a:lnTo>
                    <a:pt x="56" y="248"/>
                  </a:lnTo>
                  <a:lnTo>
                    <a:pt x="62" y="237"/>
                  </a:lnTo>
                  <a:lnTo>
                    <a:pt x="90" y="211"/>
                  </a:lnTo>
                  <a:lnTo>
                    <a:pt x="102" y="205"/>
                  </a:lnTo>
                  <a:lnTo>
                    <a:pt x="107" y="195"/>
                  </a:lnTo>
                  <a:lnTo>
                    <a:pt x="118" y="179"/>
                  </a:lnTo>
                  <a:lnTo>
                    <a:pt x="130" y="142"/>
                  </a:lnTo>
                  <a:lnTo>
                    <a:pt x="136" y="105"/>
                  </a:lnTo>
                  <a:lnTo>
                    <a:pt x="136" y="73"/>
                  </a:lnTo>
                  <a:lnTo>
                    <a:pt x="130" y="52"/>
                  </a:lnTo>
                  <a:lnTo>
                    <a:pt x="130" y="37"/>
                  </a:lnTo>
                  <a:lnTo>
                    <a:pt x="124" y="10"/>
                  </a:lnTo>
                  <a:lnTo>
                    <a:pt x="136" y="0"/>
                  </a:lnTo>
                  <a:lnTo>
                    <a:pt x="152" y="10"/>
                  </a:lnTo>
                  <a:lnTo>
                    <a:pt x="175" y="15"/>
                  </a:lnTo>
                  <a:lnTo>
                    <a:pt x="192" y="15"/>
                  </a:lnTo>
                  <a:lnTo>
                    <a:pt x="215" y="15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118"/>
            <p:cNvSpPr>
              <a:spLocks/>
            </p:cNvSpPr>
            <p:nvPr/>
          </p:nvSpPr>
          <p:spPr bwMode="auto">
            <a:xfrm>
              <a:off x="2778" y="2018"/>
              <a:ext cx="487" cy="569"/>
            </a:xfrm>
            <a:custGeom>
              <a:avLst/>
              <a:gdLst/>
              <a:ahLst/>
              <a:cxnLst>
                <a:cxn ang="0">
                  <a:pos x="487" y="417"/>
                </a:cxn>
                <a:cxn ang="0">
                  <a:pos x="442" y="459"/>
                </a:cxn>
                <a:cxn ang="0">
                  <a:pos x="397" y="485"/>
                </a:cxn>
                <a:cxn ang="0">
                  <a:pos x="386" y="480"/>
                </a:cxn>
                <a:cxn ang="0">
                  <a:pos x="352" y="480"/>
                </a:cxn>
                <a:cxn ang="0">
                  <a:pos x="238" y="511"/>
                </a:cxn>
                <a:cxn ang="0">
                  <a:pos x="170" y="533"/>
                </a:cxn>
                <a:cxn ang="0">
                  <a:pos x="85" y="559"/>
                </a:cxn>
                <a:cxn ang="0">
                  <a:pos x="40" y="569"/>
                </a:cxn>
                <a:cxn ang="0">
                  <a:pos x="23" y="548"/>
                </a:cxn>
                <a:cxn ang="0">
                  <a:pos x="23" y="527"/>
                </a:cxn>
                <a:cxn ang="0">
                  <a:pos x="51" y="496"/>
                </a:cxn>
                <a:cxn ang="0">
                  <a:pos x="80" y="411"/>
                </a:cxn>
                <a:cxn ang="0">
                  <a:pos x="51" y="401"/>
                </a:cxn>
                <a:cxn ang="0">
                  <a:pos x="57" y="343"/>
                </a:cxn>
                <a:cxn ang="0">
                  <a:pos x="57" y="279"/>
                </a:cxn>
                <a:cxn ang="0">
                  <a:pos x="51" y="190"/>
                </a:cxn>
                <a:cxn ang="0">
                  <a:pos x="17" y="126"/>
                </a:cxn>
                <a:cxn ang="0">
                  <a:pos x="17" y="89"/>
                </a:cxn>
                <a:cxn ang="0">
                  <a:pos x="40" y="10"/>
                </a:cxn>
                <a:cxn ang="0">
                  <a:pos x="80" y="16"/>
                </a:cxn>
                <a:cxn ang="0">
                  <a:pos x="97" y="37"/>
                </a:cxn>
                <a:cxn ang="0">
                  <a:pos x="114" y="74"/>
                </a:cxn>
                <a:cxn ang="0">
                  <a:pos x="170" y="84"/>
                </a:cxn>
                <a:cxn ang="0">
                  <a:pos x="204" y="53"/>
                </a:cxn>
                <a:cxn ang="0">
                  <a:pos x="233" y="53"/>
                </a:cxn>
                <a:cxn ang="0">
                  <a:pos x="284" y="37"/>
                </a:cxn>
                <a:cxn ang="0">
                  <a:pos x="312" y="58"/>
                </a:cxn>
                <a:cxn ang="0">
                  <a:pos x="335" y="89"/>
                </a:cxn>
                <a:cxn ang="0">
                  <a:pos x="374" y="95"/>
                </a:cxn>
                <a:cxn ang="0">
                  <a:pos x="374" y="158"/>
                </a:cxn>
                <a:cxn ang="0">
                  <a:pos x="391" y="174"/>
                </a:cxn>
                <a:cxn ang="0">
                  <a:pos x="442" y="184"/>
                </a:cxn>
                <a:cxn ang="0">
                  <a:pos x="454" y="242"/>
                </a:cxn>
                <a:cxn ang="0">
                  <a:pos x="420" y="274"/>
                </a:cxn>
                <a:cxn ang="0">
                  <a:pos x="397" y="306"/>
                </a:cxn>
                <a:cxn ang="0">
                  <a:pos x="402" y="321"/>
                </a:cxn>
                <a:cxn ang="0">
                  <a:pos x="454" y="332"/>
                </a:cxn>
                <a:cxn ang="0">
                  <a:pos x="448" y="353"/>
                </a:cxn>
                <a:cxn ang="0">
                  <a:pos x="454" y="380"/>
                </a:cxn>
                <a:cxn ang="0">
                  <a:pos x="482" y="385"/>
                </a:cxn>
              </a:cxnLst>
              <a:rect l="0" t="0" r="r" b="b"/>
              <a:pathLst>
                <a:path w="487" h="569">
                  <a:moveTo>
                    <a:pt x="487" y="401"/>
                  </a:moveTo>
                  <a:lnTo>
                    <a:pt x="487" y="417"/>
                  </a:lnTo>
                  <a:lnTo>
                    <a:pt x="465" y="438"/>
                  </a:lnTo>
                  <a:lnTo>
                    <a:pt x="442" y="459"/>
                  </a:lnTo>
                  <a:lnTo>
                    <a:pt x="420" y="475"/>
                  </a:lnTo>
                  <a:lnTo>
                    <a:pt x="397" y="485"/>
                  </a:lnTo>
                  <a:lnTo>
                    <a:pt x="386" y="490"/>
                  </a:lnTo>
                  <a:lnTo>
                    <a:pt x="386" y="480"/>
                  </a:lnTo>
                  <a:lnTo>
                    <a:pt x="380" y="475"/>
                  </a:lnTo>
                  <a:lnTo>
                    <a:pt x="352" y="480"/>
                  </a:lnTo>
                  <a:lnTo>
                    <a:pt x="295" y="490"/>
                  </a:lnTo>
                  <a:lnTo>
                    <a:pt x="238" y="511"/>
                  </a:lnTo>
                  <a:lnTo>
                    <a:pt x="210" y="527"/>
                  </a:lnTo>
                  <a:lnTo>
                    <a:pt x="170" y="533"/>
                  </a:lnTo>
                  <a:lnTo>
                    <a:pt x="136" y="533"/>
                  </a:lnTo>
                  <a:lnTo>
                    <a:pt x="85" y="559"/>
                  </a:lnTo>
                  <a:lnTo>
                    <a:pt x="63" y="564"/>
                  </a:lnTo>
                  <a:lnTo>
                    <a:pt x="40" y="569"/>
                  </a:lnTo>
                  <a:lnTo>
                    <a:pt x="28" y="564"/>
                  </a:lnTo>
                  <a:lnTo>
                    <a:pt x="23" y="548"/>
                  </a:lnTo>
                  <a:lnTo>
                    <a:pt x="23" y="533"/>
                  </a:lnTo>
                  <a:lnTo>
                    <a:pt x="23" y="527"/>
                  </a:lnTo>
                  <a:lnTo>
                    <a:pt x="40" y="522"/>
                  </a:lnTo>
                  <a:lnTo>
                    <a:pt x="51" y="496"/>
                  </a:lnTo>
                  <a:lnTo>
                    <a:pt x="68" y="453"/>
                  </a:lnTo>
                  <a:lnTo>
                    <a:pt x="80" y="411"/>
                  </a:lnTo>
                  <a:lnTo>
                    <a:pt x="68" y="401"/>
                  </a:lnTo>
                  <a:lnTo>
                    <a:pt x="51" y="401"/>
                  </a:lnTo>
                  <a:lnTo>
                    <a:pt x="46" y="380"/>
                  </a:lnTo>
                  <a:lnTo>
                    <a:pt x="57" y="343"/>
                  </a:lnTo>
                  <a:lnTo>
                    <a:pt x="51" y="311"/>
                  </a:lnTo>
                  <a:lnTo>
                    <a:pt x="57" y="279"/>
                  </a:lnTo>
                  <a:lnTo>
                    <a:pt x="51" y="242"/>
                  </a:lnTo>
                  <a:lnTo>
                    <a:pt x="51" y="190"/>
                  </a:lnTo>
                  <a:lnTo>
                    <a:pt x="51" y="142"/>
                  </a:lnTo>
                  <a:lnTo>
                    <a:pt x="17" y="126"/>
                  </a:lnTo>
                  <a:lnTo>
                    <a:pt x="0" y="116"/>
                  </a:lnTo>
                  <a:lnTo>
                    <a:pt x="17" y="89"/>
                  </a:lnTo>
                  <a:lnTo>
                    <a:pt x="28" y="58"/>
                  </a:lnTo>
                  <a:lnTo>
                    <a:pt x="40" y="10"/>
                  </a:lnTo>
                  <a:lnTo>
                    <a:pt x="57" y="0"/>
                  </a:lnTo>
                  <a:lnTo>
                    <a:pt x="80" y="16"/>
                  </a:lnTo>
                  <a:lnTo>
                    <a:pt x="97" y="10"/>
                  </a:lnTo>
                  <a:lnTo>
                    <a:pt x="97" y="37"/>
                  </a:lnTo>
                  <a:lnTo>
                    <a:pt x="102" y="63"/>
                  </a:lnTo>
                  <a:lnTo>
                    <a:pt x="114" y="74"/>
                  </a:lnTo>
                  <a:lnTo>
                    <a:pt x="142" y="84"/>
                  </a:lnTo>
                  <a:lnTo>
                    <a:pt x="170" y="84"/>
                  </a:lnTo>
                  <a:lnTo>
                    <a:pt x="199" y="74"/>
                  </a:lnTo>
                  <a:lnTo>
                    <a:pt x="204" y="53"/>
                  </a:lnTo>
                  <a:lnTo>
                    <a:pt x="221" y="47"/>
                  </a:lnTo>
                  <a:lnTo>
                    <a:pt x="233" y="53"/>
                  </a:lnTo>
                  <a:lnTo>
                    <a:pt x="261" y="47"/>
                  </a:lnTo>
                  <a:lnTo>
                    <a:pt x="284" y="37"/>
                  </a:lnTo>
                  <a:lnTo>
                    <a:pt x="301" y="31"/>
                  </a:lnTo>
                  <a:lnTo>
                    <a:pt x="312" y="58"/>
                  </a:lnTo>
                  <a:lnTo>
                    <a:pt x="317" y="79"/>
                  </a:lnTo>
                  <a:lnTo>
                    <a:pt x="335" y="89"/>
                  </a:lnTo>
                  <a:lnTo>
                    <a:pt x="357" y="84"/>
                  </a:lnTo>
                  <a:lnTo>
                    <a:pt x="374" y="95"/>
                  </a:lnTo>
                  <a:lnTo>
                    <a:pt x="369" y="126"/>
                  </a:lnTo>
                  <a:lnTo>
                    <a:pt x="374" y="158"/>
                  </a:lnTo>
                  <a:lnTo>
                    <a:pt x="380" y="174"/>
                  </a:lnTo>
                  <a:lnTo>
                    <a:pt x="391" y="174"/>
                  </a:lnTo>
                  <a:lnTo>
                    <a:pt x="420" y="174"/>
                  </a:lnTo>
                  <a:lnTo>
                    <a:pt x="442" y="184"/>
                  </a:lnTo>
                  <a:lnTo>
                    <a:pt x="454" y="211"/>
                  </a:lnTo>
                  <a:lnTo>
                    <a:pt x="454" y="242"/>
                  </a:lnTo>
                  <a:lnTo>
                    <a:pt x="442" y="258"/>
                  </a:lnTo>
                  <a:lnTo>
                    <a:pt x="420" y="274"/>
                  </a:lnTo>
                  <a:lnTo>
                    <a:pt x="408" y="290"/>
                  </a:lnTo>
                  <a:lnTo>
                    <a:pt x="397" y="306"/>
                  </a:lnTo>
                  <a:lnTo>
                    <a:pt x="391" y="311"/>
                  </a:lnTo>
                  <a:lnTo>
                    <a:pt x="402" y="321"/>
                  </a:lnTo>
                  <a:lnTo>
                    <a:pt x="442" y="321"/>
                  </a:lnTo>
                  <a:lnTo>
                    <a:pt x="454" y="332"/>
                  </a:lnTo>
                  <a:lnTo>
                    <a:pt x="454" y="343"/>
                  </a:lnTo>
                  <a:lnTo>
                    <a:pt x="448" y="353"/>
                  </a:lnTo>
                  <a:lnTo>
                    <a:pt x="442" y="369"/>
                  </a:lnTo>
                  <a:lnTo>
                    <a:pt x="454" y="380"/>
                  </a:lnTo>
                  <a:lnTo>
                    <a:pt x="471" y="385"/>
                  </a:lnTo>
                  <a:lnTo>
                    <a:pt x="482" y="385"/>
                  </a:lnTo>
                  <a:lnTo>
                    <a:pt x="487" y="40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119"/>
            <p:cNvSpPr>
              <a:spLocks/>
            </p:cNvSpPr>
            <p:nvPr/>
          </p:nvSpPr>
          <p:spPr bwMode="auto">
            <a:xfrm>
              <a:off x="2002" y="2508"/>
              <a:ext cx="266" cy="174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55" y="0"/>
                </a:cxn>
                <a:cxn ang="0">
                  <a:pos x="266" y="16"/>
                </a:cxn>
                <a:cxn ang="0">
                  <a:pos x="260" y="37"/>
                </a:cxn>
                <a:cxn ang="0">
                  <a:pos x="260" y="63"/>
                </a:cxn>
                <a:cxn ang="0">
                  <a:pos x="255" y="69"/>
                </a:cxn>
                <a:cxn ang="0">
                  <a:pos x="232" y="79"/>
                </a:cxn>
                <a:cxn ang="0">
                  <a:pos x="215" y="84"/>
                </a:cxn>
                <a:cxn ang="0">
                  <a:pos x="198" y="95"/>
                </a:cxn>
                <a:cxn ang="0">
                  <a:pos x="170" y="116"/>
                </a:cxn>
                <a:cxn ang="0">
                  <a:pos x="153" y="132"/>
                </a:cxn>
                <a:cxn ang="0">
                  <a:pos x="119" y="153"/>
                </a:cxn>
                <a:cxn ang="0">
                  <a:pos x="85" y="163"/>
                </a:cxn>
                <a:cxn ang="0">
                  <a:pos x="56" y="174"/>
                </a:cxn>
                <a:cxn ang="0">
                  <a:pos x="45" y="169"/>
                </a:cxn>
                <a:cxn ang="0">
                  <a:pos x="28" y="163"/>
                </a:cxn>
                <a:cxn ang="0">
                  <a:pos x="0" y="163"/>
                </a:cxn>
                <a:cxn ang="0">
                  <a:pos x="0" y="153"/>
                </a:cxn>
                <a:cxn ang="0">
                  <a:pos x="11" y="142"/>
                </a:cxn>
                <a:cxn ang="0">
                  <a:pos x="17" y="132"/>
                </a:cxn>
                <a:cxn ang="0">
                  <a:pos x="22" y="111"/>
                </a:cxn>
                <a:cxn ang="0">
                  <a:pos x="51" y="84"/>
                </a:cxn>
                <a:cxn ang="0">
                  <a:pos x="73" y="63"/>
                </a:cxn>
                <a:cxn ang="0">
                  <a:pos x="90" y="58"/>
                </a:cxn>
                <a:cxn ang="0">
                  <a:pos x="102" y="42"/>
                </a:cxn>
                <a:cxn ang="0">
                  <a:pos x="130" y="32"/>
                </a:cxn>
                <a:cxn ang="0">
                  <a:pos x="147" y="37"/>
                </a:cxn>
                <a:cxn ang="0">
                  <a:pos x="170" y="42"/>
                </a:cxn>
                <a:cxn ang="0">
                  <a:pos x="181" y="48"/>
                </a:cxn>
                <a:cxn ang="0">
                  <a:pos x="198" y="37"/>
                </a:cxn>
                <a:cxn ang="0">
                  <a:pos x="209" y="21"/>
                </a:cxn>
                <a:cxn ang="0">
                  <a:pos x="221" y="5"/>
                </a:cxn>
                <a:cxn ang="0">
                  <a:pos x="243" y="5"/>
                </a:cxn>
              </a:cxnLst>
              <a:rect l="0" t="0" r="r" b="b"/>
              <a:pathLst>
                <a:path w="266" h="174">
                  <a:moveTo>
                    <a:pt x="243" y="5"/>
                  </a:moveTo>
                  <a:lnTo>
                    <a:pt x="255" y="0"/>
                  </a:lnTo>
                  <a:lnTo>
                    <a:pt x="266" y="16"/>
                  </a:lnTo>
                  <a:lnTo>
                    <a:pt x="260" y="37"/>
                  </a:lnTo>
                  <a:lnTo>
                    <a:pt x="260" y="63"/>
                  </a:lnTo>
                  <a:lnTo>
                    <a:pt x="255" y="69"/>
                  </a:lnTo>
                  <a:lnTo>
                    <a:pt x="232" y="79"/>
                  </a:lnTo>
                  <a:lnTo>
                    <a:pt x="215" y="84"/>
                  </a:lnTo>
                  <a:lnTo>
                    <a:pt x="198" y="95"/>
                  </a:lnTo>
                  <a:lnTo>
                    <a:pt x="170" y="116"/>
                  </a:lnTo>
                  <a:lnTo>
                    <a:pt x="153" y="132"/>
                  </a:lnTo>
                  <a:lnTo>
                    <a:pt x="119" y="153"/>
                  </a:lnTo>
                  <a:lnTo>
                    <a:pt x="85" y="163"/>
                  </a:lnTo>
                  <a:lnTo>
                    <a:pt x="56" y="174"/>
                  </a:lnTo>
                  <a:lnTo>
                    <a:pt x="45" y="169"/>
                  </a:lnTo>
                  <a:lnTo>
                    <a:pt x="28" y="16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11" y="142"/>
                  </a:lnTo>
                  <a:lnTo>
                    <a:pt x="17" y="132"/>
                  </a:lnTo>
                  <a:lnTo>
                    <a:pt x="22" y="111"/>
                  </a:lnTo>
                  <a:lnTo>
                    <a:pt x="51" y="84"/>
                  </a:lnTo>
                  <a:lnTo>
                    <a:pt x="73" y="63"/>
                  </a:lnTo>
                  <a:lnTo>
                    <a:pt x="90" y="58"/>
                  </a:lnTo>
                  <a:lnTo>
                    <a:pt x="102" y="42"/>
                  </a:lnTo>
                  <a:lnTo>
                    <a:pt x="130" y="32"/>
                  </a:lnTo>
                  <a:lnTo>
                    <a:pt x="147" y="37"/>
                  </a:lnTo>
                  <a:lnTo>
                    <a:pt x="170" y="42"/>
                  </a:lnTo>
                  <a:lnTo>
                    <a:pt x="181" y="48"/>
                  </a:lnTo>
                  <a:lnTo>
                    <a:pt x="198" y="37"/>
                  </a:lnTo>
                  <a:lnTo>
                    <a:pt x="209" y="21"/>
                  </a:lnTo>
                  <a:lnTo>
                    <a:pt x="221" y="5"/>
                  </a:lnTo>
                  <a:lnTo>
                    <a:pt x="243" y="5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120"/>
            <p:cNvSpPr>
              <a:spLocks/>
            </p:cNvSpPr>
            <p:nvPr/>
          </p:nvSpPr>
          <p:spPr bwMode="auto">
            <a:xfrm>
              <a:off x="1881" y="2297"/>
              <a:ext cx="364" cy="38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39" y="16"/>
                </a:cxn>
                <a:cxn ang="0">
                  <a:pos x="251" y="53"/>
                </a:cxn>
                <a:cxn ang="0">
                  <a:pos x="256" y="58"/>
                </a:cxn>
                <a:cxn ang="0">
                  <a:pos x="279" y="48"/>
                </a:cxn>
                <a:cxn ang="0">
                  <a:pos x="296" y="42"/>
                </a:cxn>
                <a:cxn ang="0">
                  <a:pos x="308" y="42"/>
                </a:cxn>
                <a:cxn ang="0">
                  <a:pos x="302" y="58"/>
                </a:cxn>
                <a:cxn ang="0">
                  <a:pos x="296" y="85"/>
                </a:cxn>
                <a:cxn ang="0">
                  <a:pos x="313" y="106"/>
                </a:cxn>
                <a:cxn ang="0">
                  <a:pos x="325" y="127"/>
                </a:cxn>
                <a:cxn ang="0">
                  <a:pos x="330" y="148"/>
                </a:cxn>
                <a:cxn ang="0">
                  <a:pos x="342" y="164"/>
                </a:cxn>
                <a:cxn ang="0">
                  <a:pos x="353" y="185"/>
                </a:cxn>
                <a:cxn ang="0">
                  <a:pos x="364" y="216"/>
                </a:cxn>
                <a:cxn ang="0">
                  <a:pos x="342" y="216"/>
                </a:cxn>
                <a:cxn ang="0">
                  <a:pos x="330" y="232"/>
                </a:cxn>
                <a:cxn ang="0">
                  <a:pos x="319" y="248"/>
                </a:cxn>
                <a:cxn ang="0">
                  <a:pos x="302" y="259"/>
                </a:cxn>
                <a:cxn ang="0">
                  <a:pos x="291" y="253"/>
                </a:cxn>
                <a:cxn ang="0">
                  <a:pos x="268" y="248"/>
                </a:cxn>
                <a:cxn ang="0">
                  <a:pos x="251" y="243"/>
                </a:cxn>
                <a:cxn ang="0">
                  <a:pos x="222" y="253"/>
                </a:cxn>
                <a:cxn ang="0">
                  <a:pos x="211" y="269"/>
                </a:cxn>
                <a:cxn ang="0">
                  <a:pos x="194" y="274"/>
                </a:cxn>
                <a:cxn ang="0">
                  <a:pos x="171" y="295"/>
                </a:cxn>
                <a:cxn ang="0">
                  <a:pos x="143" y="322"/>
                </a:cxn>
                <a:cxn ang="0">
                  <a:pos x="137" y="343"/>
                </a:cxn>
                <a:cxn ang="0">
                  <a:pos x="132" y="353"/>
                </a:cxn>
                <a:cxn ang="0">
                  <a:pos x="120" y="364"/>
                </a:cxn>
                <a:cxn ang="0">
                  <a:pos x="120" y="374"/>
                </a:cxn>
                <a:cxn ang="0">
                  <a:pos x="109" y="380"/>
                </a:cxn>
                <a:cxn ang="0">
                  <a:pos x="86" y="380"/>
                </a:cxn>
                <a:cxn ang="0">
                  <a:pos x="69" y="385"/>
                </a:cxn>
                <a:cxn ang="0">
                  <a:pos x="46" y="380"/>
                </a:cxn>
                <a:cxn ang="0">
                  <a:pos x="35" y="369"/>
                </a:cxn>
                <a:cxn ang="0">
                  <a:pos x="29" y="338"/>
                </a:cxn>
                <a:cxn ang="0">
                  <a:pos x="7" y="317"/>
                </a:cxn>
                <a:cxn ang="0">
                  <a:pos x="0" y="295"/>
                </a:cxn>
                <a:cxn ang="0">
                  <a:pos x="7" y="259"/>
                </a:cxn>
                <a:cxn ang="0">
                  <a:pos x="24" y="243"/>
                </a:cxn>
                <a:cxn ang="0">
                  <a:pos x="41" y="232"/>
                </a:cxn>
                <a:cxn ang="0">
                  <a:pos x="64" y="222"/>
                </a:cxn>
                <a:cxn ang="0">
                  <a:pos x="81" y="211"/>
                </a:cxn>
                <a:cxn ang="0">
                  <a:pos x="86" y="185"/>
                </a:cxn>
                <a:cxn ang="0">
                  <a:pos x="92" y="174"/>
                </a:cxn>
                <a:cxn ang="0">
                  <a:pos x="103" y="164"/>
                </a:cxn>
                <a:cxn ang="0">
                  <a:pos x="120" y="153"/>
                </a:cxn>
                <a:cxn ang="0">
                  <a:pos x="137" y="158"/>
                </a:cxn>
                <a:cxn ang="0">
                  <a:pos x="154" y="158"/>
                </a:cxn>
                <a:cxn ang="0">
                  <a:pos x="171" y="153"/>
                </a:cxn>
                <a:cxn ang="0">
                  <a:pos x="188" y="137"/>
                </a:cxn>
                <a:cxn ang="0">
                  <a:pos x="194" y="127"/>
                </a:cxn>
                <a:cxn ang="0">
                  <a:pos x="194" y="106"/>
                </a:cxn>
                <a:cxn ang="0">
                  <a:pos x="194" y="69"/>
                </a:cxn>
                <a:cxn ang="0">
                  <a:pos x="211" y="27"/>
                </a:cxn>
                <a:cxn ang="0">
                  <a:pos x="222" y="0"/>
                </a:cxn>
              </a:cxnLst>
              <a:rect l="0" t="0" r="r" b="b"/>
              <a:pathLst>
                <a:path w="364" h="385">
                  <a:moveTo>
                    <a:pt x="222" y="0"/>
                  </a:moveTo>
                  <a:lnTo>
                    <a:pt x="239" y="16"/>
                  </a:lnTo>
                  <a:lnTo>
                    <a:pt x="251" y="53"/>
                  </a:lnTo>
                  <a:lnTo>
                    <a:pt x="256" y="58"/>
                  </a:lnTo>
                  <a:lnTo>
                    <a:pt x="279" y="48"/>
                  </a:lnTo>
                  <a:lnTo>
                    <a:pt x="296" y="42"/>
                  </a:lnTo>
                  <a:lnTo>
                    <a:pt x="308" y="42"/>
                  </a:lnTo>
                  <a:lnTo>
                    <a:pt x="302" y="58"/>
                  </a:lnTo>
                  <a:lnTo>
                    <a:pt x="296" y="85"/>
                  </a:lnTo>
                  <a:lnTo>
                    <a:pt x="313" y="106"/>
                  </a:lnTo>
                  <a:lnTo>
                    <a:pt x="325" y="127"/>
                  </a:lnTo>
                  <a:lnTo>
                    <a:pt x="330" y="148"/>
                  </a:lnTo>
                  <a:lnTo>
                    <a:pt x="342" y="164"/>
                  </a:lnTo>
                  <a:lnTo>
                    <a:pt x="353" y="185"/>
                  </a:lnTo>
                  <a:lnTo>
                    <a:pt x="364" y="216"/>
                  </a:lnTo>
                  <a:lnTo>
                    <a:pt x="342" y="216"/>
                  </a:lnTo>
                  <a:lnTo>
                    <a:pt x="330" y="232"/>
                  </a:lnTo>
                  <a:lnTo>
                    <a:pt x="319" y="248"/>
                  </a:lnTo>
                  <a:lnTo>
                    <a:pt x="302" y="259"/>
                  </a:lnTo>
                  <a:lnTo>
                    <a:pt x="291" y="253"/>
                  </a:lnTo>
                  <a:lnTo>
                    <a:pt x="268" y="248"/>
                  </a:lnTo>
                  <a:lnTo>
                    <a:pt x="251" y="243"/>
                  </a:lnTo>
                  <a:lnTo>
                    <a:pt x="222" y="253"/>
                  </a:lnTo>
                  <a:lnTo>
                    <a:pt x="211" y="269"/>
                  </a:lnTo>
                  <a:lnTo>
                    <a:pt x="194" y="274"/>
                  </a:lnTo>
                  <a:lnTo>
                    <a:pt x="171" y="295"/>
                  </a:lnTo>
                  <a:lnTo>
                    <a:pt x="143" y="322"/>
                  </a:lnTo>
                  <a:lnTo>
                    <a:pt x="137" y="343"/>
                  </a:lnTo>
                  <a:lnTo>
                    <a:pt x="132" y="353"/>
                  </a:lnTo>
                  <a:lnTo>
                    <a:pt x="120" y="364"/>
                  </a:lnTo>
                  <a:lnTo>
                    <a:pt x="120" y="374"/>
                  </a:lnTo>
                  <a:lnTo>
                    <a:pt x="109" y="380"/>
                  </a:lnTo>
                  <a:lnTo>
                    <a:pt x="86" y="380"/>
                  </a:lnTo>
                  <a:lnTo>
                    <a:pt x="69" y="385"/>
                  </a:lnTo>
                  <a:lnTo>
                    <a:pt x="46" y="380"/>
                  </a:lnTo>
                  <a:lnTo>
                    <a:pt x="35" y="369"/>
                  </a:lnTo>
                  <a:lnTo>
                    <a:pt x="29" y="338"/>
                  </a:lnTo>
                  <a:lnTo>
                    <a:pt x="7" y="317"/>
                  </a:lnTo>
                  <a:lnTo>
                    <a:pt x="0" y="295"/>
                  </a:lnTo>
                  <a:lnTo>
                    <a:pt x="7" y="259"/>
                  </a:lnTo>
                  <a:lnTo>
                    <a:pt x="24" y="243"/>
                  </a:lnTo>
                  <a:lnTo>
                    <a:pt x="41" y="232"/>
                  </a:lnTo>
                  <a:lnTo>
                    <a:pt x="64" y="222"/>
                  </a:lnTo>
                  <a:lnTo>
                    <a:pt x="81" y="211"/>
                  </a:lnTo>
                  <a:lnTo>
                    <a:pt x="86" y="185"/>
                  </a:lnTo>
                  <a:lnTo>
                    <a:pt x="92" y="174"/>
                  </a:lnTo>
                  <a:lnTo>
                    <a:pt x="103" y="164"/>
                  </a:lnTo>
                  <a:lnTo>
                    <a:pt x="120" y="153"/>
                  </a:lnTo>
                  <a:lnTo>
                    <a:pt x="137" y="158"/>
                  </a:lnTo>
                  <a:lnTo>
                    <a:pt x="154" y="158"/>
                  </a:lnTo>
                  <a:lnTo>
                    <a:pt x="171" y="153"/>
                  </a:lnTo>
                  <a:lnTo>
                    <a:pt x="188" y="137"/>
                  </a:lnTo>
                  <a:lnTo>
                    <a:pt x="194" y="127"/>
                  </a:lnTo>
                  <a:lnTo>
                    <a:pt x="194" y="106"/>
                  </a:lnTo>
                  <a:lnTo>
                    <a:pt x="194" y="69"/>
                  </a:lnTo>
                  <a:lnTo>
                    <a:pt x="211" y="27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121"/>
            <p:cNvSpPr>
              <a:spLocks/>
            </p:cNvSpPr>
            <p:nvPr/>
          </p:nvSpPr>
          <p:spPr bwMode="auto">
            <a:xfrm>
              <a:off x="1802" y="2281"/>
              <a:ext cx="302" cy="274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28" y="11"/>
                </a:cxn>
                <a:cxn ang="0">
                  <a:pos x="40" y="11"/>
                </a:cxn>
                <a:cxn ang="0">
                  <a:pos x="45" y="6"/>
                </a:cxn>
                <a:cxn ang="0">
                  <a:pos x="51" y="11"/>
                </a:cxn>
                <a:cxn ang="0">
                  <a:pos x="57" y="11"/>
                </a:cxn>
                <a:cxn ang="0">
                  <a:pos x="62" y="6"/>
                </a:cxn>
                <a:cxn ang="0">
                  <a:pos x="68" y="16"/>
                </a:cxn>
                <a:cxn ang="0">
                  <a:pos x="68" y="27"/>
                </a:cxn>
                <a:cxn ang="0">
                  <a:pos x="74" y="37"/>
                </a:cxn>
                <a:cxn ang="0">
                  <a:pos x="86" y="43"/>
                </a:cxn>
                <a:cxn ang="0">
                  <a:pos x="92" y="43"/>
                </a:cxn>
                <a:cxn ang="0">
                  <a:pos x="97" y="43"/>
                </a:cxn>
                <a:cxn ang="0">
                  <a:pos x="103" y="48"/>
                </a:cxn>
                <a:cxn ang="0">
                  <a:pos x="114" y="53"/>
                </a:cxn>
                <a:cxn ang="0">
                  <a:pos x="126" y="53"/>
                </a:cxn>
                <a:cxn ang="0">
                  <a:pos x="131" y="58"/>
                </a:cxn>
                <a:cxn ang="0">
                  <a:pos x="143" y="58"/>
                </a:cxn>
                <a:cxn ang="0">
                  <a:pos x="154" y="58"/>
                </a:cxn>
                <a:cxn ang="0">
                  <a:pos x="171" y="53"/>
                </a:cxn>
                <a:cxn ang="0">
                  <a:pos x="182" y="48"/>
                </a:cxn>
                <a:cxn ang="0">
                  <a:pos x="188" y="43"/>
                </a:cxn>
                <a:cxn ang="0">
                  <a:pos x="194" y="48"/>
                </a:cxn>
                <a:cxn ang="0">
                  <a:pos x="199" y="53"/>
                </a:cxn>
                <a:cxn ang="0">
                  <a:pos x="205" y="53"/>
                </a:cxn>
                <a:cxn ang="0">
                  <a:pos x="217" y="53"/>
                </a:cxn>
                <a:cxn ang="0">
                  <a:pos x="228" y="43"/>
                </a:cxn>
                <a:cxn ang="0">
                  <a:pos x="234" y="37"/>
                </a:cxn>
                <a:cxn ang="0">
                  <a:pos x="245" y="27"/>
                </a:cxn>
                <a:cxn ang="0">
                  <a:pos x="245" y="16"/>
                </a:cxn>
                <a:cxn ang="0">
                  <a:pos x="251" y="6"/>
                </a:cxn>
                <a:cxn ang="0">
                  <a:pos x="262" y="6"/>
                </a:cxn>
                <a:cxn ang="0">
                  <a:pos x="302" y="16"/>
                </a:cxn>
                <a:cxn ang="0">
                  <a:pos x="273" y="85"/>
                </a:cxn>
                <a:cxn ang="0">
                  <a:pos x="273" y="143"/>
                </a:cxn>
                <a:cxn ang="0">
                  <a:pos x="251" y="169"/>
                </a:cxn>
                <a:cxn ang="0">
                  <a:pos x="217" y="174"/>
                </a:cxn>
                <a:cxn ang="0">
                  <a:pos x="182" y="180"/>
                </a:cxn>
                <a:cxn ang="0">
                  <a:pos x="165" y="201"/>
                </a:cxn>
                <a:cxn ang="0">
                  <a:pos x="143" y="238"/>
                </a:cxn>
                <a:cxn ang="0">
                  <a:pos x="103" y="259"/>
                </a:cxn>
                <a:cxn ang="0">
                  <a:pos x="68" y="259"/>
                </a:cxn>
                <a:cxn ang="0">
                  <a:pos x="45" y="232"/>
                </a:cxn>
                <a:cxn ang="0">
                  <a:pos x="28" y="180"/>
                </a:cxn>
                <a:cxn ang="0">
                  <a:pos x="6" y="137"/>
                </a:cxn>
                <a:cxn ang="0">
                  <a:pos x="0" y="90"/>
                </a:cxn>
                <a:cxn ang="0">
                  <a:pos x="11" y="58"/>
                </a:cxn>
                <a:cxn ang="0">
                  <a:pos x="0" y="11"/>
                </a:cxn>
              </a:cxnLst>
              <a:rect l="0" t="0" r="r" b="b"/>
              <a:pathLst>
                <a:path w="302" h="274">
                  <a:moveTo>
                    <a:pt x="0" y="11"/>
                  </a:moveTo>
                  <a:lnTo>
                    <a:pt x="6" y="11"/>
                  </a:lnTo>
                  <a:lnTo>
                    <a:pt x="11" y="11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57" y="11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62" y="11"/>
                  </a:lnTo>
                  <a:lnTo>
                    <a:pt x="68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74" y="32"/>
                  </a:lnTo>
                  <a:lnTo>
                    <a:pt x="74" y="37"/>
                  </a:lnTo>
                  <a:lnTo>
                    <a:pt x="79" y="43"/>
                  </a:lnTo>
                  <a:lnTo>
                    <a:pt x="86" y="43"/>
                  </a:lnTo>
                  <a:lnTo>
                    <a:pt x="86" y="48"/>
                  </a:lnTo>
                  <a:lnTo>
                    <a:pt x="92" y="43"/>
                  </a:lnTo>
                  <a:lnTo>
                    <a:pt x="92" y="48"/>
                  </a:lnTo>
                  <a:lnTo>
                    <a:pt x="97" y="43"/>
                  </a:lnTo>
                  <a:lnTo>
                    <a:pt x="97" y="48"/>
                  </a:lnTo>
                  <a:lnTo>
                    <a:pt x="103" y="48"/>
                  </a:lnTo>
                  <a:lnTo>
                    <a:pt x="109" y="48"/>
                  </a:lnTo>
                  <a:lnTo>
                    <a:pt x="114" y="53"/>
                  </a:lnTo>
                  <a:lnTo>
                    <a:pt x="120" y="53"/>
                  </a:lnTo>
                  <a:lnTo>
                    <a:pt x="126" y="53"/>
                  </a:lnTo>
                  <a:lnTo>
                    <a:pt x="131" y="53"/>
                  </a:lnTo>
                  <a:lnTo>
                    <a:pt x="131" y="58"/>
                  </a:lnTo>
                  <a:lnTo>
                    <a:pt x="137" y="58"/>
                  </a:lnTo>
                  <a:lnTo>
                    <a:pt x="143" y="58"/>
                  </a:lnTo>
                  <a:lnTo>
                    <a:pt x="148" y="58"/>
                  </a:lnTo>
                  <a:lnTo>
                    <a:pt x="154" y="58"/>
                  </a:lnTo>
                  <a:lnTo>
                    <a:pt x="160" y="53"/>
                  </a:lnTo>
                  <a:lnTo>
                    <a:pt x="171" y="53"/>
                  </a:lnTo>
                  <a:lnTo>
                    <a:pt x="177" y="53"/>
                  </a:lnTo>
                  <a:lnTo>
                    <a:pt x="182" y="48"/>
                  </a:lnTo>
                  <a:lnTo>
                    <a:pt x="182" y="43"/>
                  </a:lnTo>
                  <a:lnTo>
                    <a:pt x="188" y="43"/>
                  </a:lnTo>
                  <a:lnTo>
                    <a:pt x="194" y="43"/>
                  </a:lnTo>
                  <a:lnTo>
                    <a:pt x="194" y="48"/>
                  </a:lnTo>
                  <a:lnTo>
                    <a:pt x="199" y="48"/>
                  </a:lnTo>
                  <a:lnTo>
                    <a:pt x="199" y="53"/>
                  </a:lnTo>
                  <a:lnTo>
                    <a:pt x="205" y="58"/>
                  </a:lnTo>
                  <a:lnTo>
                    <a:pt x="205" y="53"/>
                  </a:lnTo>
                  <a:lnTo>
                    <a:pt x="211" y="53"/>
                  </a:lnTo>
                  <a:lnTo>
                    <a:pt x="217" y="53"/>
                  </a:lnTo>
                  <a:lnTo>
                    <a:pt x="222" y="48"/>
                  </a:lnTo>
                  <a:lnTo>
                    <a:pt x="228" y="43"/>
                  </a:lnTo>
                  <a:lnTo>
                    <a:pt x="228" y="37"/>
                  </a:lnTo>
                  <a:lnTo>
                    <a:pt x="234" y="37"/>
                  </a:lnTo>
                  <a:lnTo>
                    <a:pt x="239" y="32"/>
                  </a:lnTo>
                  <a:lnTo>
                    <a:pt x="245" y="27"/>
                  </a:lnTo>
                  <a:lnTo>
                    <a:pt x="245" y="21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51" y="6"/>
                  </a:lnTo>
                  <a:lnTo>
                    <a:pt x="256" y="6"/>
                  </a:lnTo>
                  <a:lnTo>
                    <a:pt x="262" y="6"/>
                  </a:lnTo>
                  <a:lnTo>
                    <a:pt x="262" y="0"/>
                  </a:lnTo>
                  <a:lnTo>
                    <a:pt x="302" y="16"/>
                  </a:lnTo>
                  <a:lnTo>
                    <a:pt x="290" y="43"/>
                  </a:lnTo>
                  <a:lnTo>
                    <a:pt x="273" y="85"/>
                  </a:lnTo>
                  <a:lnTo>
                    <a:pt x="273" y="122"/>
                  </a:lnTo>
                  <a:lnTo>
                    <a:pt x="273" y="143"/>
                  </a:lnTo>
                  <a:lnTo>
                    <a:pt x="268" y="153"/>
                  </a:lnTo>
                  <a:lnTo>
                    <a:pt x="251" y="169"/>
                  </a:lnTo>
                  <a:lnTo>
                    <a:pt x="234" y="174"/>
                  </a:lnTo>
                  <a:lnTo>
                    <a:pt x="217" y="174"/>
                  </a:lnTo>
                  <a:lnTo>
                    <a:pt x="199" y="169"/>
                  </a:lnTo>
                  <a:lnTo>
                    <a:pt x="182" y="180"/>
                  </a:lnTo>
                  <a:lnTo>
                    <a:pt x="171" y="190"/>
                  </a:lnTo>
                  <a:lnTo>
                    <a:pt x="165" y="201"/>
                  </a:lnTo>
                  <a:lnTo>
                    <a:pt x="160" y="227"/>
                  </a:lnTo>
                  <a:lnTo>
                    <a:pt x="143" y="238"/>
                  </a:lnTo>
                  <a:lnTo>
                    <a:pt x="120" y="248"/>
                  </a:lnTo>
                  <a:lnTo>
                    <a:pt x="103" y="259"/>
                  </a:lnTo>
                  <a:lnTo>
                    <a:pt x="86" y="274"/>
                  </a:lnTo>
                  <a:lnTo>
                    <a:pt x="68" y="259"/>
                  </a:lnTo>
                  <a:lnTo>
                    <a:pt x="51" y="248"/>
                  </a:lnTo>
                  <a:lnTo>
                    <a:pt x="45" y="232"/>
                  </a:lnTo>
                  <a:lnTo>
                    <a:pt x="45" y="206"/>
                  </a:lnTo>
                  <a:lnTo>
                    <a:pt x="28" y="180"/>
                  </a:lnTo>
                  <a:lnTo>
                    <a:pt x="28" y="159"/>
                  </a:lnTo>
                  <a:lnTo>
                    <a:pt x="6" y="137"/>
                  </a:lnTo>
                  <a:lnTo>
                    <a:pt x="6" y="111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11" y="58"/>
                  </a:lnTo>
                  <a:lnTo>
                    <a:pt x="11" y="32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122"/>
            <p:cNvSpPr>
              <a:spLocks/>
            </p:cNvSpPr>
            <p:nvPr/>
          </p:nvSpPr>
          <p:spPr bwMode="auto">
            <a:xfrm>
              <a:off x="1660" y="2244"/>
              <a:ext cx="727" cy="560"/>
            </a:xfrm>
            <a:custGeom>
              <a:avLst/>
              <a:gdLst/>
              <a:ahLst/>
              <a:cxnLst>
                <a:cxn ang="0">
                  <a:pos x="716" y="433"/>
                </a:cxn>
                <a:cxn ang="0">
                  <a:pos x="676" y="465"/>
                </a:cxn>
                <a:cxn ang="0">
                  <a:pos x="614" y="512"/>
                </a:cxn>
                <a:cxn ang="0">
                  <a:pos x="585" y="475"/>
                </a:cxn>
                <a:cxn ang="0">
                  <a:pos x="534" y="486"/>
                </a:cxn>
                <a:cxn ang="0">
                  <a:pos x="477" y="486"/>
                </a:cxn>
                <a:cxn ang="0">
                  <a:pos x="455" y="528"/>
                </a:cxn>
                <a:cxn ang="0">
                  <a:pos x="409" y="544"/>
                </a:cxn>
                <a:cxn ang="0">
                  <a:pos x="370" y="555"/>
                </a:cxn>
                <a:cxn ang="0">
                  <a:pos x="324" y="555"/>
                </a:cxn>
                <a:cxn ang="0">
                  <a:pos x="324" y="528"/>
                </a:cxn>
                <a:cxn ang="0">
                  <a:pos x="302" y="507"/>
                </a:cxn>
                <a:cxn ang="0">
                  <a:pos x="239" y="470"/>
                </a:cxn>
                <a:cxn ang="0">
                  <a:pos x="221" y="433"/>
                </a:cxn>
                <a:cxn ang="0">
                  <a:pos x="193" y="407"/>
                </a:cxn>
                <a:cxn ang="0">
                  <a:pos x="159" y="386"/>
                </a:cxn>
                <a:cxn ang="0">
                  <a:pos x="114" y="370"/>
                </a:cxn>
                <a:cxn ang="0">
                  <a:pos x="108" y="285"/>
                </a:cxn>
                <a:cxn ang="0">
                  <a:pos x="57" y="227"/>
                </a:cxn>
                <a:cxn ang="0">
                  <a:pos x="12" y="169"/>
                </a:cxn>
                <a:cxn ang="0">
                  <a:pos x="6" y="132"/>
                </a:cxn>
                <a:cxn ang="0">
                  <a:pos x="34" y="111"/>
                </a:cxn>
                <a:cxn ang="0">
                  <a:pos x="34" y="85"/>
                </a:cxn>
                <a:cxn ang="0">
                  <a:pos x="46" y="43"/>
                </a:cxn>
                <a:cxn ang="0">
                  <a:pos x="17" y="16"/>
                </a:cxn>
                <a:cxn ang="0">
                  <a:pos x="23" y="11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46" y="11"/>
                </a:cxn>
                <a:cxn ang="0">
                  <a:pos x="51" y="16"/>
                </a:cxn>
                <a:cxn ang="0">
                  <a:pos x="57" y="22"/>
                </a:cxn>
                <a:cxn ang="0">
                  <a:pos x="68" y="22"/>
                </a:cxn>
                <a:cxn ang="0">
                  <a:pos x="80" y="22"/>
                </a:cxn>
                <a:cxn ang="0">
                  <a:pos x="91" y="22"/>
                </a:cxn>
                <a:cxn ang="0">
                  <a:pos x="102" y="27"/>
                </a:cxn>
                <a:cxn ang="0">
                  <a:pos x="108" y="32"/>
                </a:cxn>
                <a:cxn ang="0">
                  <a:pos x="119" y="32"/>
                </a:cxn>
                <a:cxn ang="0">
                  <a:pos x="125" y="43"/>
                </a:cxn>
                <a:cxn ang="0">
                  <a:pos x="131" y="48"/>
                </a:cxn>
                <a:cxn ang="0">
                  <a:pos x="142" y="53"/>
                </a:cxn>
                <a:cxn ang="0">
                  <a:pos x="153" y="69"/>
                </a:cxn>
                <a:cxn ang="0">
                  <a:pos x="148" y="111"/>
                </a:cxn>
                <a:cxn ang="0">
                  <a:pos x="148" y="148"/>
                </a:cxn>
                <a:cxn ang="0">
                  <a:pos x="170" y="196"/>
                </a:cxn>
                <a:cxn ang="0">
                  <a:pos x="187" y="243"/>
                </a:cxn>
                <a:cxn ang="0">
                  <a:pos x="193" y="285"/>
                </a:cxn>
                <a:cxn ang="0">
                  <a:pos x="228" y="312"/>
                </a:cxn>
                <a:cxn ang="0">
                  <a:pos x="228" y="370"/>
                </a:cxn>
                <a:cxn ang="0">
                  <a:pos x="256" y="423"/>
                </a:cxn>
                <a:cxn ang="0">
                  <a:pos x="290" y="438"/>
                </a:cxn>
                <a:cxn ang="0">
                  <a:pos x="330" y="433"/>
                </a:cxn>
                <a:cxn ang="0">
                  <a:pos x="370" y="428"/>
                </a:cxn>
                <a:cxn ang="0">
                  <a:pos x="398" y="438"/>
                </a:cxn>
                <a:cxn ang="0">
                  <a:pos x="460" y="417"/>
                </a:cxn>
                <a:cxn ang="0">
                  <a:pos x="512" y="380"/>
                </a:cxn>
                <a:cxn ang="0">
                  <a:pos x="557" y="349"/>
                </a:cxn>
                <a:cxn ang="0">
                  <a:pos x="597" y="333"/>
                </a:cxn>
                <a:cxn ang="0">
                  <a:pos x="608" y="380"/>
                </a:cxn>
                <a:cxn ang="0">
                  <a:pos x="636" y="380"/>
                </a:cxn>
                <a:cxn ang="0">
                  <a:pos x="670" y="391"/>
                </a:cxn>
                <a:cxn ang="0">
                  <a:pos x="699" y="402"/>
                </a:cxn>
                <a:cxn ang="0">
                  <a:pos x="710" y="417"/>
                </a:cxn>
              </a:cxnLst>
              <a:rect l="0" t="0" r="r" b="b"/>
              <a:pathLst>
                <a:path w="727" h="560">
                  <a:moveTo>
                    <a:pt x="727" y="423"/>
                  </a:moveTo>
                  <a:lnTo>
                    <a:pt x="716" y="433"/>
                  </a:lnTo>
                  <a:lnTo>
                    <a:pt x="699" y="444"/>
                  </a:lnTo>
                  <a:lnTo>
                    <a:pt x="676" y="465"/>
                  </a:lnTo>
                  <a:lnTo>
                    <a:pt x="636" y="502"/>
                  </a:lnTo>
                  <a:lnTo>
                    <a:pt x="614" y="512"/>
                  </a:lnTo>
                  <a:lnTo>
                    <a:pt x="602" y="481"/>
                  </a:lnTo>
                  <a:lnTo>
                    <a:pt x="585" y="475"/>
                  </a:lnTo>
                  <a:lnTo>
                    <a:pt x="563" y="475"/>
                  </a:lnTo>
                  <a:lnTo>
                    <a:pt x="534" y="486"/>
                  </a:lnTo>
                  <a:lnTo>
                    <a:pt x="495" y="491"/>
                  </a:lnTo>
                  <a:lnTo>
                    <a:pt x="477" y="486"/>
                  </a:lnTo>
                  <a:lnTo>
                    <a:pt x="472" y="507"/>
                  </a:lnTo>
                  <a:lnTo>
                    <a:pt x="455" y="528"/>
                  </a:lnTo>
                  <a:lnTo>
                    <a:pt x="438" y="539"/>
                  </a:lnTo>
                  <a:lnTo>
                    <a:pt x="409" y="544"/>
                  </a:lnTo>
                  <a:lnTo>
                    <a:pt x="387" y="560"/>
                  </a:lnTo>
                  <a:lnTo>
                    <a:pt x="370" y="555"/>
                  </a:lnTo>
                  <a:lnTo>
                    <a:pt x="353" y="549"/>
                  </a:lnTo>
                  <a:lnTo>
                    <a:pt x="324" y="555"/>
                  </a:lnTo>
                  <a:lnTo>
                    <a:pt x="313" y="549"/>
                  </a:lnTo>
                  <a:lnTo>
                    <a:pt x="324" y="528"/>
                  </a:lnTo>
                  <a:lnTo>
                    <a:pt x="319" y="518"/>
                  </a:lnTo>
                  <a:lnTo>
                    <a:pt x="302" y="507"/>
                  </a:lnTo>
                  <a:lnTo>
                    <a:pt x="273" y="491"/>
                  </a:lnTo>
                  <a:lnTo>
                    <a:pt x="239" y="470"/>
                  </a:lnTo>
                  <a:lnTo>
                    <a:pt x="228" y="460"/>
                  </a:lnTo>
                  <a:lnTo>
                    <a:pt x="221" y="433"/>
                  </a:lnTo>
                  <a:lnTo>
                    <a:pt x="210" y="428"/>
                  </a:lnTo>
                  <a:lnTo>
                    <a:pt x="193" y="407"/>
                  </a:lnTo>
                  <a:lnTo>
                    <a:pt x="176" y="396"/>
                  </a:lnTo>
                  <a:lnTo>
                    <a:pt x="159" y="386"/>
                  </a:lnTo>
                  <a:lnTo>
                    <a:pt x="125" y="380"/>
                  </a:lnTo>
                  <a:lnTo>
                    <a:pt x="114" y="370"/>
                  </a:lnTo>
                  <a:lnTo>
                    <a:pt x="114" y="333"/>
                  </a:lnTo>
                  <a:lnTo>
                    <a:pt x="108" y="285"/>
                  </a:lnTo>
                  <a:lnTo>
                    <a:pt x="97" y="254"/>
                  </a:lnTo>
                  <a:lnTo>
                    <a:pt x="57" y="227"/>
                  </a:lnTo>
                  <a:lnTo>
                    <a:pt x="29" y="212"/>
                  </a:lnTo>
                  <a:lnTo>
                    <a:pt x="12" y="169"/>
                  </a:lnTo>
                  <a:lnTo>
                    <a:pt x="0" y="138"/>
                  </a:lnTo>
                  <a:lnTo>
                    <a:pt x="6" y="132"/>
                  </a:lnTo>
                  <a:lnTo>
                    <a:pt x="23" y="117"/>
                  </a:lnTo>
                  <a:lnTo>
                    <a:pt x="34" y="111"/>
                  </a:lnTo>
                  <a:lnTo>
                    <a:pt x="34" y="101"/>
                  </a:lnTo>
                  <a:lnTo>
                    <a:pt x="34" y="85"/>
                  </a:lnTo>
                  <a:lnTo>
                    <a:pt x="40" y="64"/>
                  </a:lnTo>
                  <a:lnTo>
                    <a:pt x="46" y="43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6"/>
                  </a:lnTo>
                  <a:lnTo>
                    <a:pt x="46" y="11"/>
                  </a:lnTo>
                  <a:lnTo>
                    <a:pt x="51" y="11"/>
                  </a:lnTo>
                  <a:lnTo>
                    <a:pt x="51" y="16"/>
                  </a:lnTo>
                  <a:lnTo>
                    <a:pt x="57" y="16"/>
                  </a:lnTo>
                  <a:lnTo>
                    <a:pt x="57" y="22"/>
                  </a:lnTo>
                  <a:lnTo>
                    <a:pt x="63" y="22"/>
                  </a:lnTo>
                  <a:lnTo>
                    <a:pt x="68" y="22"/>
                  </a:lnTo>
                  <a:lnTo>
                    <a:pt x="74" y="22"/>
                  </a:lnTo>
                  <a:lnTo>
                    <a:pt x="80" y="22"/>
                  </a:lnTo>
                  <a:lnTo>
                    <a:pt x="85" y="22"/>
                  </a:lnTo>
                  <a:lnTo>
                    <a:pt x="91" y="22"/>
                  </a:lnTo>
                  <a:lnTo>
                    <a:pt x="97" y="22"/>
                  </a:lnTo>
                  <a:lnTo>
                    <a:pt x="102" y="27"/>
                  </a:lnTo>
                  <a:lnTo>
                    <a:pt x="108" y="27"/>
                  </a:lnTo>
                  <a:lnTo>
                    <a:pt x="108" y="32"/>
                  </a:lnTo>
                  <a:lnTo>
                    <a:pt x="114" y="32"/>
                  </a:lnTo>
                  <a:lnTo>
                    <a:pt x="119" y="32"/>
                  </a:lnTo>
                  <a:lnTo>
                    <a:pt x="119" y="43"/>
                  </a:lnTo>
                  <a:lnTo>
                    <a:pt x="125" y="43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6" y="53"/>
                  </a:lnTo>
                  <a:lnTo>
                    <a:pt x="142" y="53"/>
                  </a:lnTo>
                  <a:lnTo>
                    <a:pt x="142" y="48"/>
                  </a:lnTo>
                  <a:lnTo>
                    <a:pt x="153" y="69"/>
                  </a:lnTo>
                  <a:lnTo>
                    <a:pt x="153" y="95"/>
                  </a:lnTo>
                  <a:lnTo>
                    <a:pt x="148" y="111"/>
                  </a:lnTo>
                  <a:lnTo>
                    <a:pt x="142" y="127"/>
                  </a:lnTo>
                  <a:lnTo>
                    <a:pt x="148" y="148"/>
                  </a:lnTo>
                  <a:lnTo>
                    <a:pt x="148" y="175"/>
                  </a:lnTo>
                  <a:lnTo>
                    <a:pt x="170" y="196"/>
                  </a:lnTo>
                  <a:lnTo>
                    <a:pt x="170" y="217"/>
                  </a:lnTo>
                  <a:lnTo>
                    <a:pt x="187" y="243"/>
                  </a:lnTo>
                  <a:lnTo>
                    <a:pt x="187" y="270"/>
                  </a:lnTo>
                  <a:lnTo>
                    <a:pt x="193" y="285"/>
                  </a:lnTo>
                  <a:lnTo>
                    <a:pt x="210" y="296"/>
                  </a:lnTo>
                  <a:lnTo>
                    <a:pt x="228" y="312"/>
                  </a:lnTo>
                  <a:lnTo>
                    <a:pt x="221" y="349"/>
                  </a:lnTo>
                  <a:lnTo>
                    <a:pt x="228" y="370"/>
                  </a:lnTo>
                  <a:lnTo>
                    <a:pt x="251" y="391"/>
                  </a:lnTo>
                  <a:lnTo>
                    <a:pt x="256" y="423"/>
                  </a:lnTo>
                  <a:lnTo>
                    <a:pt x="268" y="433"/>
                  </a:lnTo>
                  <a:lnTo>
                    <a:pt x="290" y="438"/>
                  </a:lnTo>
                  <a:lnTo>
                    <a:pt x="307" y="433"/>
                  </a:lnTo>
                  <a:lnTo>
                    <a:pt x="330" y="433"/>
                  </a:lnTo>
                  <a:lnTo>
                    <a:pt x="341" y="428"/>
                  </a:lnTo>
                  <a:lnTo>
                    <a:pt x="370" y="428"/>
                  </a:lnTo>
                  <a:lnTo>
                    <a:pt x="387" y="433"/>
                  </a:lnTo>
                  <a:lnTo>
                    <a:pt x="398" y="438"/>
                  </a:lnTo>
                  <a:lnTo>
                    <a:pt x="426" y="428"/>
                  </a:lnTo>
                  <a:lnTo>
                    <a:pt x="460" y="417"/>
                  </a:lnTo>
                  <a:lnTo>
                    <a:pt x="495" y="396"/>
                  </a:lnTo>
                  <a:lnTo>
                    <a:pt x="512" y="380"/>
                  </a:lnTo>
                  <a:lnTo>
                    <a:pt x="540" y="359"/>
                  </a:lnTo>
                  <a:lnTo>
                    <a:pt x="557" y="349"/>
                  </a:lnTo>
                  <a:lnTo>
                    <a:pt x="574" y="344"/>
                  </a:lnTo>
                  <a:lnTo>
                    <a:pt x="597" y="333"/>
                  </a:lnTo>
                  <a:lnTo>
                    <a:pt x="619" y="359"/>
                  </a:lnTo>
                  <a:lnTo>
                    <a:pt x="608" y="380"/>
                  </a:lnTo>
                  <a:lnTo>
                    <a:pt x="619" y="386"/>
                  </a:lnTo>
                  <a:lnTo>
                    <a:pt x="636" y="380"/>
                  </a:lnTo>
                  <a:lnTo>
                    <a:pt x="659" y="380"/>
                  </a:lnTo>
                  <a:lnTo>
                    <a:pt x="670" y="391"/>
                  </a:lnTo>
                  <a:lnTo>
                    <a:pt x="687" y="396"/>
                  </a:lnTo>
                  <a:lnTo>
                    <a:pt x="699" y="402"/>
                  </a:lnTo>
                  <a:lnTo>
                    <a:pt x="704" y="417"/>
                  </a:lnTo>
                  <a:lnTo>
                    <a:pt x="710" y="417"/>
                  </a:lnTo>
                  <a:lnTo>
                    <a:pt x="727" y="423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123"/>
            <p:cNvSpPr>
              <a:spLocks/>
            </p:cNvSpPr>
            <p:nvPr/>
          </p:nvSpPr>
          <p:spPr bwMode="auto">
            <a:xfrm>
              <a:off x="68" y="2857"/>
              <a:ext cx="1003" cy="580"/>
            </a:xfrm>
            <a:custGeom>
              <a:avLst/>
              <a:gdLst/>
              <a:ahLst/>
              <a:cxnLst>
                <a:cxn ang="0">
                  <a:pos x="952" y="269"/>
                </a:cxn>
                <a:cxn ang="0">
                  <a:pos x="952" y="300"/>
                </a:cxn>
                <a:cxn ang="0">
                  <a:pos x="912" y="321"/>
                </a:cxn>
                <a:cxn ang="0">
                  <a:pos x="873" y="343"/>
                </a:cxn>
                <a:cxn ang="0">
                  <a:pos x="816" y="385"/>
                </a:cxn>
                <a:cxn ang="0">
                  <a:pos x="844" y="416"/>
                </a:cxn>
                <a:cxn ang="0">
                  <a:pos x="839" y="474"/>
                </a:cxn>
                <a:cxn ang="0">
                  <a:pos x="793" y="511"/>
                </a:cxn>
                <a:cxn ang="0">
                  <a:pos x="731" y="522"/>
                </a:cxn>
                <a:cxn ang="0">
                  <a:pos x="623" y="554"/>
                </a:cxn>
                <a:cxn ang="0">
                  <a:pos x="584" y="580"/>
                </a:cxn>
                <a:cxn ang="0">
                  <a:pos x="532" y="559"/>
                </a:cxn>
                <a:cxn ang="0">
                  <a:pos x="470" y="569"/>
                </a:cxn>
                <a:cxn ang="0">
                  <a:pos x="442" y="517"/>
                </a:cxn>
                <a:cxn ang="0">
                  <a:pos x="402" y="485"/>
                </a:cxn>
                <a:cxn ang="0">
                  <a:pos x="357" y="480"/>
                </a:cxn>
                <a:cxn ang="0">
                  <a:pos x="294" y="443"/>
                </a:cxn>
                <a:cxn ang="0">
                  <a:pos x="260" y="395"/>
                </a:cxn>
                <a:cxn ang="0">
                  <a:pos x="215" y="416"/>
                </a:cxn>
                <a:cxn ang="0">
                  <a:pos x="153" y="443"/>
                </a:cxn>
                <a:cxn ang="0">
                  <a:pos x="85" y="422"/>
                </a:cxn>
                <a:cxn ang="0">
                  <a:pos x="11" y="416"/>
                </a:cxn>
                <a:cxn ang="0">
                  <a:pos x="34" y="385"/>
                </a:cxn>
                <a:cxn ang="0">
                  <a:pos x="17" y="321"/>
                </a:cxn>
                <a:cxn ang="0">
                  <a:pos x="22" y="263"/>
                </a:cxn>
                <a:cxn ang="0">
                  <a:pos x="45" y="237"/>
                </a:cxn>
                <a:cxn ang="0">
                  <a:pos x="102" y="248"/>
                </a:cxn>
                <a:cxn ang="0">
                  <a:pos x="136" y="205"/>
                </a:cxn>
                <a:cxn ang="0">
                  <a:pos x="164" y="132"/>
                </a:cxn>
                <a:cxn ang="0">
                  <a:pos x="175" y="63"/>
                </a:cxn>
                <a:cxn ang="0">
                  <a:pos x="209" y="16"/>
                </a:cxn>
                <a:cxn ang="0">
                  <a:pos x="277" y="21"/>
                </a:cxn>
                <a:cxn ang="0">
                  <a:pos x="357" y="10"/>
                </a:cxn>
                <a:cxn ang="0">
                  <a:pos x="408" y="0"/>
                </a:cxn>
                <a:cxn ang="0">
                  <a:pos x="464" y="47"/>
                </a:cxn>
                <a:cxn ang="0">
                  <a:pos x="538" y="142"/>
                </a:cxn>
                <a:cxn ang="0">
                  <a:pos x="572" y="132"/>
                </a:cxn>
                <a:cxn ang="0">
                  <a:pos x="634" y="195"/>
                </a:cxn>
                <a:cxn ang="0">
                  <a:pos x="691" y="248"/>
                </a:cxn>
                <a:cxn ang="0">
                  <a:pos x="765" y="258"/>
                </a:cxn>
                <a:cxn ang="0">
                  <a:pos x="844" y="237"/>
                </a:cxn>
                <a:cxn ang="0">
                  <a:pos x="935" y="237"/>
                </a:cxn>
                <a:cxn ang="0">
                  <a:pos x="997" y="227"/>
                </a:cxn>
              </a:cxnLst>
              <a:rect l="0" t="0" r="r" b="b"/>
              <a:pathLst>
                <a:path w="1003" h="580">
                  <a:moveTo>
                    <a:pt x="1003" y="232"/>
                  </a:moveTo>
                  <a:lnTo>
                    <a:pt x="963" y="269"/>
                  </a:lnTo>
                  <a:lnTo>
                    <a:pt x="952" y="269"/>
                  </a:lnTo>
                  <a:lnTo>
                    <a:pt x="941" y="274"/>
                  </a:lnTo>
                  <a:lnTo>
                    <a:pt x="946" y="285"/>
                  </a:lnTo>
                  <a:lnTo>
                    <a:pt x="952" y="300"/>
                  </a:lnTo>
                  <a:lnTo>
                    <a:pt x="946" y="311"/>
                  </a:lnTo>
                  <a:lnTo>
                    <a:pt x="924" y="316"/>
                  </a:lnTo>
                  <a:lnTo>
                    <a:pt x="912" y="321"/>
                  </a:lnTo>
                  <a:lnTo>
                    <a:pt x="895" y="321"/>
                  </a:lnTo>
                  <a:lnTo>
                    <a:pt x="890" y="327"/>
                  </a:lnTo>
                  <a:lnTo>
                    <a:pt x="873" y="343"/>
                  </a:lnTo>
                  <a:lnTo>
                    <a:pt x="839" y="358"/>
                  </a:lnTo>
                  <a:lnTo>
                    <a:pt x="816" y="374"/>
                  </a:lnTo>
                  <a:lnTo>
                    <a:pt x="816" y="385"/>
                  </a:lnTo>
                  <a:lnTo>
                    <a:pt x="822" y="401"/>
                  </a:lnTo>
                  <a:lnTo>
                    <a:pt x="833" y="411"/>
                  </a:lnTo>
                  <a:lnTo>
                    <a:pt x="844" y="416"/>
                  </a:lnTo>
                  <a:lnTo>
                    <a:pt x="850" y="438"/>
                  </a:lnTo>
                  <a:lnTo>
                    <a:pt x="856" y="464"/>
                  </a:lnTo>
                  <a:lnTo>
                    <a:pt x="839" y="474"/>
                  </a:lnTo>
                  <a:lnTo>
                    <a:pt x="822" y="490"/>
                  </a:lnTo>
                  <a:lnTo>
                    <a:pt x="816" y="501"/>
                  </a:lnTo>
                  <a:lnTo>
                    <a:pt x="793" y="511"/>
                  </a:lnTo>
                  <a:lnTo>
                    <a:pt x="776" y="522"/>
                  </a:lnTo>
                  <a:lnTo>
                    <a:pt x="759" y="517"/>
                  </a:lnTo>
                  <a:lnTo>
                    <a:pt x="731" y="522"/>
                  </a:lnTo>
                  <a:lnTo>
                    <a:pt x="663" y="532"/>
                  </a:lnTo>
                  <a:lnTo>
                    <a:pt x="629" y="543"/>
                  </a:lnTo>
                  <a:lnTo>
                    <a:pt x="623" y="554"/>
                  </a:lnTo>
                  <a:lnTo>
                    <a:pt x="612" y="569"/>
                  </a:lnTo>
                  <a:lnTo>
                    <a:pt x="595" y="580"/>
                  </a:lnTo>
                  <a:lnTo>
                    <a:pt x="584" y="580"/>
                  </a:lnTo>
                  <a:lnTo>
                    <a:pt x="572" y="569"/>
                  </a:lnTo>
                  <a:lnTo>
                    <a:pt x="555" y="564"/>
                  </a:lnTo>
                  <a:lnTo>
                    <a:pt x="532" y="559"/>
                  </a:lnTo>
                  <a:lnTo>
                    <a:pt x="504" y="569"/>
                  </a:lnTo>
                  <a:lnTo>
                    <a:pt x="493" y="575"/>
                  </a:lnTo>
                  <a:lnTo>
                    <a:pt x="470" y="569"/>
                  </a:lnTo>
                  <a:lnTo>
                    <a:pt x="453" y="548"/>
                  </a:lnTo>
                  <a:lnTo>
                    <a:pt x="453" y="527"/>
                  </a:lnTo>
                  <a:lnTo>
                    <a:pt x="442" y="517"/>
                  </a:lnTo>
                  <a:lnTo>
                    <a:pt x="430" y="517"/>
                  </a:lnTo>
                  <a:lnTo>
                    <a:pt x="419" y="501"/>
                  </a:lnTo>
                  <a:lnTo>
                    <a:pt x="402" y="485"/>
                  </a:lnTo>
                  <a:lnTo>
                    <a:pt x="391" y="474"/>
                  </a:lnTo>
                  <a:lnTo>
                    <a:pt x="374" y="464"/>
                  </a:lnTo>
                  <a:lnTo>
                    <a:pt x="357" y="480"/>
                  </a:lnTo>
                  <a:lnTo>
                    <a:pt x="345" y="485"/>
                  </a:lnTo>
                  <a:lnTo>
                    <a:pt x="323" y="474"/>
                  </a:lnTo>
                  <a:lnTo>
                    <a:pt x="294" y="443"/>
                  </a:lnTo>
                  <a:lnTo>
                    <a:pt x="277" y="432"/>
                  </a:lnTo>
                  <a:lnTo>
                    <a:pt x="272" y="406"/>
                  </a:lnTo>
                  <a:lnTo>
                    <a:pt x="260" y="395"/>
                  </a:lnTo>
                  <a:lnTo>
                    <a:pt x="243" y="401"/>
                  </a:lnTo>
                  <a:lnTo>
                    <a:pt x="226" y="401"/>
                  </a:lnTo>
                  <a:lnTo>
                    <a:pt x="215" y="416"/>
                  </a:lnTo>
                  <a:lnTo>
                    <a:pt x="198" y="443"/>
                  </a:lnTo>
                  <a:lnTo>
                    <a:pt x="164" y="453"/>
                  </a:lnTo>
                  <a:lnTo>
                    <a:pt x="153" y="443"/>
                  </a:lnTo>
                  <a:lnTo>
                    <a:pt x="130" y="432"/>
                  </a:lnTo>
                  <a:lnTo>
                    <a:pt x="113" y="422"/>
                  </a:lnTo>
                  <a:lnTo>
                    <a:pt x="85" y="422"/>
                  </a:lnTo>
                  <a:lnTo>
                    <a:pt x="62" y="416"/>
                  </a:lnTo>
                  <a:lnTo>
                    <a:pt x="45" y="416"/>
                  </a:lnTo>
                  <a:lnTo>
                    <a:pt x="11" y="416"/>
                  </a:lnTo>
                  <a:lnTo>
                    <a:pt x="17" y="401"/>
                  </a:lnTo>
                  <a:lnTo>
                    <a:pt x="28" y="395"/>
                  </a:lnTo>
                  <a:lnTo>
                    <a:pt x="34" y="385"/>
                  </a:lnTo>
                  <a:lnTo>
                    <a:pt x="5" y="332"/>
                  </a:lnTo>
                  <a:lnTo>
                    <a:pt x="0" y="321"/>
                  </a:lnTo>
                  <a:lnTo>
                    <a:pt x="17" y="321"/>
                  </a:lnTo>
                  <a:lnTo>
                    <a:pt x="11" y="295"/>
                  </a:lnTo>
                  <a:lnTo>
                    <a:pt x="5" y="269"/>
                  </a:lnTo>
                  <a:lnTo>
                    <a:pt x="22" y="263"/>
                  </a:lnTo>
                  <a:lnTo>
                    <a:pt x="34" y="258"/>
                  </a:lnTo>
                  <a:lnTo>
                    <a:pt x="28" y="242"/>
                  </a:lnTo>
                  <a:lnTo>
                    <a:pt x="45" y="237"/>
                  </a:lnTo>
                  <a:lnTo>
                    <a:pt x="62" y="248"/>
                  </a:lnTo>
                  <a:lnTo>
                    <a:pt x="79" y="237"/>
                  </a:lnTo>
                  <a:lnTo>
                    <a:pt x="102" y="248"/>
                  </a:lnTo>
                  <a:lnTo>
                    <a:pt x="113" y="242"/>
                  </a:lnTo>
                  <a:lnTo>
                    <a:pt x="107" y="227"/>
                  </a:lnTo>
                  <a:lnTo>
                    <a:pt x="136" y="205"/>
                  </a:lnTo>
                  <a:lnTo>
                    <a:pt x="153" y="179"/>
                  </a:lnTo>
                  <a:lnTo>
                    <a:pt x="170" y="158"/>
                  </a:lnTo>
                  <a:lnTo>
                    <a:pt x="164" y="132"/>
                  </a:lnTo>
                  <a:lnTo>
                    <a:pt x="175" y="116"/>
                  </a:lnTo>
                  <a:lnTo>
                    <a:pt x="181" y="89"/>
                  </a:lnTo>
                  <a:lnTo>
                    <a:pt x="175" y="63"/>
                  </a:lnTo>
                  <a:lnTo>
                    <a:pt x="192" y="53"/>
                  </a:lnTo>
                  <a:lnTo>
                    <a:pt x="198" y="26"/>
                  </a:lnTo>
                  <a:lnTo>
                    <a:pt x="209" y="16"/>
                  </a:lnTo>
                  <a:lnTo>
                    <a:pt x="215" y="5"/>
                  </a:lnTo>
                  <a:lnTo>
                    <a:pt x="238" y="16"/>
                  </a:lnTo>
                  <a:lnTo>
                    <a:pt x="277" y="21"/>
                  </a:lnTo>
                  <a:lnTo>
                    <a:pt x="311" y="16"/>
                  </a:lnTo>
                  <a:lnTo>
                    <a:pt x="340" y="16"/>
                  </a:lnTo>
                  <a:lnTo>
                    <a:pt x="357" y="10"/>
                  </a:lnTo>
                  <a:lnTo>
                    <a:pt x="368" y="10"/>
                  </a:lnTo>
                  <a:lnTo>
                    <a:pt x="385" y="0"/>
                  </a:lnTo>
                  <a:lnTo>
                    <a:pt x="408" y="0"/>
                  </a:lnTo>
                  <a:lnTo>
                    <a:pt x="430" y="10"/>
                  </a:lnTo>
                  <a:lnTo>
                    <a:pt x="436" y="26"/>
                  </a:lnTo>
                  <a:lnTo>
                    <a:pt x="464" y="47"/>
                  </a:lnTo>
                  <a:lnTo>
                    <a:pt x="499" y="95"/>
                  </a:lnTo>
                  <a:lnTo>
                    <a:pt x="527" y="126"/>
                  </a:lnTo>
                  <a:lnTo>
                    <a:pt x="538" y="142"/>
                  </a:lnTo>
                  <a:lnTo>
                    <a:pt x="549" y="142"/>
                  </a:lnTo>
                  <a:lnTo>
                    <a:pt x="561" y="126"/>
                  </a:lnTo>
                  <a:lnTo>
                    <a:pt x="572" y="132"/>
                  </a:lnTo>
                  <a:lnTo>
                    <a:pt x="595" y="147"/>
                  </a:lnTo>
                  <a:lnTo>
                    <a:pt x="618" y="169"/>
                  </a:lnTo>
                  <a:lnTo>
                    <a:pt x="634" y="195"/>
                  </a:lnTo>
                  <a:lnTo>
                    <a:pt x="634" y="216"/>
                  </a:lnTo>
                  <a:lnTo>
                    <a:pt x="651" y="237"/>
                  </a:lnTo>
                  <a:lnTo>
                    <a:pt x="691" y="248"/>
                  </a:lnTo>
                  <a:lnTo>
                    <a:pt x="731" y="258"/>
                  </a:lnTo>
                  <a:lnTo>
                    <a:pt x="737" y="263"/>
                  </a:lnTo>
                  <a:lnTo>
                    <a:pt x="765" y="258"/>
                  </a:lnTo>
                  <a:lnTo>
                    <a:pt x="793" y="248"/>
                  </a:lnTo>
                  <a:lnTo>
                    <a:pt x="822" y="248"/>
                  </a:lnTo>
                  <a:lnTo>
                    <a:pt x="844" y="237"/>
                  </a:lnTo>
                  <a:lnTo>
                    <a:pt x="878" y="242"/>
                  </a:lnTo>
                  <a:lnTo>
                    <a:pt x="912" y="237"/>
                  </a:lnTo>
                  <a:lnTo>
                    <a:pt x="935" y="237"/>
                  </a:lnTo>
                  <a:lnTo>
                    <a:pt x="992" y="211"/>
                  </a:lnTo>
                  <a:lnTo>
                    <a:pt x="997" y="221"/>
                  </a:lnTo>
                  <a:lnTo>
                    <a:pt x="997" y="227"/>
                  </a:lnTo>
                  <a:lnTo>
                    <a:pt x="997" y="232"/>
                  </a:lnTo>
                  <a:lnTo>
                    <a:pt x="1003" y="23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124"/>
            <p:cNvSpPr>
              <a:spLocks/>
            </p:cNvSpPr>
            <p:nvPr/>
          </p:nvSpPr>
          <p:spPr bwMode="auto">
            <a:xfrm>
              <a:off x="498" y="2704"/>
              <a:ext cx="442" cy="411"/>
            </a:xfrm>
            <a:custGeom>
              <a:avLst/>
              <a:gdLst/>
              <a:ahLst/>
              <a:cxnLst>
                <a:cxn ang="0">
                  <a:pos x="301" y="411"/>
                </a:cxn>
                <a:cxn ang="0">
                  <a:pos x="261" y="400"/>
                </a:cxn>
                <a:cxn ang="0">
                  <a:pos x="221" y="390"/>
                </a:cxn>
                <a:cxn ang="0">
                  <a:pos x="204" y="369"/>
                </a:cxn>
                <a:cxn ang="0">
                  <a:pos x="204" y="347"/>
                </a:cxn>
                <a:cxn ang="0">
                  <a:pos x="187" y="321"/>
                </a:cxn>
                <a:cxn ang="0">
                  <a:pos x="165" y="300"/>
                </a:cxn>
                <a:cxn ang="0">
                  <a:pos x="142" y="284"/>
                </a:cxn>
                <a:cxn ang="0">
                  <a:pos x="131" y="279"/>
                </a:cxn>
                <a:cxn ang="0">
                  <a:pos x="119" y="295"/>
                </a:cxn>
                <a:cxn ang="0">
                  <a:pos x="108" y="295"/>
                </a:cxn>
                <a:cxn ang="0">
                  <a:pos x="97" y="279"/>
                </a:cxn>
                <a:cxn ang="0">
                  <a:pos x="68" y="247"/>
                </a:cxn>
                <a:cxn ang="0">
                  <a:pos x="34" y="200"/>
                </a:cxn>
                <a:cxn ang="0">
                  <a:pos x="6" y="179"/>
                </a:cxn>
                <a:cxn ang="0">
                  <a:pos x="0" y="163"/>
                </a:cxn>
                <a:cxn ang="0">
                  <a:pos x="17" y="147"/>
                </a:cxn>
                <a:cxn ang="0">
                  <a:pos x="40" y="121"/>
                </a:cxn>
                <a:cxn ang="0">
                  <a:pos x="68" y="100"/>
                </a:cxn>
                <a:cxn ang="0">
                  <a:pos x="91" y="79"/>
                </a:cxn>
                <a:cxn ang="0">
                  <a:pos x="108" y="47"/>
                </a:cxn>
                <a:cxn ang="0">
                  <a:pos x="108" y="37"/>
                </a:cxn>
                <a:cxn ang="0">
                  <a:pos x="114" y="21"/>
                </a:cxn>
                <a:cxn ang="0">
                  <a:pos x="119" y="10"/>
                </a:cxn>
                <a:cxn ang="0">
                  <a:pos x="136" y="5"/>
                </a:cxn>
                <a:cxn ang="0">
                  <a:pos x="153" y="0"/>
                </a:cxn>
                <a:cxn ang="0">
                  <a:pos x="159" y="21"/>
                </a:cxn>
                <a:cxn ang="0">
                  <a:pos x="176" y="26"/>
                </a:cxn>
                <a:cxn ang="0">
                  <a:pos x="187" y="15"/>
                </a:cxn>
                <a:cxn ang="0">
                  <a:pos x="204" y="10"/>
                </a:cxn>
                <a:cxn ang="0">
                  <a:pos x="216" y="5"/>
                </a:cxn>
                <a:cxn ang="0">
                  <a:pos x="227" y="15"/>
                </a:cxn>
                <a:cxn ang="0">
                  <a:pos x="250" y="15"/>
                </a:cxn>
                <a:cxn ang="0">
                  <a:pos x="272" y="21"/>
                </a:cxn>
                <a:cxn ang="0">
                  <a:pos x="289" y="31"/>
                </a:cxn>
                <a:cxn ang="0">
                  <a:pos x="306" y="31"/>
                </a:cxn>
                <a:cxn ang="0">
                  <a:pos x="335" y="42"/>
                </a:cxn>
                <a:cxn ang="0">
                  <a:pos x="346" y="52"/>
                </a:cxn>
                <a:cxn ang="0">
                  <a:pos x="357" y="58"/>
                </a:cxn>
                <a:cxn ang="0">
                  <a:pos x="363" y="116"/>
                </a:cxn>
                <a:cxn ang="0">
                  <a:pos x="369" y="158"/>
                </a:cxn>
                <a:cxn ang="0">
                  <a:pos x="386" y="184"/>
                </a:cxn>
                <a:cxn ang="0">
                  <a:pos x="414" y="205"/>
                </a:cxn>
                <a:cxn ang="0">
                  <a:pos x="442" y="210"/>
                </a:cxn>
                <a:cxn ang="0">
                  <a:pos x="437" y="232"/>
                </a:cxn>
                <a:cxn ang="0">
                  <a:pos x="414" y="263"/>
                </a:cxn>
                <a:cxn ang="0">
                  <a:pos x="374" y="295"/>
                </a:cxn>
                <a:cxn ang="0">
                  <a:pos x="369" y="321"/>
                </a:cxn>
                <a:cxn ang="0">
                  <a:pos x="352" y="347"/>
                </a:cxn>
                <a:cxn ang="0">
                  <a:pos x="335" y="363"/>
                </a:cxn>
                <a:cxn ang="0">
                  <a:pos x="318" y="390"/>
                </a:cxn>
                <a:cxn ang="0">
                  <a:pos x="301" y="411"/>
                </a:cxn>
              </a:cxnLst>
              <a:rect l="0" t="0" r="r" b="b"/>
              <a:pathLst>
                <a:path w="442" h="411">
                  <a:moveTo>
                    <a:pt x="301" y="411"/>
                  </a:moveTo>
                  <a:lnTo>
                    <a:pt x="261" y="400"/>
                  </a:lnTo>
                  <a:lnTo>
                    <a:pt x="221" y="390"/>
                  </a:lnTo>
                  <a:lnTo>
                    <a:pt x="204" y="369"/>
                  </a:lnTo>
                  <a:lnTo>
                    <a:pt x="204" y="347"/>
                  </a:lnTo>
                  <a:lnTo>
                    <a:pt x="187" y="321"/>
                  </a:lnTo>
                  <a:lnTo>
                    <a:pt x="165" y="300"/>
                  </a:lnTo>
                  <a:lnTo>
                    <a:pt x="142" y="284"/>
                  </a:lnTo>
                  <a:lnTo>
                    <a:pt x="131" y="279"/>
                  </a:lnTo>
                  <a:lnTo>
                    <a:pt x="119" y="295"/>
                  </a:lnTo>
                  <a:lnTo>
                    <a:pt x="108" y="295"/>
                  </a:lnTo>
                  <a:lnTo>
                    <a:pt x="97" y="279"/>
                  </a:lnTo>
                  <a:lnTo>
                    <a:pt x="68" y="247"/>
                  </a:lnTo>
                  <a:lnTo>
                    <a:pt x="34" y="200"/>
                  </a:lnTo>
                  <a:lnTo>
                    <a:pt x="6" y="179"/>
                  </a:lnTo>
                  <a:lnTo>
                    <a:pt x="0" y="163"/>
                  </a:lnTo>
                  <a:lnTo>
                    <a:pt x="17" y="147"/>
                  </a:lnTo>
                  <a:lnTo>
                    <a:pt x="40" y="121"/>
                  </a:lnTo>
                  <a:lnTo>
                    <a:pt x="68" y="100"/>
                  </a:lnTo>
                  <a:lnTo>
                    <a:pt x="91" y="79"/>
                  </a:lnTo>
                  <a:lnTo>
                    <a:pt x="108" y="47"/>
                  </a:lnTo>
                  <a:lnTo>
                    <a:pt x="108" y="37"/>
                  </a:lnTo>
                  <a:lnTo>
                    <a:pt x="114" y="21"/>
                  </a:lnTo>
                  <a:lnTo>
                    <a:pt x="119" y="10"/>
                  </a:lnTo>
                  <a:lnTo>
                    <a:pt x="136" y="5"/>
                  </a:lnTo>
                  <a:lnTo>
                    <a:pt x="153" y="0"/>
                  </a:lnTo>
                  <a:lnTo>
                    <a:pt x="159" y="21"/>
                  </a:lnTo>
                  <a:lnTo>
                    <a:pt x="176" y="26"/>
                  </a:lnTo>
                  <a:lnTo>
                    <a:pt x="187" y="15"/>
                  </a:lnTo>
                  <a:lnTo>
                    <a:pt x="204" y="10"/>
                  </a:lnTo>
                  <a:lnTo>
                    <a:pt x="216" y="5"/>
                  </a:lnTo>
                  <a:lnTo>
                    <a:pt x="227" y="15"/>
                  </a:lnTo>
                  <a:lnTo>
                    <a:pt x="250" y="15"/>
                  </a:lnTo>
                  <a:lnTo>
                    <a:pt x="272" y="21"/>
                  </a:lnTo>
                  <a:lnTo>
                    <a:pt x="289" y="31"/>
                  </a:lnTo>
                  <a:lnTo>
                    <a:pt x="306" y="31"/>
                  </a:lnTo>
                  <a:lnTo>
                    <a:pt x="335" y="42"/>
                  </a:lnTo>
                  <a:lnTo>
                    <a:pt x="346" y="52"/>
                  </a:lnTo>
                  <a:lnTo>
                    <a:pt x="357" y="58"/>
                  </a:lnTo>
                  <a:lnTo>
                    <a:pt x="363" y="116"/>
                  </a:lnTo>
                  <a:lnTo>
                    <a:pt x="369" y="158"/>
                  </a:lnTo>
                  <a:lnTo>
                    <a:pt x="386" y="184"/>
                  </a:lnTo>
                  <a:lnTo>
                    <a:pt x="414" y="205"/>
                  </a:lnTo>
                  <a:lnTo>
                    <a:pt x="442" y="210"/>
                  </a:lnTo>
                  <a:lnTo>
                    <a:pt x="437" y="232"/>
                  </a:lnTo>
                  <a:lnTo>
                    <a:pt x="414" y="263"/>
                  </a:lnTo>
                  <a:lnTo>
                    <a:pt x="374" y="295"/>
                  </a:lnTo>
                  <a:lnTo>
                    <a:pt x="369" y="321"/>
                  </a:lnTo>
                  <a:lnTo>
                    <a:pt x="352" y="347"/>
                  </a:lnTo>
                  <a:lnTo>
                    <a:pt x="335" y="363"/>
                  </a:lnTo>
                  <a:lnTo>
                    <a:pt x="318" y="390"/>
                  </a:lnTo>
                  <a:lnTo>
                    <a:pt x="301" y="41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125"/>
            <p:cNvSpPr>
              <a:spLocks/>
            </p:cNvSpPr>
            <p:nvPr/>
          </p:nvSpPr>
          <p:spPr bwMode="auto">
            <a:xfrm>
              <a:off x="799" y="2656"/>
              <a:ext cx="374" cy="464"/>
            </a:xfrm>
            <a:custGeom>
              <a:avLst/>
              <a:gdLst/>
              <a:ahLst/>
              <a:cxnLst>
                <a:cxn ang="0">
                  <a:pos x="204" y="438"/>
                </a:cxn>
                <a:cxn ang="0">
                  <a:pos x="147" y="443"/>
                </a:cxn>
                <a:cxn ang="0">
                  <a:pos x="90" y="449"/>
                </a:cxn>
                <a:cxn ang="0">
                  <a:pos x="34" y="459"/>
                </a:cxn>
                <a:cxn ang="0">
                  <a:pos x="0" y="459"/>
                </a:cxn>
                <a:cxn ang="0">
                  <a:pos x="34" y="412"/>
                </a:cxn>
                <a:cxn ang="0">
                  <a:pos x="68" y="369"/>
                </a:cxn>
                <a:cxn ang="0">
                  <a:pos x="113" y="311"/>
                </a:cxn>
                <a:cxn ang="0">
                  <a:pos x="141" y="258"/>
                </a:cxn>
                <a:cxn ang="0">
                  <a:pos x="85" y="232"/>
                </a:cxn>
                <a:cxn ang="0">
                  <a:pos x="62" y="163"/>
                </a:cxn>
                <a:cxn ang="0">
                  <a:pos x="68" y="89"/>
                </a:cxn>
                <a:cxn ang="0">
                  <a:pos x="119" y="89"/>
                </a:cxn>
                <a:cxn ang="0">
                  <a:pos x="181" y="52"/>
                </a:cxn>
                <a:cxn ang="0">
                  <a:pos x="227" y="26"/>
                </a:cxn>
                <a:cxn ang="0">
                  <a:pos x="266" y="21"/>
                </a:cxn>
                <a:cxn ang="0">
                  <a:pos x="295" y="5"/>
                </a:cxn>
                <a:cxn ang="0">
                  <a:pos x="329" y="5"/>
                </a:cxn>
                <a:cxn ang="0">
                  <a:pos x="317" y="10"/>
                </a:cxn>
                <a:cxn ang="0">
                  <a:pos x="295" y="26"/>
                </a:cxn>
                <a:cxn ang="0">
                  <a:pos x="295" y="42"/>
                </a:cxn>
                <a:cxn ang="0">
                  <a:pos x="295" y="52"/>
                </a:cxn>
                <a:cxn ang="0">
                  <a:pos x="289" y="63"/>
                </a:cxn>
                <a:cxn ang="0">
                  <a:pos x="283" y="74"/>
                </a:cxn>
                <a:cxn ang="0">
                  <a:pos x="272" y="84"/>
                </a:cxn>
                <a:cxn ang="0">
                  <a:pos x="272" y="95"/>
                </a:cxn>
                <a:cxn ang="0">
                  <a:pos x="289" y="111"/>
                </a:cxn>
                <a:cxn ang="0">
                  <a:pos x="317" y="116"/>
                </a:cxn>
                <a:cxn ang="0">
                  <a:pos x="334" y="126"/>
                </a:cxn>
                <a:cxn ang="0">
                  <a:pos x="351" y="137"/>
                </a:cxn>
                <a:cxn ang="0">
                  <a:pos x="374" y="158"/>
                </a:cxn>
                <a:cxn ang="0">
                  <a:pos x="374" y="174"/>
                </a:cxn>
                <a:cxn ang="0">
                  <a:pos x="363" y="190"/>
                </a:cxn>
                <a:cxn ang="0">
                  <a:pos x="340" y="190"/>
                </a:cxn>
                <a:cxn ang="0">
                  <a:pos x="329" y="195"/>
                </a:cxn>
                <a:cxn ang="0">
                  <a:pos x="334" y="216"/>
                </a:cxn>
                <a:cxn ang="0">
                  <a:pos x="340" y="232"/>
                </a:cxn>
                <a:cxn ang="0">
                  <a:pos x="340" y="248"/>
                </a:cxn>
                <a:cxn ang="0">
                  <a:pos x="340" y="264"/>
                </a:cxn>
                <a:cxn ang="0">
                  <a:pos x="340" y="280"/>
                </a:cxn>
                <a:cxn ang="0">
                  <a:pos x="340" y="301"/>
                </a:cxn>
                <a:cxn ang="0">
                  <a:pos x="340" y="317"/>
                </a:cxn>
                <a:cxn ang="0">
                  <a:pos x="323" y="317"/>
                </a:cxn>
                <a:cxn ang="0">
                  <a:pos x="306" y="322"/>
                </a:cxn>
                <a:cxn ang="0">
                  <a:pos x="295" y="317"/>
                </a:cxn>
                <a:cxn ang="0">
                  <a:pos x="283" y="317"/>
                </a:cxn>
                <a:cxn ang="0">
                  <a:pos x="272" y="311"/>
                </a:cxn>
                <a:cxn ang="0">
                  <a:pos x="266" y="306"/>
                </a:cxn>
                <a:cxn ang="0">
                  <a:pos x="266" y="306"/>
                </a:cxn>
                <a:cxn ang="0">
                  <a:pos x="266" y="317"/>
                </a:cxn>
                <a:cxn ang="0">
                  <a:pos x="266" y="327"/>
                </a:cxn>
                <a:cxn ang="0">
                  <a:pos x="261" y="338"/>
                </a:cxn>
                <a:cxn ang="0">
                  <a:pos x="255" y="348"/>
                </a:cxn>
                <a:cxn ang="0">
                  <a:pos x="255" y="364"/>
                </a:cxn>
                <a:cxn ang="0">
                  <a:pos x="249" y="375"/>
                </a:cxn>
                <a:cxn ang="0">
                  <a:pos x="255" y="385"/>
                </a:cxn>
                <a:cxn ang="0">
                  <a:pos x="261" y="401"/>
                </a:cxn>
              </a:cxnLst>
              <a:rect l="0" t="0" r="r" b="b"/>
              <a:pathLst>
                <a:path w="374" h="464">
                  <a:moveTo>
                    <a:pt x="261" y="412"/>
                  </a:moveTo>
                  <a:lnTo>
                    <a:pt x="204" y="438"/>
                  </a:lnTo>
                  <a:lnTo>
                    <a:pt x="181" y="438"/>
                  </a:lnTo>
                  <a:lnTo>
                    <a:pt x="147" y="443"/>
                  </a:lnTo>
                  <a:lnTo>
                    <a:pt x="113" y="438"/>
                  </a:lnTo>
                  <a:lnTo>
                    <a:pt x="90" y="449"/>
                  </a:lnTo>
                  <a:lnTo>
                    <a:pt x="62" y="449"/>
                  </a:lnTo>
                  <a:lnTo>
                    <a:pt x="34" y="459"/>
                  </a:lnTo>
                  <a:lnTo>
                    <a:pt x="5" y="464"/>
                  </a:lnTo>
                  <a:lnTo>
                    <a:pt x="0" y="459"/>
                  </a:lnTo>
                  <a:lnTo>
                    <a:pt x="17" y="438"/>
                  </a:lnTo>
                  <a:lnTo>
                    <a:pt x="34" y="412"/>
                  </a:lnTo>
                  <a:lnTo>
                    <a:pt x="51" y="396"/>
                  </a:lnTo>
                  <a:lnTo>
                    <a:pt x="68" y="369"/>
                  </a:lnTo>
                  <a:lnTo>
                    <a:pt x="73" y="343"/>
                  </a:lnTo>
                  <a:lnTo>
                    <a:pt x="113" y="311"/>
                  </a:lnTo>
                  <a:lnTo>
                    <a:pt x="136" y="280"/>
                  </a:lnTo>
                  <a:lnTo>
                    <a:pt x="141" y="258"/>
                  </a:lnTo>
                  <a:lnTo>
                    <a:pt x="113" y="253"/>
                  </a:lnTo>
                  <a:lnTo>
                    <a:pt x="85" y="232"/>
                  </a:lnTo>
                  <a:lnTo>
                    <a:pt x="68" y="206"/>
                  </a:lnTo>
                  <a:lnTo>
                    <a:pt x="62" y="163"/>
                  </a:lnTo>
                  <a:lnTo>
                    <a:pt x="56" y="105"/>
                  </a:lnTo>
                  <a:lnTo>
                    <a:pt x="68" y="89"/>
                  </a:lnTo>
                  <a:lnTo>
                    <a:pt x="90" y="95"/>
                  </a:lnTo>
                  <a:lnTo>
                    <a:pt x="119" y="89"/>
                  </a:lnTo>
                  <a:lnTo>
                    <a:pt x="147" y="68"/>
                  </a:lnTo>
                  <a:lnTo>
                    <a:pt x="181" y="52"/>
                  </a:lnTo>
                  <a:lnTo>
                    <a:pt x="210" y="37"/>
                  </a:lnTo>
                  <a:lnTo>
                    <a:pt x="227" y="26"/>
                  </a:lnTo>
                  <a:lnTo>
                    <a:pt x="249" y="21"/>
                  </a:lnTo>
                  <a:lnTo>
                    <a:pt x="266" y="21"/>
                  </a:lnTo>
                  <a:lnTo>
                    <a:pt x="278" y="15"/>
                  </a:lnTo>
                  <a:lnTo>
                    <a:pt x="295" y="5"/>
                  </a:lnTo>
                  <a:lnTo>
                    <a:pt x="312" y="0"/>
                  </a:lnTo>
                  <a:lnTo>
                    <a:pt x="329" y="5"/>
                  </a:lnTo>
                  <a:lnTo>
                    <a:pt x="323" y="5"/>
                  </a:lnTo>
                  <a:lnTo>
                    <a:pt x="317" y="10"/>
                  </a:lnTo>
                  <a:lnTo>
                    <a:pt x="306" y="15"/>
                  </a:lnTo>
                  <a:lnTo>
                    <a:pt x="295" y="26"/>
                  </a:lnTo>
                  <a:lnTo>
                    <a:pt x="295" y="31"/>
                  </a:lnTo>
                  <a:lnTo>
                    <a:pt x="295" y="4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295" y="58"/>
                  </a:lnTo>
                  <a:lnTo>
                    <a:pt x="289" y="63"/>
                  </a:lnTo>
                  <a:lnTo>
                    <a:pt x="283" y="68"/>
                  </a:lnTo>
                  <a:lnTo>
                    <a:pt x="283" y="74"/>
                  </a:lnTo>
                  <a:lnTo>
                    <a:pt x="278" y="79"/>
                  </a:lnTo>
                  <a:lnTo>
                    <a:pt x="272" y="84"/>
                  </a:lnTo>
                  <a:lnTo>
                    <a:pt x="272" y="89"/>
                  </a:lnTo>
                  <a:lnTo>
                    <a:pt x="272" y="95"/>
                  </a:lnTo>
                  <a:lnTo>
                    <a:pt x="272" y="105"/>
                  </a:lnTo>
                  <a:lnTo>
                    <a:pt x="289" y="111"/>
                  </a:lnTo>
                  <a:lnTo>
                    <a:pt x="306" y="116"/>
                  </a:lnTo>
                  <a:lnTo>
                    <a:pt x="317" y="116"/>
                  </a:lnTo>
                  <a:lnTo>
                    <a:pt x="323" y="116"/>
                  </a:lnTo>
                  <a:lnTo>
                    <a:pt x="334" y="126"/>
                  </a:lnTo>
                  <a:lnTo>
                    <a:pt x="346" y="126"/>
                  </a:lnTo>
                  <a:lnTo>
                    <a:pt x="351" y="137"/>
                  </a:lnTo>
                  <a:lnTo>
                    <a:pt x="374" y="147"/>
                  </a:lnTo>
                  <a:lnTo>
                    <a:pt x="374" y="158"/>
                  </a:lnTo>
                  <a:lnTo>
                    <a:pt x="368" y="169"/>
                  </a:lnTo>
                  <a:lnTo>
                    <a:pt x="374" y="174"/>
                  </a:lnTo>
                  <a:lnTo>
                    <a:pt x="368" y="184"/>
                  </a:lnTo>
                  <a:lnTo>
                    <a:pt x="363" y="190"/>
                  </a:lnTo>
                  <a:lnTo>
                    <a:pt x="346" y="190"/>
                  </a:lnTo>
                  <a:lnTo>
                    <a:pt x="340" y="190"/>
                  </a:lnTo>
                  <a:lnTo>
                    <a:pt x="329" y="190"/>
                  </a:lnTo>
                  <a:lnTo>
                    <a:pt x="329" y="195"/>
                  </a:lnTo>
                  <a:lnTo>
                    <a:pt x="329" y="211"/>
                  </a:lnTo>
                  <a:lnTo>
                    <a:pt x="334" y="216"/>
                  </a:lnTo>
                  <a:lnTo>
                    <a:pt x="340" y="227"/>
                  </a:lnTo>
                  <a:lnTo>
                    <a:pt x="340" y="232"/>
                  </a:lnTo>
                  <a:lnTo>
                    <a:pt x="340" y="243"/>
                  </a:lnTo>
                  <a:lnTo>
                    <a:pt x="340" y="248"/>
                  </a:lnTo>
                  <a:lnTo>
                    <a:pt x="340" y="258"/>
                  </a:lnTo>
                  <a:lnTo>
                    <a:pt x="340" y="264"/>
                  </a:lnTo>
                  <a:lnTo>
                    <a:pt x="340" y="269"/>
                  </a:lnTo>
                  <a:lnTo>
                    <a:pt x="340" y="280"/>
                  </a:lnTo>
                  <a:lnTo>
                    <a:pt x="340" y="290"/>
                  </a:lnTo>
                  <a:lnTo>
                    <a:pt x="340" y="301"/>
                  </a:lnTo>
                  <a:lnTo>
                    <a:pt x="340" y="306"/>
                  </a:lnTo>
                  <a:lnTo>
                    <a:pt x="340" y="317"/>
                  </a:lnTo>
                  <a:lnTo>
                    <a:pt x="334" y="317"/>
                  </a:lnTo>
                  <a:lnTo>
                    <a:pt x="323" y="317"/>
                  </a:lnTo>
                  <a:lnTo>
                    <a:pt x="312" y="317"/>
                  </a:lnTo>
                  <a:lnTo>
                    <a:pt x="306" y="322"/>
                  </a:lnTo>
                  <a:lnTo>
                    <a:pt x="300" y="322"/>
                  </a:lnTo>
                  <a:lnTo>
                    <a:pt x="295" y="317"/>
                  </a:lnTo>
                  <a:lnTo>
                    <a:pt x="289" y="317"/>
                  </a:lnTo>
                  <a:lnTo>
                    <a:pt x="283" y="317"/>
                  </a:lnTo>
                  <a:lnTo>
                    <a:pt x="278" y="317"/>
                  </a:lnTo>
                  <a:lnTo>
                    <a:pt x="272" y="311"/>
                  </a:lnTo>
                  <a:lnTo>
                    <a:pt x="272" y="306"/>
                  </a:lnTo>
                  <a:lnTo>
                    <a:pt x="266" y="306"/>
                  </a:lnTo>
                  <a:lnTo>
                    <a:pt x="266" y="301"/>
                  </a:lnTo>
                  <a:lnTo>
                    <a:pt x="266" y="306"/>
                  </a:lnTo>
                  <a:lnTo>
                    <a:pt x="266" y="311"/>
                  </a:lnTo>
                  <a:lnTo>
                    <a:pt x="266" y="317"/>
                  </a:lnTo>
                  <a:lnTo>
                    <a:pt x="266" y="322"/>
                  </a:lnTo>
                  <a:lnTo>
                    <a:pt x="266" y="327"/>
                  </a:lnTo>
                  <a:lnTo>
                    <a:pt x="261" y="332"/>
                  </a:lnTo>
                  <a:lnTo>
                    <a:pt x="261" y="338"/>
                  </a:lnTo>
                  <a:lnTo>
                    <a:pt x="261" y="343"/>
                  </a:lnTo>
                  <a:lnTo>
                    <a:pt x="255" y="348"/>
                  </a:lnTo>
                  <a:lnTo>
                    <a:pt x="255" y="359"/>
                  </a:lnTo>
                  <a:lnTo>
                    <a:pt x="255" y="364"/>
                  </a:lnTo>
                  <a:lnTo>
                    <a:pt x="249" y="369"/>
                  </a:lnTo>
                  <a:lnTo>
                    <a:pt x="249" y="375"/>
                  </a:lnTo>
                  <a:lnTo>
                    <a:pt x="255" y="375"/>
                  </a:lnTo>
                  <a:lnTo>
                    <a:pt x="255" y="385"/>
                  </a:lnTo>
                  <a:lnTo>
                    <a:pt x="261" y="390"/>
                  </a:lnTo>
                  <a:lnTo>
                    <a:pt x="261" y="401"/>
                  </a:lnTo>
                  <a:lnTo>
                    <a:pt x="261" y="41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126"/>
            <p:cNvSpPr>
              <a:spLocks/>
            </p:cNvSpPr>
            <p:nvPr/>
          </p:nvSpPr>
          <p:spPr bwMode="auto">
            <a:xfrm>
              <a:off x="1445" y="2345"/>
              <a:ext cx="601" cy="807"/>
            </a:xfrm>
            <a:custGeom>
              <a:avLst/>
              <a:gdLst/>
              <a:ahLst/>
              <a:cxnLst>
                <a:cxn ang="0">
                  <a:pos x="108" y="796"/>
                </a:cxn>
                <a:cxn ang="0">
                  <a:pos x="114" y="780"/>
                </a:cxn>
                <a:cxn ang="0">
                  <a:pos x="114" y="764"/>
                </a:cxn>
                <a:cxn ang="0">
                  <a:pos x="114" y="749"/>
                </a:cxn>
                <a:cxn ang="0">
                  <a:pos x="108" y="738"/>
                </a:cxn>
                <a:cxn ang="0">
                  <a:pos x="97" y="722"/>
                </a:cxn>
                <a:cxn ang="0">
                  <a:pos x="108" y="701"/>
                </a:cxn>
                <a:cxn ang="0">
                  <a:pos x="114" y="685"/>
                </a:cxn>
                <a:cxn ang="0">
                  <a:pos x="102" y="659"/>
                </a:cxn>
                <a:cxn ang="0">
                  <a:pos x="102" y="633"/>
                </a:cxn>
                <a:cxn ang="0">
                  <a:pos x="91" y="612"/>
                </a:cxn>
                <a:cxn ang="0">
                  <a:pos x="91" y="580"/>
                </a:cxn>
                <a:cxn ang="0">
                  <a:pos x="91" y="554"/>
                </a:cxn>
                <a:cxn ang="0">
                  <a:pos x="80" y="538"/>
                </a:cxn>
                <a:cxn ang="0">
                  <a:pos x="57" y="522"/>
                </a:cxn>
                <a:cxn ang="0">
                  <a:pos x="46" y="495"/>
                </a:cxn>
                <a:cxn ang="0">
                  <a:pos x="46" y="459"/>
                </a:cxn>
                <a:cxn ang="0">
                  <a:pos x="63" y="432"/>
                </a:cxn>
                <a:cxn ang="0">
                  <a:pos x="68" y="390"/>
                </a:cxn>
                <a:cxn ang="0">
                  <a:pos x="68" y="353"/>
                </a:cxn>
                <a:cxn ang="0">
                  <a:pos x="57" y="327"/>
                </a:cxn>
                <a:cxn ang="0">
                  <a:pos x="46" y="316"/>
                </a:cxn>
                <a:cxn ang="0">
                  <a:pos x="23" y="295"/>
                </a:cxn>
                <a:cxn ang="0">
                  <a:pos x="12" y="263"/>
                </a:cxn>
                <a:cxn ang="0">
                  <a:pos x="6" y="242"/>
                </a:cxn>
                <a:cxn ang="0">
                  <a:pos x="0" y="216"/>
                </a:cxn>
                <a:cxn ang="0">
                  <a:pos x="68" y="253"/>
                </a:cxn>
                <a:cxn ang="0">
                  <a:pos x="108" y="211"/>
                </a:cxn>
                <a:cxn ang="0">
                  <a:pos x="176" y="121"/>
                </a:cxn>
                <a:cxn ang="0">
                  <a:pos x="148" y="95"/>
                </a:cxn>
                <a:cxn ang="0">
                  <a:pos x="114" y="68"/>
                </a:cxn>
                <a:cxn ang="0">
                  <a:pos x="68" y="37"/>
                </a:cxn>
                <a:cxn ang="0">
                  <a:pos x="80" y="37"/>
                </a:cxn>
                <a:cxn ang="0">
                  <a:pos x="97" y="31"/>
                </a:cxn>
                <a:cxn ang="0">
                  <a:pos x="108" y="26"/>
                </a:cxn>
                <a:cxn ang="0">
                  <a:pos x="119" y="21"/>
                </a:cxn>
                <a:cxn ang="0">
                  <a:pos x="142" y="10"/>
                </a:cxn>
                <a:cxn ang="0">
                  <a:pos x="153" y="0"/>
                </a:cxn>
                <a:cxn ang="0">
                  <a:pos x="227" y="68"/>
                </a:cxn>
                <a:cxn ang="0">
                  <a:pos x="312" y="153"/>
                </a:cxn>
                <a:cxn ang="0">
                  <a:pos x="329" y="269"/>
                </a:cxn>
                <a:cxn ang="0">
                  <a:pos x="391" y="295"/>
                </a:cxn>
                <a:cxn ang="0">
                  <a:pos x="436" y="332"/>
                </a:cxn>
                <a:cxn ang="0">
                  <a:pos x="488" y="390"/>
                </a:cxn>
                <a:cxn ang="0">
                  <a:pos x="539" y="427"/>
                </a:cxn>
                <a:cxn ang="0">
                  <a:pos x="567" y="448"/>
                </a:cxn>
                <a:cxn ang="0">
                  <a:pos x="601" y="480"/>
                </a:cxn>
                <a:cxn ang="0">
                  <a:pos x="528" y="485"/>
                </a:cxn>
                <a:cxn ang="0">
                  <a:pos x="522" y="532"/>
                </a:cxn>
                <a:cxn ang="0">
                  <a:pos x="431" y="612"/>
                </a:cxn>
                <a:cxn ang="0">
                  <a:pos x="397" y="670"/>
                </a:cxn>
                <a:cxn ang="0">
                  <a:pos x="300" y="685"/>
                </a:cxn>
                <a:cxn ang="0">
                  <a:pos x="227" y="770"/>
                </a:cxn>
                <a:cxn ang="0">
                  <a:pos x="159" y="796"/>
                </a:cxn>
                <a:cxn ang="0">
                  <a:pos x="108" y="807"/>
                </a:cxn>
              </a:cxnLst>
              <a:rect l="0" t="0" r="r" b="b"/>
              <a:pathLst>
                <a:path w="601" h="807">
                  <a:moveTo>
                    <a:pt x="108" y="807"/>
                  </a:moveTo>
                  <a:lnTo>
                    <a:pt x="108" y="801"/>
                  </a:lnTo>
                  <a:lnTo>
                    <a:pt x="108" y="796"/>
                  </a:lnTo>
                  <a:lnTo>
                    <a:pt x="108" y="791"/>
                  </a:lnTo>
                  <a:lnTo>
                    <a:pt x="108" y="786"/>
                  </a:lnTo>
                  <a:lnTo>
                    <a:pt x="114" y="780"/>
                  </a:lnTo>
                  <a:lnTo>
                    <a:pt x="114" y="775"/>
                  </a:lnTo>
                  <a:lnTo>
                    <a:pt x="114" y="770"/>
                  </a:lnTo>
                  <a:lnTo>
                    <a:pt x="114" y="764"/>
                  </a:lnTo>
                  <a:lnTo>
                    <a:pt x="114" y="759"/>
                  </a:lnTo>
                  <a:lnTo>
                    <a:pt x="114" y="754"/>
                  </a:lnTo>
                  <a:lnTo>
                    <a:pt x="114" y="749"/>
                  </a:lnTo>
                  <a:lnTo>
                    <a:pt x="114" y="743"/>
                  </a:lnTo>
                  <a:lnTo>
                    <a:pt x="114" y="738"/>
                  </a:lnTo>
                  <a:lnTo>
                    <a:pt x="108" y="738"/>
                  </a:lnTo>
                  <a:lnTo>
                    <a:pt x="102" y="733"/>
                  </a:lnTo>
                  <a:lnTo>
                    <a:pt x="97" y="728"/>
                  </a:lnTo>
                  <a:lnTo>
                    <a:pt x="97" y="722"/>
                  </a:lnTo>
                  <a:lnTo>
                    <a:pt x="97" y="717"/>
                  </a:lnTo>
                  <a:lnTo>
                    <a:pt x="108" y="706"/>
                  </a:lnTo>
                  <a:lnTo>
                    <a:pt x="108" y="701"/>
                  </a:lnTo>
                  <a:lnTo>
                    <a:pt x="114" y="696"/>
                  </a:lnTo>
                  <a:lnTo>
                    <a:pt x="114" y="691"/>
                  </a:lnTo>
                  <a:lnTo>
                    <a:pt x="114" y="685"/>
                  </a:lnTo>
                  <a:lnTo>
                    <a:pt x="114" y="680"/>
                  </a:lnTo>
                  <a:lnTo>
                    <a:pt x="102" y="664"/>
                  </a:lnTo>
                  <a:lnTo>
                    <a:pt x="102" y="659"/>
                  </a:lnTo>
                  <a:lnTo>
                    <a:pt x="102" y="648"/>
                  </a:lnTo>
                  <a:lnTo>
                    <a:pt x="102" y="643"/>
                  </a:lnTo>
                  <a:lnTo>
                    <a:pt x="102" y="633"/>
                  </a:lnTo>
                  <a:lnTo>
                    <a:pt x="97" y="627"/>
                  </a:lnTo>
                  <a:lnTo>
                    <a:pt x="97" y="617"/>
                  </a:lnTo>
                  <a:lnTo>
                    <a:pt x="91" y="612"/>
                  </a:lnTo>
                  <a:lnTo>
                    <a:pt x="91" y="601"/>
                  </a:lnTo>
                  <a:lnTo>
                    <a:pt x="91" y="590"/>
                  </a:lnTo>
                  <a:lnTo>
                    <a:pt x="91" y="580"/>
                  </a:lnTo>
                  <a:lnTo>
                    <a:pt x="91" y="575"/>
                  </a:lnTo>
                  <a:lnTo>
                    <a:pt x="91" y="564"/>
                  </a:lnTo>
                  <a:lnTo>
                    <a:pt x="91" y="554"/>
                  </a:lnTo>
                  <a:lnTo>
                    <a:pt x="91" y="548"/>
                  </a:lnTo>
                  <a:lnTo>
                    <a:pt x="85" y="538"/>
                  </a:lnTo>
                  <a:lnTo>
                    <a:pt x="80" y="538"/>
                  </a:lnTo>
                  <a:lnTo>
                    <a:pt x="74" y="532"/>
                  </a:lnTo>
                  <a:lnTo>
                    <a:pt x="63" y="527"/>
                  </a:lnTo>
                  <a:lnTo>
                    <a:pt x="57" y="522"/>
                  </a:lnTo>
                  <a:lnTo>
                    <a:pt x="51" y="511"/>
                  </a:lnTo>
                  <a:lnTo>
                    <a:pt x="51" y="501"/>
                  </a:lnTo>
                  <a:lnTo>
                    <a:pt x="46" y="495"/>
                  </a:lnTo>
                  <a:lnTo>
                    <a:pt x="46" y="485"/>
                  </a:lnTo>
                  <a:lnTo>
                    <a:pt x="40" y="474"/>
                  </a:lnTo>
                  <a:lnTo>
                    <a:pt x="46" y="459"/>
                  </a:lnTo>
                  <a:lnTo>
                    <a:pt x="51" y="448"/>
                  </a:lnTo>
                  <a:lnTo>
                    <a:pt x="57" y="437"/>
                  </a:lnTo>
                  <a:lnTo>
                    <a:pt x="63" y="432"/>
                  </a:lnTo>
                  <a:lnTo>
                    <a:pt x="68" y="416"/>
                  </a:lnTo>
                  <a:lnTo>
                    <a:pt x="68" y="401"/>
                  </a:lnTo>
                  <a:lnTo>
                    <a:pt x="68" y="390"/>
                  </a:lnTo>
                  <a:lnTo>
                    <a:pt x="74" y="379"/>
                  </a:lnTo>
                  <a:lnTo>
                    <a:pt x="74" y="369"/>
                  </a:lnTo>
                  <a:lnTo>
                    <a:pt x="68" y="353"/>
                  </a:lnTo>
                  <a:lnTo>
                    <a:pt x="63" y="337"/>
                  </a:lnTo>
                  <a:lnTo>
                    <a:pt x="57" y="332"/>
                  </a:lnTo>
                  <a:lnTo>
                    <a:pt x="57" y="327"/>
                  </a:lnTo>
                  <a:lnTo>
                    <a:pt x="51" y="321"/>
                  </a:lnTo>
                  <a:lnTo>
                    <a:pt x="46" y="321"/>
                  </a:lnTo>
                  <a:lnTo>
                    <a:pt x="46" y="316"/>
                  </a:lnTo>
                  <a:lnTo>
                    <a:pt x="40" y="311"/>
                  </a:lnTo>
                  <a:lnTo>
                    <a:pt x="34" y="306"/>
                  </a:lnTo>
                  <a:lnTo>
                    <a:pt x="23" y="295"/>
                  </a:lnTo>
                  <a:lnTo>
                    <a:pt x="12" y="285"/>
                  </a:lnTo>
                  <a:lnTo>
                    <a:pt x="12" y="274"/>
                  </a:lnTo>
                  <a:lnTo>
                    <a:pt x="12" y="263"/>
                  </a:lnTo>
                  <a:lnTo>
                    <a:pt x="6" y="258"/>
                  </a:lnTo>
                  <a:lnTo>
                    <a:pt x="6" y="248"/>
                  </a:lnTo>
                  <a:lnTo>
                    <a:pt x="6" y="242"/>
                  </a:lnTo>
                  <a:lnTo>
                    <a:pt x="6" y="237"/>
                  </a:lnTo>
                  <a:lnTo>
                    <a:pt x="0" y="232"/>
                  </a:lnTo>
                  <a:lnTo>
                    <a:pt x="0" y="216"/>
                  </a:lnTo>
                  <a:lnTo>
                    <a:pt x="29" y="237"/>
                  </a:lnTo>
                  <a:lnTo>
                    <a:pt x="51" y="242"/>
                  </a:lnTo>
                  <a:lnTo>
                    <a:pt x="68" y="253"/>
                  </a:lnTo>
                  <a:lnTo>
                    <a:pt x="91" y="248"/>
                  </a:lnTo>
                  <a:lnTo>
                    <a:pt x="102" y="227"/>
                  </a:lnTo>
                  <a:lnTo>
                    <a:pt x="108" y="211"/>
                  </a:lnTo>
                  <a:lnTo>
                    <a:pt x="125" y="190"/>
                  </a:lnTo>
                  <a:lnTo>
                    <a:pt x="159" y="163"/>
                  </a:lnTo>
                  <a:lnTo>
                    <a:pt x="176" y="121"/>
                  </a:lnTo>
                  <a:lnTo>
                    <a:pt x="181" y="100"/>
                  </a:lnTo>
                  <a:lnTo>
                    <a:pt x="170" y="95"/>
                  </a:lnTo>
                  <a:lnTo>
                    <a:pt x="148" y="95"/>
                  </a:lnTo>
                  <a:lnTo>
                    <a:pt x="136" y="95"/>
                  </a:lnTo>
                  <a:lnTo>
                    <a:pt x="125" y="74"/>
                  </a:lnTo>
                  <a:lnTo>
                    <a:pt x="114" y="68"/>
                  </a:lnTo>
                  <a:lnTo>
                    <a:pt x="97" y="68"/>
                  </a:lnTo>
                  <a:lnTo>
                    <a:pt x="85" y="58"/>
                  </a:lnTo>
                  <a:lnTo>
                    <a:pt x="68" y="37"/>
                  </a:lnTo>
                  <a:lnTo>
                    <a:pt x="74" y="31"/>
                  </a:lnTo>
                  <a:lnTo>
                    <a:pt x="80" y="31"/>
                  </a:lnTo>
                  <a:lnTo>
                    <a:pt x="80" y="37"/>
                  </a:lnTo>
                  <a:lnTo>
                    <a:pt x="85" y="37"/>
                  </a:lnTo>
                  <a:lnTo>
                    <a:pt x="91" y="37"/>
                  </a:lnTo>
                  <a:lnTo>
                    <a:pt x="97" y="31"/>
                  </a:lnTo>
                  <a:lnTo>
                    <a:pt x="102" y="31"/>
                  </a:lnTo>
                  <a:lnTo>
                    <a:pt x="102" y="26"/>
                  </a:lnTo>
                  <a:lnTo>
                    <a:pt x="108" y="26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25" y="21"/>
                  </a:lnTo>
                  <a:lnTo>
                    <a:pt x="131" y="15"/>
                  </a:lnTo>
                  <a:lnTo>
                    <a:pt x="142" y="10"/>
                  </a:lnTo>
                  <a:lnTo>
                    <a:pt x="148" y="5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215" y="37"/>
                  </a:lnTo>
                  <a:lnTo>
                    <a:pt x="227" y="68"/>
                  </a:lnTo>
                  <a:lnTo>
                    <a:pt x="244" y="111"/>
                  </a:lnTo>
                  <a:lnTo>
                    <a:pt x="272" y="126"/>
                  </a:lnTo>
                  <a:lnTo>
                    <a:pt x="312" y="153"/>
                  </a:lnTo>
                  <a:lnTo>
                    <a:pt x="323" y="184"/>
                  </a:lnTo>
                  <a:lnTo>
                    <a:pt x="329" y="232"/>
                  </a:lnTo>
                  <a:lnTo>
                    <a:pt x="329" y="269"/>
                  </a:lnTo>
                  <a:lnTo>
                    <a:pt x="340" y="279"/>
                  </a:lnTo>
                  <a:lnTo>
                    <a:pt x="374" y="285"/>
                  </a:lnTo>
                  <a:lnTo>
                    <a:pt x="391" y="295"/>
                  </a:lnTo>
                  <a:lnTo>
                    <a:pt x="408" y="306"/>
                  </a:lnTo>
                  <a:lnTo>
                    <a:pt x="425" y="327"/>
                  </a:lnTo>
                  <a:lnTo>
                    <a:pt x="436" y="332"/>
                  </a:lnTo>
                  <a:lnTo>
                    <a:pt x="443" y="358"/>
                  </a:lnTo>
                  <a:lnTo>
                    <a:pt x="454" y="369"/>
                  </a:lnTo>
                  <a:lnTo>
                    <a:pt x="488" y="390"/>
                  </a:lnTo>
                  <a:lnTo>
                    <a:pt x="517" y="406"/>
                  </a:lnTo>
                  <a:lnTo>
                    <a:pt x="534" y="416"/>
                  </a:lnTo>
                  <a:lnTo>
                    <a:pt x="539" y="427"/>
                  </a:lnTo>
                  <a:lnTo>
                    <a:pt x="528" y="448"/>
                  </a:lnTo>
                  <a:lnTo>
                    <a:pt x="539" y="453"/>
                  </a:lnTo>
                  <a:lnTo>
                    <a:pt x="567" y="448"/>
                  </a:lnTo>
                  <a:lnTo>
                    <a:pt x="584" y="453"/>
                  </a:lnTo>
                  <a:lnTo>
                    <a:pt x="601" y="459"/>
                  </a:lnTo>
                  <a:lnTo>
                    <a:pt x="601" y="480"/>
                  </a:lnTo>
                  <a:lnTo>
                    <a:pt x="573" y="485"/>
                  </a:lnTo>
                  <a:lnTo>
                    <a:pt x="545" y="485"/>
                  </a:lnTo>
                  <a:lnTo>
                    <a:pt x="528" y="485"/>
                  </a:lnTo>
                  <a:lnTo>
                    <a:pt x="528" y="501"/>
                  </a:lnTo>
                  <a:lnTo>
                    <a:pt x="534" y="517"/>
                  </a:lnTo>
                  <a:lnTo>
                    <a:pt x="522" y="532"/>
                  </a:lnTo>
                  <a:lnTo>
                    <a:pt x="494" y="564"/>
                  </a:lnTo>
                  <a:lnTo>
                    <a:pt x="460" y="596"/>
                  </a:lnTo>
                  <a:lnTo>
                    <a:pt x="431" y="612"/>
                  </a:lnTo>
                  <a:lnTo>
                    <a:pt x="414" y="643"/>
                  </a:lnTo>
                  <a:lnTo>
                    <a:pt x="402" y="670"/>
                  </a:lnTo>
                  <a:lnTo>
                    <a:pt x="397" y="670"/>
                  </a:lnTo>
                  <a:lnTo>
                    <a:pt x="363" y="680"/>
                  </a:lnTo>
                  <a:lnTo>
                    <a:pt x="334" y="680"/>
                  </a:lnTo>
                  <a:lnTo>
                    <a:pt x="300" y="685"/>
                  </a:lnTo>
                  <a:lnTo>
                    <a:pt x="278" y="712"/>
                  </a:lnTo>
                  <a:lnTo>
                    <a:pt x="249" y="749"/>
                  </a:lnTo>
                  <a:lnTo>
                    <a:pt x="227" y="770"/>
                  </a:lnTo>
                  <a:lnTo>
                    <a:pt x="204" y="775"/>
                  </a:lnTo>
                  <a:lnTo>
                    <a:pt x="181" y="786"/>
                  </a:lnTo>
                  <a:lnTo>
                    <a:pt x="159" y="796"/>
                  </a:lnTo>
                  <a:lnTo>
                    <a:pt x="142" y="807"/>
                  </a:lnTo>
                  <a:lnTo>
                    <a:pt x="125" y="807"/>
                  </a:lnTo>
                  <a:lnTo>
                    <a:pt x="108" y="807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27"/>
            <p:cNvSpPr>
              <a:spLocks/>
            </p:cNvSpPr>
            <p:nvPr/>
          </p:nvSpPr>
          <p:spPr bwMode="auto">
            <a:xfrm>
              <a:off x="1445" y="2381"/>
              <a:ext cx="181" cy="217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23" y="175"/>
                </a:cxn>
                <a:cxn ang="0">
                  <a:pos x="34" y="164"/>
                </a:cxn>
                <a:cxn ang="0">
                  <a:pos x="40" y="159"/>
                </a:cxn>
                <a:cxn ang="0">
                  <a:pos x="51" y="148"/>
                </a:cxn>
                <a:cxn ang="0">
                  <a:pos x="57" y="143"/>
                </a:cxn>
                <a:cxn ang="0">
                  <a:pos x="68" y="138"/>
                </a:cxn>
                <a:cxn ang="0">
                  <a:pos x="74" y="132"/>
                </a:cxn>
                <a:cxn ang="0">
                  <a:pos x="80" y="127"/>
                </a:cxn>
                <a:cxn ang="0">
                  <a:pos x="74" y="122"/>
                </a:cxn>
                <a:cxn ang="0">
                  <a:pos x="68" y="117"/>
                </a:cxn>
                <a:cxn ang="0">
                  <a:pos x="63" y="106"/>
                </a:cxn>
                <a:cxn ang="0">
                  <a:pos x="57" y="101"/>
                </a:cxn>
                <a:cxn ang="0">
                  <a:pos x="51" y="96"/>
                </a:cxn>
                <a:cxn ang="0">
                  <a:pos x="46" y="85"/>
                </a:cxn>
                <a:cxn ang="0">
                  <a:pos x="40" y="80"/>
                </a:cxn>
                <a:cxn ang="0">
                  <a:pos x="34" y="74"/>
                </a:cxn>
                <a:cxn ang="0">
                  <a:pos x="40" y="64"/>
                </a:cxn>
                <a:cxn ang="0">
                  <a:pos x="34" y="59"/>
                </a:cxn>
                <a:cxn ang="0">
                  <a:pos x="46" y="48"/>
                </a:cxn>
                <a:cxn ang="0">
                  <a:pos x="51" y="43"/>
                </a:cxn>
                <a:cxn ang="0">
                  <a:pos x="46" y="37"/>
                </a:cxn>
                <a:cxn ang="0">
                  <a:pos x="46" y="32"/>
                </a:cxn>
                <a:cxn ang="0">
                  <a:pos x="51" y="27"/>
                </a:cxn>
                <a:cxn ang="0">
                  <a:pos x="51" y="16"/>
                </a:cxn>
                <a:cxn ang="0">
                  <a:pos x="57" y="11"/>
                </a:cxn>
                <a:cxn ang="0">
                  <a:pos x="63" y="6"/>
                </a:cxn>
                <a:cxn ang="0">
                  <a:pos x="85" y="22"/>
                </a:cxn>
                <a:cxn ang="0">
                  <a:pos x="114" y="32"/>
                </a:cxn>
                <a:cxn ang="0">
                  <a:pos x="136" y="59"/>
                </a:cxn>
                <a:cxn ang="0">
                  <a:pos x="170" y="59"/>
                </a:cxn>
                <a:cxn ang="0">
                  <a:pos x="176" y="85"/>
                </a:cxn>
                <a:cxn ang="0">
                  <a:pos x="125" y="154"/>
                </a:cxn>
                <a:cxn ang="0">
                  <a:pos x="102" y="190"/>
                </a:cxn>
                <a:cxn ang="0">
                  <a:pos x="68" y="217"/>
                </a:cxn>
                <a:cxn ang="0">
                  <a:pos x="29" y="201"/>
                </a:cxn>
              </a:cxnLst>
              <a:rect l="0" t="0" r="r" b="b"/>
              <a:pathLst>
                <a:path w="181" h="217">
                  <a:moveTo>
                    <a:pt x="0" y="180"/>
                  </a:moveTo>
                  <a:lnTo>
                    <a:pt x="6" y="180"/>
                  </a:lnTo>
                  <a:lnTo>
                    <a:pt x="17" y="175"/>
                  </a:lnTo>
                  <a:lnTo>
                    <a:pt x="23" y="175"/>
                  </a:lnTo>
                  <a:lnTo>
                    <a:pt x="29" y="169"/>
                  </a:lnTo>
                  <a:lnTo>
                    <a:pt x="34" y="164"/>
                  </a:lnTo>
                  <a:lnTo>
                    <a:pt x="40" y="164"/>
                  </a:lnTo>
                  <a:lnTo>
                    <a:pt x="40" y="159"/>
                  </a:lnTo>
                  <a:lnTo>
                    <a:pt x="46" y="154"/>
                  </a:lnTo>
                  <a:lnTo>
                    <a:pt x="51" y="148"/>
                  </a:lnTo>
                  <a:lnTo>
                    <a:pt x="57" y="148"/>
                  </a:lnTo>
                  <a:lnTo>
                    <a:pt x="57" y="143"/>
                  </a:lnTo>
                  <a:lnTo>
                    <a:pt x="63" y="143"/>
                  </a:lnTo>
                  <a:lnTo>
                    <a:pt x="68" y="138"/>
                  </a:lnTo>
                  <a:lnTo>
                    <a:pt x="74" y="138"/>
                  </a:lnTo>
                  <a:lnTo>
                    <a:pt x="74" y="132"/>
                  </a:lnTo>
                  <a:lnTo>
                    <a:pt x="80" y="132"/>
                  </a:lnTo>
                  <a:lnTo>
                    <a:pt x="80" y="127"/>
                  </a:lnTo>
                  <a:lnTo>
                    <a:pt x="80" y="122"/>
                  </a:lnTo>
                  <a:lnTo>
                    <a:pt x="74" y="122"/>
                  </a:lnTo>
                  <a:lnTo>
                    <a:pt x="74" y="117"/>
                  </a:lnTo>
                  <a:lnTo>
                    <a:pt x="68" y="117"/>
                  </a:lnTo>
                  <a:lnTo>
                    <a:pt x="63" y="111"/>
                  </a:lnTo>
                  <a:lnTo>
                    <a:pt x="63" y="106"/>
                  </a:lnTo>
                  <a:lnTo>
                    <a:pt x="57" y="106"/>
                  </a:lnTo>
                  <a:lnTo>
                    <a:pt x="57" y="101"/>
                  </a:lnTo>
                  <a:lnTo>
                    <a:pt x="51" y="101"/>
                  </a:lnTo>
                  <a:lnTo>
                    <a:pt x="51" y="96"/>
                  </a:lnTo>
                  <a:lnTo>
                    <a:pt x="46" y="90"/>
                  </a:lnTo>
                  <a:lnTo>
                    <a:pt x="46" y="85"/>
                  </a:lnTo>
                  <a:lnTo>
                    <a:pt x="40" y="85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4" y="59"/>
                  </a:lnTo>
                  <a:lnTo>
                    <a:pt x="40" y="53"/>
                  </a:lnTo>
                  <a:lnTo>
                    <a:pt x="46" y="48"/>
                  </a:lnTo>
                  <a:lnTo>
                    <a:pt x="46" y="43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46" y="37"/>
                  </a:lnTo>
                  <a:lnTo>
                    <a:pt x="40" y="37"/>
                  </a:lnTo>
                  <a:lnTo>
                    <a:pt x="46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3" y="11"/>
                  </a:lnTo>
                  <a:lnTo>
                    <a:pt x="63" y="6"/>
                  </a:lnTo>
                  <a:lnTo>
                    <a:pt x="68" y="0"/>
                  </a:lnTo>
                  <a:lnTo>
                    <a:pt x="85" y="22"/>
                  </a:lnTo>
                  <a:lnTo>
                    <a:pt x="97" y="32"/>
                  </a:lnTo>
                  <a:lnTo>
                    <a:pt x="114" y="32"/>
                  </a:lnTo>
                  <a:lnTo>
                    <a:pt x="125" y="37"/>
                  </a:lnTo>
                  <a:lnTo>
                    <a:pt x="136" y="59"/>
                  </a:lnTo>
                  <a:lnTo>
                    <a:pt x="148" y="59"/>
                  </a:lnTo>
                  <a:lnTo>
                    <a:pt x="170" y="59"/>
                  </a:lnTo>
                  <a:lnTo>
                    <a:pt x="181" y="64"/>
                  </a:lnTo>
                  <a:lnTo>
                    <a:pt x="176" y="85"/>
                  </a:lnTo>
                  <a:lnTo>
                    <a:pt x="159" y="127"/>
                  </a:lnTo>
                  <a:lnTo>
                    <a:pt x="125" y="154"/>
                  </a:lnTo>
                  <a:lnTo>
                    <a:pt x="108" y="175"/>
                  </a:lnTo>
                  <a:lnTo>
                    <a:pt x="102" y="190"/>
                  </a:lnTo>
                  <a:lnTo>
                    <a:pt x="91" y="212"/>
                  </a:lnTo>
                  <a:lnTo>
                    <a:pt x="68" y="217"/>
                  </a:lnTo>
                  <a:lnTo>
                    <a:pt x="51" y="206"/>
                  </a:lnTo>
                  <a:lnTo>
                    <a:pt x="29" y="201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128"/>
            <p:cNvSpPr>
              <a:spLocks/>
            </p:cNvSpPr>
            <p:nvPr/>
          </p:nvSpPr>
          <p:spPr bwMode="auto">
            <a:xfrm>
              <a:off x="1632" y="1405"/>
              <a:ext cx="579" cy="601"/>
            </a:xfrm>
            <a:custGeom>
              <a:avLst/>
              <a:gdLst/>
              <a:ahLst/>
              <a:cxnLst>
                <a:cxn ang="0">
                  <a:pos x="545" y="127"/>
                </a:cxn>
                <a:cxn ang="0">
                  <a:pos x="533" y="227"/>
                </a:cxn>
                <a:cxn ang="0">
                  <a:pos x="528" y="422"/>
                </a:cxn>
                <a:cxn ang="0">
                  <a:pos x="437" y="470"/>
                </a:cxn>
                <a:cxn ang="0">
                  <a:pos x="460" y="522"/>
                </a:cxn>
                <a:cxn ang="0">
                  <a:pos x="443" y="533"/>
                </a:cxn>
                <a:cxn ang="0">
                  <a:pos x="420" y="538"/>
                </a:cxn>
                <a:cxn ang="0">
                  <a:pos x="415" y="528"/>
                </a:cxn>
                <a:cxn ang="0">
                  <a:pos x="403" y="512"/>
                </a:cxn>
                <a:cxn ang="0">
                  <a:pos x="403" y="496"/>
                </a:cxn>
                <a:cxn ang="0">
                  <a:pos x="386" y="507"/>
                </a:cxn>
                <a:cxn ang="0">
                  <a:pos x="369" y="507"/>
                </a:cxn>
                <a:cxn ang="0">
                  <a:pos x="347" y="507"/>
                </a:cxn>
                <a:cxn ang="0">
                  <a:pos x="341" y="512"/>
                </a:cxn>
                <a:cxn ang="0">
                  <a:pos x="324" y="512"/>
                </a:cxn>
                <a:cxn ang="0">
                  <a:pos x="324" y="528"/>
                </a:cxn>
                <a:cxn ang="0">
                  <a:pos x="324" y="538"/>
                </a:cxn>
                <a:cxn ang="0">
                  <a:pos x="318" y="544"/>
                </a:cxn>
                <a:cxn ang="0">
                  <a:pos x="296" y="544"/>
                </a:cxn>
                <a:cxn ang="0">
                  <a:pos x="284" y="549"/>
                </a:cxn>
                <a:cxn ang="0">
                  <a:pos x="273" y="544"/>
                </a:cxn>
                <a:cxn ang="0">
                  <a:pos x="273" y="528"/>
                </a:cxn>
                <a:cxn ang="0">
                  <a:pos x="256" y="522"/>
                </a:cxn>
                <a:cxn ang="0">
                  <a:pos x="232" y="522"/>
                </a:cxn>
                <a:cxn ang="0">
                  <a:pos x="227" y="507"/>
                </a:cxn>
                <a:cxn ang="0">
                  <a:pos x="221" y="517"/>
                </a:cxn>
                <a:cxn ang="0">
                  <a:pos x="204" y="522"/>
                </a:cxn>
                <a:cxn ang="0">
                  <a:pos x="193" y="522"/>
                </a:cxn>
                <a:cxn ang="0">
                  <a:pos x="176" y="507"/>
                </a:cxn>
                <a:cxn ang="0">
                  <a:pos x="153" y="512"/>
                </a:cxn>
                <a:cxn ang="0">
                  <a:pos x="148" y="501"/>
                </a:cxn>
                <a:cxn ang="0">
                  <a:pos x="131" y="501"/>
                </a:cxn>
                <a:cxn ang="0">
                  <a:pos x="136" y="517"/>
                </a:cxn>
                <a:cxn ang="0">
                  <a:pos x="125" y="522"/>
                </a:cxn>
                <a:cxn ang="0">
                  <a:pos x="114" y="528"/>
                </a:cxn>
                <a:cxn ang="0">
                  <a:pos x="108" y="544"/>
                </a:cxn>
                <a:cxn ang="0">
                  <a:pos x="91" y="533"/>
                </a:cxn>
                <a:cxn ang="0">
                  <a:pos x="80" y="549"/>
                </a:cxn>
                <a:cxn ang="0">
                  <a:pos x="74" y="570"/>
                </a:cxn>
                <a:cxn ang="0">
                  <a:pos x="63" y="580"/>
                </a:cxn>
                <a:cxn ang="0">
                  <a:pos x="68" y="591"/>
                </a:cxn>
                <a:cxn ang="0">
                  <a:pos x="51" y="586"/>
                </a:cxn>
                <a:cxn ang="0">
                  <a:pos x="34" y="601"/>
                </a:cxn>
                <a:cxn ang="0">
                  <a:pos x="29" y="591"/>
                </a:cxn>
                <a:cxn ang="0">
                  <a:pos x="23" y="570"/>
                </a:cxn>
                <a:cxn ang="0">
                  <a:pos x="23" y="549"/>
                </a:cxn>
                <a:cxn ang="0">
                  <a:pos x="23" y="522"/>
                </a:cxn>
                <a:cxn ang="0">
                  <a:pos x="12" y="496"/>
                </a:cxn>
                <a:cxn ang="0">
                  <a:pos x="6" y="475"/>
                </a:cxn>
                <a:cxn ang="0">
                  <a:pos x="6" y="459"/>
                </a:cxn>
                <a:cxn ang="0">
                  <a:pos x="12" y="433"/>
                </a:cxn>
                <a:cxn ang="0">
                  <a:pos x="12" y="412"/>
                </a:cxn>
                <a:cxn ang="0">
                  <a:pos x="12" y="380"/>
                </a:cxn>
                <a:cxn ang="0">
                  <a:pos x="29" y="354"/>
                </a:cxn>
                <a:cxn ang="0">
                  <a:pos x="34" y="322"/>
                </a:cxn>
                <a:cxn ang="0">
                  <a:pos x="63" y="296"/>
                </a:cxn>
                <a:cxn ang="0">
                  <a:pos x="68" y="264"/>
                </a:cxn>
                <a:cxn ang="0">
                  <a:pos x="85" y="243"/>
                </a:cxn>
                <a:cxn ang="0">
                  <a:pos x="153" y="227"/>
                </a:cxn>
                <a:cxn ang="0">
                  <a:pos x="238" y="232"/>
                </a:cxn>
                <a:cxn ang="0">
                  <a:pos x="324" y="211"/>
                </a:cxn>
                <a:cxn ang="0">
                  <a:pos x="403" y="85"/>
                </a:cxn>
                <a:cxn ang="0">
                  <a:pos x="505" y="11"/>
                </a:cxn>
              </a:cxnLst>
              <a:rect l="0" t="0" r="r" b="b"/>
              <a:pathLst>
                <a:path w="579" h="601">
                  <a:moveTo>
                    <a:pt x="522" y="0"/>
                  </a:moveTo>
                  <a:lnTo>
                    <a:pt x="533" y="27"/>
                  </a:lnTo>
                  <a:lnTo>
                    <a:pt x="539" y="64"/>
                  </a:lnTo>
                  <a:lnTo>
                    <a:pt x="533" y="101"/>
                  </a:lnTo>
                  <a:lnTo>
                    <a:pt x="545" y="127"/>
                  </a:lnTo>
                  <a:lnTo>
                    <a:pt x="551" y="143"/>
                  </a:lnTo>
                  <a:lnTo>
                    <a:pt x="579" y="159"/>
                  </a:lnTo>
                  <a:lnTo>
                    <a:pt x="567" y="180"/>
                  </a:lnTo>
                  <a:lnTo>
                    <a:pt x="551" y="206"/>
                  </a:lnTo>
                  <a:lnTo>
                    <a:pt x="533" y="227"/>
                  </a:lnTo>
                  <a:lnTo>
                    <a:pt x="505" y="264"/>
                  </a:lnTo>
                  <a:lnTo>
                    <a:pt x="494" y="312"/>
                  </a:lnTo>
                  <a:lnTo>
                    <a:pt x="488" y="348"/>
                  </a:lnTo>
                  <a:lnTo>
                    <a:pt x="500" y="380"/>
                  </a:lnTo>
                  <a:lnTo>
                    <a:pt x="528" y="422"/>
                  </a:lnTo>
                  <a:lnTo>
                    <a:pt x="494" y="422"/>
                  </a:lnTo>
                  <a:lnTo>
                    <a:pt x="471" y="433"/>
                  </a:lnTo>
                  <a:lnTo>
                    <a:pt x="466" y="443"/>
                  </a:lnTo>
                  <a:lnTo>
                    <a:pt x="443" y="449"/>
                  </a:lnTo>
                  <a:lnTo>
                    <a:pt x="437" y="470"/>
                  </a:lnTo>
                  <a:lnTo>
                    <a:pt x="460" y="501"/>
                  </a:lnTo>
                  <a:lnTo>
                    <a:pt x="471" y="512"/>
                  </a:lnTo>
                  <a:lnTo>
                    <a:pt x="466" y="512"/>
                  </a:lnTo>
                  <a:lnTo>
                    <a:pt x="460" y="517"/>
                  </a:lnTo>
                  <a:lnTo>
                    <a:pt x="460" y="522"/>
                  </a:lnTo>
                  <a:lnTo>
                    <a:pt x="466" y="528"/>
                  </a:lnTo>
                  <a:lnTo>
                    <a:pt x="460" y="528"/>
                  </a:lnTo>
                  <a:lnTo>
                    <a:pt x="454" y="528"/>
                  </a:lnTo>
                  <a:lnTo>
                    <a:pt x="449" y="528"/>
                  </a:lnTo>
                  <a:lnTo>
                    <a:pt x="443" y="533"/>
                  </a:lnTo>
                  <a:lnTo>
                    <a:pt x="437" y="533"/>
                  </a:lnTo>
                  <a:lnTo>
                    <a:pt x="432" y="533"/>
                  </a:lnTo>
                  <a:lnTo>
                    <a:pt x="432" y="538"/>
                  </a:lnTo>
                  <a:lnTo>
                    <a:pt x="426" y="538"/>
                  </a:lnTo>
                  <a:lnTo>
                    <a:pt x="420" y="538"/>
                  </a:lnTo>
                  <a:lnTo>
                    <a:pt x="415" y="538"/>
                  </a:lnTo>
                  <a:lnTo>
                    <a:pt x="415" y="533"/>
                  </a:lnTo>
                  <a:lnTo>
                    <a:pt x="415" y="528"/>
                  </a:lnTo>
                  <a:lnTo>
                    <a:pt x="420" y="528"/>
                  </a:lnTo>
                  <a:lnTo>
                    <a:pt x="415" y="528"/>
                  </a:lnTo>
                  <a:lnTo>
                    <a:pt x="415" y="522"/>
                  </a:lnTo>
                  <a:lnTo>
                    <a:pt x="415" y="517"/>
                  </a:lnTo>
                  <a:lnTo>
                    <a:pt x="409" y="517"/>
                  </a:lnTo>
                  <a:lnTo>
                    <a:pt x="409" y="512"/>
                  </a:lnTo>
                  <a:lnTo>
                    <a:pt x="403" y="512"/>
                  </a:lnTo>
                  <a:lnTo>
                    <a:pt x="403" y="507"/>
                  </a:lnTo>
                  <a:lnTo>
                    <a:pt x="409" y="507"/>
                  </a:lnTo>
                  <a:lnTo>
                    <a:pt x="403" y="507"/>
                  </a:lnTo>
                  <a:lnTo>
                    <a:pt x="403" y="501"/>
                  </a:lnTo>
                  <a:lnTo>
                    <a:pt x="403" y="496"/>
                  </a:lnTo>
                  <a:lnTo>
                    <a:pt x="403" y="501"/>
                  </a:lnTo>
                  <a:lnTo>
                    <a:pt x="398" y="501"/>
                  </a:lnTo>
                  <a:lnTo>
                    <a:pt x="398" y="496"/>
                  </a:lnTo>
                  <a:lnTo>
                    <a:pt x="386" y="501"/>
                  </a:lnTo>
                  <a:lnTo>
                    <a:pt x="386" y="507"/>
                  </a:lnTo>
                  <a:lnTo>
                    <a:pt x="381" y="501"/>
                  </a:lnTo>
                  <a:lnTo>
                    <a:pt x="381" y="507"/>
                  </a:lnTo>
                  <a:lnTo>
                    <a:pt x="375" y="512"/>
                  </a:lnTo>
                  <a:lnTo>
                    <a:pt x="369" y="512"/>
                  </a:lnTo>
                  <a:lnTo>
                    <a:pt x="369" y="507"/>
                  </a:lnTo>
                  <a:lnTo>
                    <a:pt x="364" y="501"/>
                  </a:lnTo>
                  <a:lnTo>
                    <a:pt x="358" y="501"/>
                  </a:lnTo>
                  <a:lnTo>
                    <a:pt x="352" y="501"/>
                  </a:lnTo>
                  <a:lnTo>
                    <a:pt x="352" y="507"/>
                  </a:lnTo>
                  <a:lnTo>
                    <a:pt x="347" y="507"/>
                  </a:lnTo>
                  <a:lnTo>
                    <a:pt x="352" y="512"/>
                  </a:lnTo>
                  <a:lnTo>
                    <a:pt x="347" y="512"/>
                  </a:lnTo>
                  <a:lnTo>
                    <a:pt x="347" y="517"/>
                  </a:lnTo>
                  <a:lnTo>
                    <a:pt x="341" y="517"/>
                  </a:lnTo>
                  <a:lnTo>
                    <a:pt x="341" y="512"/>
                  </a:lnTo>
                  <a:lnTo>
                    <a:pt x="335" y="512"/>
                  </a:lnTo>
                  <a:lnTo>
                    <a:pt x="335" y="517"/>
                  </a:lnTo>
                  <a:lnTo>
                    <a:pt x="330" y="517"/>
                  </a:lnTo>
                  <a:lnTo>
                    <a:pt x="330" y="512"/>
                  </a:lnTo>
                  <a:lnTo>
                    <a:pt x="324" y="512"/>
                  </a:lnTo>
                  <a:lnTo>
                    <a:pt x="324" y="517"/>
                  </a:lnTo>
                  <a:lnTo>
                    <a:pt x="330" y="517"/>
                  </a:lnTo>
                  <a:lnTo>
                    <a:pt x="324" y="517"/>
                  </a:lnTo>
                  <a:lnTo>
                    <a:pt x="324" y="522"/>
                  </a:lnTo>
                  <a:lnTo>
                    <a:pt x="324" y="528"/>
                  </a:lnTo>
                  <a:lnTo>
                    <a:pt x="318" y="528"/>
                  </a:lnTo>
                  <a:lnTo>
                    <a:pt x="313" y="528"/>
                  </a:lnTo>
                  <a:lnTo>
                    <a:pt x="318" y="533"/>
                  </a:lnTo>
                  <a:lnTo>
                    <a:pt x="324" y="533"/>
                  </a:lnTo>
                  <a:lnTo>
                    <a:pt x="324" y="538"/>
                  </a:lnTo>
                  <a:lnTo>
                    <a:pt x="318" y="538"/>
                  </a:lnTo>
                  <a:lnTo>
                    <a:pt x="318" y="533"/>
                  </a:lnTo>
                  <a:lnTo>
                    <a:pt x="313" y="538"/>
                  </a:lnTo>
                  <a:lnTo>
                    <a:pt x="318" y="538"/>
                  </a:lnTo>
                  <a:lnTo>
                    <a:pt x="318" y="544"/>
                  </a:lnTo>
                  <a:lnTo>
                    <a:pt x="313" y="544"/>
                  </a:lnTo>
                  <a:lnTo>
                    <a:pt x="307" y="544"/>
                  </a:lnTo>
                  <a:lnTo>
                    <a:pt x="301" y="544"/>
                  </a:lnTo>
                  <a:lnTo>
                    <a:pt x="301" y="538"/>
                  </a:lnTo>
                  <a:lnTo>
                    <a:pt x="296" y="544"/>
                  </a:lnTo>
                  <a:lnTo>
                    <a:pt x="290" y="544"/>
                  </a:lnTo>
                  <a:lnTo>
                    <a:pt x="290" y="538"/>
                  </a:lnTo>
                  <a:lnTo>
                    <a:pt x="284" y="538"/>
                  </a:lnTo>
                  <a:lnTo>
                    <a:pt x="284" y="544"/>
                  </a:lnTo>
                  <a:lnTo>
                    <a:pt x="284" y="549"/>
                  </a:lnTo>
                  <a:lnTo>
                    <a:pt x="279" y="549"/>
                  </a:lnTo>
                  <a:lnTo>
                    <a:pt x="279" y="544"/>
                  </a:lnTo>
                  <a:lnTo>
                    <a:pt x="279" y="549"/>
                  </a:lnTo>
                  <a:lnTo>
                    <a:pt x="273" y="549"/>
                  </a:lnTo>
                  <a:lnTo>
                    <a:pt x="273" y="544"/>
                  </a:lnTo>
                  <a:lnTo>
                    <a:pt x="273" y="538"/>
                  </a:lnTo>
                  <a:lnTo>
                    <a:pt x="267" y="544"/>
                  </a:lnTo>
                  <a:lnTo>
                    <a:pt x="267" y="538"/>
                  </a:lnTo>
                  <a:lnTo>
                    <a:pt x="273" y="533"/>
                  </a:lnTo>
                  <a:lnTo>
                    <a:pt x="273" y="528"/>
                  </a:lnTo>
                  <a:lnTo>
                    <a:pt x="273" y="522"/>
                  </a:lnTo>
                  <a:lnTo>
                    <a:pt x="267" y="522"/>
                  </a:lnTo>
                  <a:lnTo>
                    <a:pt x="267" y="528"/>
                  </a:lnTo>
                  <a:lnTo>
                    <a:pt x="262" y="528"/>
                  </a:lnTo>
                  <a:lnTo>
                    <a:pt x="256" y="522"/>
                  </a:lnTo>
                  <a:lnTo>
                    <a:pt x="250" y="522"/>
                  </a:lnTo>
                  <a:lnTo>
                    <a:pt x="244" y="522"/>
                  </a:lnTo>
                  <a:lnTo>
                    <a:pt x="244" y="517"/>
                  </a:lnTo>
                  <a:lnTo>
                    <a:pt x="238" y="517"/>
                  </a:lnTo>
                  <a:lnTo>
                    <a:pt x="232" y="522"/>
                  </a:lnTo>
                  <a:lnTo>
                    <a:pt x="232" y="517"/>
                  </a:lnTo>
                  <a:lnTo>
                    <a:pt x="238" y="517"/>
                  </a:lnTo>
                  <a:lnTo>
                    <a:pt x="238" y="512"/>
                  </a:lnTo>
                  <a:lnTo>
                    <a:pt x="232" y="512"/>
                  </a:lnTo>
                  <a:lnTo>
                    <a:pt x="227" y="507"/>
                  </a:lnTo>
                  <a:lnTo>
                    <a:pt x="221" y="507"/>
                  </a:lnTo>
                  <a:lnTo>
                    <a:pt x="221" y="512"/>
                  </a:lnTo>
                  <a:lnTo>
                    <a:pt x="227" y="512"/>
                  </a:lnTo>
                  <a:lnTo>
                    <a:pt x="227" y="517"/>
                  </a:lnTo>
                  <a:lnTo>
                    <a:pt x="221" y="517"/>
                  </a:lnTo>
                  <a:lnTo>
                    <a:pt x="221" y="522"/>
                  </a:lnTo>
                  <a:lnTo>
                    <a:pt x="216" y="522"/>
                  </a:lnTo>
                  <a:lnTo>
                    <a:pt x="210" y="522"/>
                  </a:lnTo>
                  <a:lnTo>
                    <a:pt x="204" y="528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9" y="528"/>
                  </a:lnTo>
                  <a:lnTo>
                    <a:pt x="199" y="522"/>
                  </a:lnTo>
                  <a:lnTo>
                    <a:pt x="193" y="528"/>
                  </a:lnTo>
                  <a:lnTo>
                    <a:pt x="193" y="522"/>
                  </a:lnTo>
                  <a:lnTo>
                    <a:pt x="187" y="522"/>
                  </a:lnTo>
                  <a:lnTo>
                    <a:pt x="182" y="517"/>
                  </a:lnTo>
                  <a:lnTo>
                    <a:pt x="182" y="512"/>
                  </a:lnTo>
                  <a:lnTo>
                    <a:pt x="176" y="512"/>
                  </a:lnTo>
                  <a:lnTo>
                    <a:pt x="176" y="507"/>
                  </a:lnTo>
                  <a:lnTo>
                    <a:pt x="170" y="512"/>
                  </a:lnTo>
                  <a:lnTo>
                    <a:pt x="165" y="517"/>
                  </a:lnTo>
                  <a:lnTo>
                    <a:pt x="159" y="517"/>
                  </a:lnTo>
                  <a:lnTo>
                    <a:pt x="153" y="517"/>
                  </a:lnTo>
                  <a:lnTo>
                    <a:pt x="153" y="512"/>
                  </a:lnTo>
                  <a:lnTo>
                    <a:pt x="148" y="512"/>
                  </a:lnTo>
                  <a:lnTo>
                    <a:pt x="153" y="512"/>
                  </a:lnTo>
                  <a:lnTo>
                    <a:pt x="153" y="507"/>
                  </a:lnTo>
                  <a:lnTo>
                    <a:pt x="153" y="501"/>
                  </a:lnTo>
                  <a:lnTo>
                    <a:pt x="148" y="501"/>
                  </a:lnTo>
                  <a:lnTo>
                    <a:pt x="148" y="507"/>
                  </a:lnTo>
                  <a:lnTo>
                    <a:pt x="142" y="507"/>
                  </a:lnTo>
                  <a:lnTo>
                    <a:pt x="136" y="507"/>
                  </a:lnTo>
                  <a:lnTo>
                    <a:pt x="136" y="501"/>
                  </a:lnTo>
                  <a:lnTo>
                    <a:pt x="131" y="501"/>
                  </a:lnTo>
                  <a:lnTo>
                    <a:pt x="131" y="507"/>
                  </a:lnTo>
                  <a:lnTo>
                    <a:pt x="136" y="507"/>
                  </a:lnTo>
                  <a:lnTo>
                    <a:pt x="136" y="512"/>
                  </a:lnTo>
                  <a:lnTo>
                    <a:pt x="131" y="512"/>
                  </a:lnTo>
                  <a:lnTo>
                    <a:pt x="136" y="517"/>
                  </a:lnTo>
                  <a:lnTo>
                    <a:pt x="136" y="512"/>
                  </a:lnTo>
                  <a:lnTo>
                    <a:pt x="136" y="517"/>
                  </a:lnTo>
                  <a:lnTo>
                    <a:pt x="136" y="522"/>
                  </a:lnTo>
                  <a:lnTo>
                    <a:pt x="131" y="522"/>
                  </a:lnTo>
                  <a:lnTo>
                    <a:pt x="125" y="522"/>
                  </a:lnTo>
                  <a:lnTo>
                    <a:pt x="125" y="517"/>
                  </a:lnTo>
                  <a:lnTo>
                    <a:pt x="119" y="517"/>
                  </a:lnTo>
                  <a:lnTo>
                    <a:pt x="114" y="517"/>
                  </a:lnTo>
                  <a:lnTo>
                    <a:pt x="114" y="522"/>
                  </a:lnTo>
                  <a:lnTo>
                    <a:pt x="114" y="528"/>
                  </a:lnTo>
                  <a:lnTo>
                    <a:pt x="119" y="533"/>
                  </a:lnTo>
                  <a:lnTo>
                    <a:pt x="114" y="533"/>
                  </a:lnTo>
                  <a:lnTo>
                    <a:pt x="114" y="538"/>
                  </a:lnTo>
                  <a:lnTo>
                    <a:pt x="114" y="544"/>
                  </a:lnTo>
                  <a:lnTo>
                    <a:pt x="108" y="544"/>
                  </a:lnTo>
                  <a:lnTo>
                    <a:pt x="108" y="538"/>
                  </a:lnTo>
                  <a:lnTo>
                    <a:pt x="102" y="538"/>
                  </a:lnTo>
                  <a:lnTo>
                    <a:pt x="97" y="538"/>
                  </a:lnTo>
                  <a:lnTo>
                    <a:pt x="97" y="533"/>
                  </a:lnTo>
                  <a:lnTo>
                    <a:pt x="91" y="533"/>
                  </a:lnTo>
                  <a:lnTo>
                    <a:pt x="91" y="538"/>
                  </a:lnTo>
                  <a:lnTo>
                    <a:pt x="91" y="544"/>
                  </a:lnTo>
                  <a:lnTo>
                    <a:pt x="85" y="544"/>
                  </a:lnTo>
                  <a:lnTo>
                    <a:pt x="80" y="544"/>
                  </a:lnTo>
                  <a:lnTo>
                    <a:pt x="80" y="549"/>
                  </a:lnTo>
                  <a:lnTo>
                    <a:pt x="85" y="549"/>
                  </a:lnTo>
                  <a:lnTo>
                    <a:pt x="80" y="554"/>
                  </a:lnTo>
                  <a:lnTo>
                    <a:pt x="74" y="559"/>
                  </a:lnTo>
                  <a:lnTo>
                    <a:pt x="74" y="565"/>
                  </a:lnTo>
                  <a:lnTo>
                    <a:pt x="74" y="570"/>
                  </a:lnTo>
                  <a:lnTo>
                    <a:pt x="68" y="570"/>
                  </a:lnTo>
                  <a:lnTo>
                    <a:pt x="63" y="570"/>
                  </a:lnTo>
                  <a:lnTo>
                    <a:pt x="57" y="570"/>
                  </a:lnTo>
                  <a:lnTo>
                    <a:pt x="57" y="575"/>
                  </a:lnTo>
                  <a:lnTo>
                    <a:pt x="63" y="580"/>
                  </a:lnTo>
                  <a:lnTo>
                    <a:pt x="68" y="580"/>
                  </a:lnTo>
                  <a:lnTo>
                    <a:pt x="74" y="580"/>
                  </a:lnTo>
                  <a:lnTo>
                    <a:pt x="74" y="586"/>
                  </a:lnTo>
                  <a:lnTo>
                    <a:pt x="68" y="586"/>
                  </a:lnTo>
                  <a:lnTo>
                    <a:pt x="68" y="591"/>
                  </a:lnTo>
                  <a:lnTo>
                    <a:pt x="63" y="591"/>
                  </a:lnTo>
                  <a:lnTo>
                    <a:pt x="57" y="586"/>
                  </a:lnTo>
                  <a:lnTo>
                    <a:pt x="57" y="591"/>
                  </a:lnTo>
                  <a:lnTo>
                    <a:pt x="51" y="591"/>
                  </a:lnTo>
                  <a:lnTo>
                    <a:pt x="51" y="586"/>
                  </a:lnTo>
                  <a:lnTo>
                    <a:pt x="46" y="586"/>
                  </a:lnTo>
                  <a:lnTo>
                    <a:pt x="46" y="591"/>
                  </a:lnTo>
                  <a:lnTo>
                    <a:pt x="40" y="591"/>
                  </a:lnTo>
                  <a:lnTo>
                    <a:pt x="40" y="596"/>
                  </a:lnTo>
                  <a:lnTo>
                    <a:pt x="34" y="601"/>
                  </a:lnTo>
                  <a:lnTo>
                    <a:pt x="34" y="596"/>
                  </a:lnTo>
                  <a:lnTo>
                    <a:pt x="34" y="591"/>
                  </a:lnTo>
                  <a:lnTo>
                    <a:pt x="34" y="596"/>
                  </a:lnTo>
                  <a:lnTo>
                    <a:pt x="29" y="596"/>
                  </a:lnTo>
                  <a:lnTo>
                    <a:pt x="29" y="591"/>
                  </a:lnTo>
                  <a:lnTo>
                    <a:pt x="29" y="586"/>
                  </a:lnTo>
                  <a:lnTo>
                    <a:pt x="29" y="580"/>
                  </a:lnTo>
                  <a:lnTo>
                    <a:pt x="23" y="580"/>
                  </a:lnTo>
                  <a:lnTo>
                    <a:pt x="23" y="575"/>
                  </a:lnTo>
                  <a:lnTo>
                    <a:pt x="23" y="570"/>
                  </a:lnTo>
                  <a:lnTo>
                    <a:pt x="23" y="565"/>
                  </a:lnTo>
                  <a:lnTo>
                    <a:pt x="29" y="559"/>
                  </a:lnTo>
                  <a:lnTo>
                    <a:pt x="29" y="554"/>
                  </a:lnTo>
                  <a:lnTo>
                    <a:pt x="29" y="549"/>
                  </a:lnTo>
                  <a:lnTo>
                    <a:pt x="23" y="549"/>
                  </a:lnTo>
                  <a:lnTo>
                    <a:pt x="23" y="544"/>
                  </a:lnTo>
                  <a:lnTo>
                    <a:pt x="23" y="538"/>
                  </a:lnTo>
                  <a:lnTo>
                    <a:pt x="23" y="533"/>
                  </a:lnTo>
                  <a:lnTo>
                    <a:pt x="23" y="528"/>
                  </a:lnTo>
                  <a:lnTo>
                    <a:pt x="23" y="522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3" y="507"/>
                  </a:lnTo>
                  <a:lnTo>
                    <a:pt x="17" y="501"/>
                  </a:lnTo>
                  <a:lnTo>
                    <a:pt x="12" y="496"/>
                  </a:lnTo>
                  <a:lnTo>
                    <a:pt x="12" y="491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6" y="480"/>
                  </a:lnTo>
                  <a:lnTo>
                    <a:pt x="6" y="475"/>
                  </a:lnTo>
                  <a:lnTo>
                    <a:pt x="6" y="470"/>
                  </a:lnTo>
                  <a:lnTo>
                    <a:pt x="0" y="470"/>
                  </a:lnTo>
                  <a:lnTo>
                    <a:pt x="6" y="470"/>
                  </a:lnTo>
                  <a:lnTo>
                    <a:pt x="6" y="464"/>
                  </a:lnTo>
                  <a:lnTo>
                    <a:pt x="6" y="459"/>
                  </a:lnTo>
                  <a:lnTo>
                    <a:pt x="6" y="454"/>
                  </a:lnTo>
                  <a:lnTo>
                    <a:pt x="12" y="449"/>
                  </a:lnTo>
                  <a:lnTo>
                    <a:pt x="12" y="443"/>
                  </a:lnTo>
                  <a:lnTo>
                    <a:pt x="12" y="438"/>
                  </a:lnTo>
                  <a:lnTo>
                    <a:pt x="12" y="433"/>
                  </a:lnTo>
                  <a:lnTo>
                    <a:pt x="17" y="427"/>
                  </a:lnTo>
                  <a:lnTo>
                    <a:pt x="17" y="422"/>
                  </a:lnTo>
                  <a:lnTo>
                    <a:pt x="17" y="417"/>
                  </a:lnTo>
                  <a:lnTo>
                    <a:pt x="12" y="417"/>
                  </a:lnTo>
                  <a:lnTo>
                    <a:pt x="12" y="412"/>
                  </a:lnTo>
                  <a:lnTo>
                    <a:pt x="12" y="406"/>
                  </a:lnTo>
                  <a:lnTo>
                    <a:pt x="6" y="401"/>
                  </a:lnTo>
                  <a:lnTo>
                    <a:pt x="12" y="396"/>
                  </a:lnTo>
                  <a:lnTo>
                    <a:pt x="12" y="391"/>
                  </a:lnTo>
                  <a:lnTo>
                    <a:pt x="12" y="380"/>
                  </a:lnTo>
                  <a:lnTo>
                    <a:pt x="12" y="375"/>
                  </a:lnTo>
                  <a:lnTo>
                    <a:pt x="12" y="364"/>
                  </a:lnTo>
                  <a:lnTo>
                    <a:pt x="17" y="359"/>
                  </a:lnTo>
                  <a:lnTo>
                    <a:pt x="23" y="354"/>
                  </a:lnTo>
                  <a:lnTo>
                    <a:pt x="29" y="354"/>
                  </a:lnTo>
                  <a:lnTo>
                    <a:pt x="34" y="348"/>
                  </a:lnTo>
                  <a:lnTo>
                    <a:pt x="34" y="343"/>
                  </a:lnTo>
                  <a:lnTo>
                    <a:pt x="34" y="338"/>
                  </a:lnTo>
                  <a:lnTo>
                    <a:pt x="40" y="327"/>
                  </a:lnTo>
                  <a:lnTo>
                    <a:pt x="34" y="322"/>
                  </a:lnTo>
                  <a:lnTo>
                    <a:pt x="40" y="317"/>
                  </a:lnTo>
                  <a:lnTo>
                    <a:pt x="46" y="312"/>
                  </a:lnTo>
                  <a:lnTo>
                    <a:pt x="51" y="306"/>
                  </a:lnTo>
                  <a:lnTo>
                    <a:pt x="57" y="301"/>
                  </a:lnTo>
                  <a:lnTo>
                    <a:pt x="63" y="296"/>
                  </a:lnTo>
                  <a:lnTo>
                    <a:pt x="63" y="290"/>
                  </a:lnTo>
                  <a:lnTo>
                    <a:pt x="63" y="285"/>
                  </a:lnTo>
                  <a:lnTo>
                    <a:pt x="68" y="275"/>
                  </a:lnTo>
                  <a:lnTo>
                    <a:pt x="68" y="269"/>
                  </a:lnTo>
                  <a:lnTo>
                    <a:pt x="68" y="264"/>
                  </a:lnTo>
                  <a:lnTo>
                    <a:pt x="74" y="264"/>
                  </a:lnTo>
                  <a:lnTo>
                    <a:pt x="74" y="259"/>
                  </a:lnTo>
                  <a:lnTo>
                    <a:pt x="80" y="254"/>
                  </a:lnTo>
                  <a:lnTo>
                    <a:pt x="85" y="248"/>
                  </a:lnTo>
                  <a:lnTo>
                    <a:pt x="85" y="243"/>
                  </a:lnTo>
                  <a:lnTo>
                    <a:pt x="85" y="238"/>
                  </a:lnTo>
                  <a:lnTo>
                    <a:pt x="102" y="222"/>
                  </a:lnTo>
                  <a:lnTo>
                    <a:pt x="125" y="211"/>
                  </a:lnTo>
                  <a:lnTo>
                    <a:pt x="142" y="217"/>
                  </a:lnTo>
                  <a:lnTo>
                    <a:pt x="153" y="227"/>
                  </a:lnTo>
                  <a:lnTo>
                    <a:pt x="165" y="227"/>
                  </a:lnTo>
                  <a:lnTo>
                    <a:pt x="187" y="217"/>
                  </a:lnTo>
                  <a:lnTo>
                    <a:pt x="210" y="211"/>
                  </a:lnTo>
                  <a:lnTo>
                    <a:pt x="221" y="222"/>
                  </a:lnTo>
                  <a:lnTo>
                    <a:pt x="238" y="232"/>
                  </a:lnTo>
                  <a:lnTo>
                    <a:pt x="256" y="227"/>
                  </a:lnTo>
                  <a:lnTo>
                    <a:pt x="273" y="222"/>
                  </a:lnTo>
                  <a:lnTo>
                    <a:pt x="296" y="227"/>
                  </a:lnTo>
                  <a:lnTo>
                    <a:pt x="313" y="227"/>
                  </a:lnTo>
                  <a:lnTo>
                    <a:pt x="324" y="211"/>
                  </a:lnTo>
                  <a:lnTo>
                    <a:pt x="335" y="185"/>
                  </a:lnTo>
                  <a:lnTo>
                    <a:pt x="352" y="164"/>
                  </a:lnTo>
                  <a:lnTo>
                    <a:pt x="369" y="122"/>
                  </a:lnTo>
                  <a:lnTo>
                    <a:pt x="386" y="106"/>
                  </a:lnTo>
                  <a:lnTo>
                    <a:pt x="403" y="85"/>
                  </a:lnTo>
                  <a:lnTo>
                    <a:pt x="426" y="64"/>
                  </a:lnTo>
                  <a:lnTo>
                    <a:pt x="443" y="53"/>
                  </a:lnTo>
                  <a:lnTo>
                    <a:pt x="466" y="43"/>
                  </a:lnTo>
                  <a:lnTo>
                    <a:pt x="488" y="22"/>
                  </a:lnTo>
                  <a:lnTo>
                    <a:pt x="505" y="11"/>
                  </a:lnTo>
                  <a:lnTo>
                    <a:pt x="522" y="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29"/>
            <p:cNvSpPr>
              <a:spLocks/>
            </p:cNvSpPr>
            <p:nvPr/>
          </p:nvSpPr>
          <p:spPr bwMode="auto">
            <a:xfrm>
              <a:off x="1388" y="1284"/>
              <a:ext cx="614" cy="528"/>
            </a:xfrm>
            <a:custGeom>
              <a:avLst/>
              <a:gdLst/>
              <a:ahLst/>
              <a:cxnLst>
                <a:cxn ang="0">
                  <a:pos x="119" y="52"/>
                </a:cxn>
                <a:cxn ang="0">
                  <a:pos x="170" y="16"/>
                </a:cxn>
                <a:cxn ang="0">
                  <a:pos x="267" y="42"/>
                </a:cxn>
                <a:cxn ang="0">
                  <a:pos x="386" y="47"/>
                </a:cxn>
                <a:cxn ang="0">
                  <a:pos x="408" y="63"/>
                </a:cxn>
                <a:cxn ang="0">
                  <a:pos x="460" y="95"/>
                </a:cxn>
                <a:cxn ang="0">
                  <a:pos x="500" y="148"/>
                </a:cxn>
                <a:cxn ang="0">
                  <a:pos x="540" y="126"/>
                </a:cxn>
                <a:cxn ang="0">
                  <a:pos x="585" y="179"/>
                </a:cxn>
                <a:cxn ang="0">
                  <a:pos x="608" y="227"/>
                </a:cxn>
                <a:cxn ang="0">
                  <a:pos x="580" y="306"/>
                </a:cxn>
                <a:cxn ang="0">
                  <a:pos x="540" y="348"/>
                </a:cxn>
                <a:cxn ang="0">
                  <a:pos x="482" y="354"/>
                </a:cxn>
                <a:cxn ang="0">
                  <a:pos x="431" y="338"/>
                </a:cxn>
                <a:cxn ang="0">
                  <a:pos x="386" y="338"/>
                </a:cxn>
                <a:cxn ang="0">
                  <a:pos x="329" y="359"/>
                </a:cxn>
                <a:cxn ang="0">
                  <a:pos x="318" y="348"/>
                </a:cxn>
                <a:cxn ang="0">
                  <a:pos x="295" y="343"/>
                </a:cxn>
                <a:cxn ang="0">
                  <a:pos x="284" y="359"/>
                </a:cxn>
                <a:cxn ang="0">
                  <a:pos x="267" y="369"/>
                </a:cxn>
                <a:cxn ang="0">
                  <a:pos x="250" y="385"/>
                </a:cxn>
                <a:cxn ang="0">
                  <a:pos x="233" y="380"/>
                </a:cxn>
                <a:cxn ang="0">
                  <a:pos x="216" y="385"/>
                </a:cxn>
                <a:cxn ang="0">
                  <a:pos x="204" y="401"/>
                </a:cxn>
                <a:cxn ang="0">
                  <a:pos x="187" y="412"/>
                </a:cxn>
                <a:cxn ang="0">
                  <a:pos x="170" y="422"/>
                </a:cxn>
                <a:cxn ang="0">
                  <a:pos x="164" y="438"/>
                </a:cxn>
                <a:cxn ang="0">
                  <a:pos x="153" y="454"/>
                </a:cxn>
                <a:cxn ang="0">
                  <a:pos x="136" y="480"/>
                </a:cxn>
                <a:cxn ang="0">
                  <a:pos x="136" y="496"/>
                </a:cxn>
                <a:cxn ang="0">
                  <a:pos x="119" y="491"/>
                </a:cxn>
                <a:cxn ang="0">
                  <a:pos x="119" y="507"/>
                </a:cxn>
                <a:cxn ang="0">
                  <a:pos x="102" y="512"/>
                </a:cxn>
                <a:cxn ang="0">
                  <a:pos x="85" y="523"/>
                </a:cxn>
                <a:cxn ang="0">
                  <a:pos x="68" y="523"/>
                </a:cxn>
                <a:cxn ang="0">
                  <a:pos x="45" y="523"/>
                </a:cxn>
                <a:cxn ang="0">
                  <a:pos x="34" y="528"/>
                </a:cxn>
                <a:cxn ang="0">
                  <a:pos x="23" y="517"/>
                </a:cxn>
                <a:cxn ang="0">
                  <a:pos x="28" y="406"/>
                </a:cxn>
                <a:cxn ang="0">
                  <a:pos x="0" y="364"/>
                </a:cxn>
                <a:cxn ang="0">
                  <a:pos x="40" y="253"/>
                </a:cxn>
                <a:cxn ang="0">
                  <a:pos x="68" y="190"/>
                </a:cxn>
                <a:cxn ang="0">
                  <a:pos x="57" y="132"/>
                </a:cxn>
                <a:cxn ang="0">
                  <a:pos x="85" y="89"/>
                </a:cxn>
              </a:cxnLst>
              <a:rect l="0" t="0" r="r" b="b"/>
              <a:pathLst>
                <a:path w="614" h="528">
                  <a:moveTo>
                    <a:pt x="85" y="89"/>
                  </a:moveTo>
                  <a:lnTo>
                    <a:pt x="102" y="74"/>
                  </a:lnTo>
                  <a:lnTo>
                    <a:pt x="119" y="52"/>
                  </a:lnTo>
                  <a:lnTo>
                    <a:pt x="142" y="21"/>
                  </a:lnTo>
                  <a:lnTo>
                    <a:pt x="153" y="0"/>
                  </a:lnTo>
                  <a:lnTo>
                    <a:pt x="170" y="16"/>
                  </a:lnTo>
                  <a:lnTo>
                    <a:pt x="187" y="26"/>
                  </a:lnTo>
                  <a:lnTo>
                    <a:pt x="221" y="37"/>
                  </a:lnTo>
                  <a:lnTo>
                    <a:pt x="267" y="42"/>
                  </a:lnTo>
                  <a:lnTo>
                    <a:pt x="323" y="37"/>
                  </a:lnTo>
                  <a:lnTo>
                    <a:pt x="374" y="26"/>
                  </a:lnTo>
                  <a:lnTo>
                    <a:pt x="386" y="47"/>
                  </a:lnTo>
                  <a:lnTo>
                    <a:pt x="374" y="63"/>
                  </a:lnTo>
                  <a:lnTo>
                    <a:pt x="391" y="63"/>
                  </a:lnTo>
                  <a:lnTo>
                    <a:pt x="408" y="63"/>
                  </a:lnTo>
                  <a:lnTo>
                    <a:pt x="425" y="68"/>
                  </a:lnTo>
                  <a:lnTo>
                    <a:pt x="431" y="79"/>
                  </a:lnTo>
                  <a:lnTo>
                    <a:pt x="460" y="95"/>
                  </a:lnTo>
                  <a:lnTo>
                    <a:pt x="482" y="121"/>
                  </a:lnTo>
                  <a:lnTo>
                    <a:pt x="494" y="137"/>
                  </a:lnTo>
                  <a:lnTo>
                    <a:pt x="500" y="148"/>
                  </a:lnTo>
                  <a:lnTo>
                    <a:pt x="506" y="142"/>
                  </a:lnTo>
                  <a:lnTo>
                    <a:pt x="517" y="132"/>
                  </a:lnTo>
                  <a:lnTo>
                    <a:pt x="540" y="126"/>
                  </a:lnTo>
                  <a:lnTo>
                    <a:pt x="574" y="132"/>
                  </a:lnTo>
                  <a:lnTo>
                    <a:pt x="585" y="153"/>
                  </a:lnTo>
                  <a:lnTo>
                    <a:pt x="585" y="179"/>
                  </a:lnTo>
                  <a:lnTo>
                    <a:pt x="597" y="190"/>
                  </a:lnTo>
                  <a:lnTo>
                    <a:pt x="602" y="206"/>
                  </a:lnTo>
                  <a:lnTo>
                    <a:pt x="608" y="227"/>
                  </a:lnTo>
                  <a:lnTo>
                    <a:pt x="614" y="243"/>
                  </a:lnTo>
                  <a:lnTo>
                    <a:pt x="597" y="285"/>
                  </a:lnTo>
                  <a:lnTo>
                    <a:pt x="580" y="306"/>
                  </a:lnTo>
                  <a:lnTo>
                    <a:pt x="568" y="332"/>
                  </a:lnTo>
                  <a:lnTo>
                    <a:pt x="557" y="348"/>
                  </a:lnTo>
                  <a:lnTo>
                    <a:pt x="540" y="348"/>
                  </a:lnTo>
                  <a:lnTo>
                    <a:pt x="517" y="343"/>
                  </a:lnTo>
                  <a:lnTo>
                    <a:pt x="500" y="348"/>
                  </a:lnTo>
                  <a:lnTo>
                    <a:pt x="482" y="354"/>
                  </a:lnTo>
                  <a:lnTo>
                    <a:pt x="465" y="343"/>
                  </a:lnTo>
                  <a:lnTo>
                    <a:pt x="454" y="332"/>
                  </a:lnTo>
                  <a:lnTo>
                    <a:pt x="431" y="338"/>
                  </a:lnTo>
                  <a:lnTo>
                    <a:pt x="408" y="348"/>
                  </a:lnTo>
                  <a:lnTo>
                    <a:pt x="397" y="348"/>
                  </a:lnTo>
                  <a:lnTo>
                    <a:pt x="386" y="338"/>
                  </a:lnTo>
                  <a:lnTo>
                    <a:pt x="369" y="332"/>
                  </a:lnTo>
                  <a:lnTo>
                    <a:pt x="346" y="343"/>
                  </a:lnTo>
                  <a:lnTo>
                    <a:pt x="329" y="359"/>
                  </a:lnTo>
                  <a:lnTo>
                    <a:pt x="323" y="354"/>
                  </a:lnTo>
                  <a:lnTo>
                    <a:pt x="318" y="354"/>
                  </a:lnTo>
                  <a:lnTo>
                    <a:pt x="318" y="348"/>
                  </a:lnTo>
                  <a:lnTo>
                    <a:pt x="312" y="348"/>
                  </a:lnTo>
                  <a:lnTo>
                    <a:pt x="301" y="343"/>
                  </a:lnTo>
                  <a:lnTo>
                    <a:pt x="295" y="343"/>
                  </a:lnTo>
                  <a:lnTo>
                    <a:pt x="289" y="348"/>
                  </a:lnTo>
                  <a:lnTo>
                    <a:pt x="284" y="354"/>
                  </a:lnTo>
                  <a:lnTo>
                    <a:pt x="284" y="359"/>
                  </a:lnTo>
                  <a:lnTo>
                    <a:pt x="278" y="359"/>
                  </a:lnTo>
                  <a:lnTo>
                    <a:pt x="272" y="369"/>
                  </a:lnTo>
                  <a:lnTo>
                    <a:pt x="267" y="369"/>
                  </a:lnTo>
                  <a:lnTo>
                    <a:pt x="261" y="375"/>
                  </a:lnTo>
                  <a:lnTo>
                    <a:pt x="255" y="380"/>
                  </a:lnTo>
                  <a:lnTo>
                    <a:pt x="250" y="385"/>
                  </a:lnTo>
                  <a:lnTo>
                    <a:pt x="244" y="385"/>
                  </a:lnTo>
                  <a:lnTo>
                    <a:pt x="238" y="385"/>
                  </a:lnTo>
                  <a:lnTo>
                    <a:pt x="233" y="380"/>
                  </a:lnTo>
                  <a:lnTo>
                    <a:pt x="227" y="380"/>
                  </a:lnTo>
                  <a:lnTo>
                    <a:pt x="221" y="380"/>
                  </a:lnTo>
                  <a:lnTo>
                    <a:pt x="216" y="385"/>
                  </a:lnTo>
                  <a:lnTo>
                    <a:pt x="216" y="396"/>
                  </a:lnTo>
                  <a:lnTo>
                    <a:pt x="210" y="401"/>
                  </a:lnTo>
                  <a:lnTo>
                    <a:pt x="204" y="401"/>
                  </a:lnTo>
                  <a:lnTo>
                    <a:pt x="199" y="406"/>
                  </a:lnTo>
                  <a:lnTo>
                    <a:pt x="193" y="412"/>
                  </a:lnTo>
                  <a:lnTo>
                    <a:pt x="187" y="412"/>
                  </a:lnTo>
                  <a:lnTo>
                    <a:pt x="181" y="417"/>
                  </a:lnTo>
                  <a:lnTo>
                    <a:pt x="176" y="417"/>
                  </a:lnTo>
                  <a:lnTo>
                    <a:pt x="170" y="422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64" y="438"/>
                  </a:lnTo>
                  <a:lnTo>
                    <a:pt x="159" y="443"/>
                  </a:lnTo>
                  <a:lnTo>
                    <a:pt x="159" y="449"/>
                  </a:lnTo>
                  <a:lnTo>
                    <a:pt x="153" y="454"/>
                  </a:lnTo>
                  <a:lnTo>
                    <a:pt x="147" y="459"/>
                  </a:lnTo>
                  <a:lnTo>
                    <a:pt x="142" y="475"/>
                  </a:lnTo>
                  <a:lnTo>
                    <a:pt x="136" y="480"/>
                  </a:lnTo>
                  <a:lnTo>
                    <a:pt x="136" y="486"/>
                  </a:lnTo>
                  <a:lnTo>
                    <a:pt x="142" y="491"/>
                  </a:lnTo>
                  <a:lnTo>
                    <a:pt x="136" y="496"/>
                  </a:lnTo>
                  <a:lnTo>
                    <a:pt x="130" y="496"/>
                  </a:lnTo>
                  <a:lnTo>
                    <a:pt x="125" y="496"/>
                  </a:lnTo>
                  <a:lnTo>
                    <a:pt x="119" y="491"/>
                  </a:lnTo>
                  <a:lnTo>
                    <a:pt x="113" y="491"/>
                  </a:lnTo>
                  <a:lnTo>
                    <a:pt x="119" y="496"/>
                  </a:lnTo>
                  <a:lnTo>
                    <a:pt x="119" y="507"/>
                  </a:lnTo>
                  <a:lnTo>
                    <a:pt x="113" y="507"/>
                  </a:lnTo>
                  <a:lnTo>
                    <a:pt x="108" y="507"/>
                  </a:lnTo>
                  <a:lnTo>
                    <a:pt x="102" y="512"/>
                  </a:lnTo>
                  <a:lnTo>
                    <a:pt x="96" y="517"/>
                  </a:lnTo>
                  <a:lnTo>
                    <a:pt x="91" y="517"/>
                  </a:lnTo>
                  <a:lnTo>
                    <a:pt x="85" y="523"/>
                  </a:lnTo>
                  <a:lnTo>
                    <a:pt x="79" y="517"/>
                  </a:lnTo>
                  <a:lnTo>
                    <a:pt x="74" y="517"/>
                  </a:lnTo>
                  <a:lnTo>
                    <a:pt x="68" y="523"/>
                  </a:lnTo>
                  <a:lnTo>
                    <a:pt x="62" y="523"/>
                  </a:lnTo>
                  <a:lnTo>
                    <a:pt x="51" y="523"/>
                  </a:lnTo>
                  <a:lnTo>
                    <a:pt x="45" y="523"/>
                  </a:lnTo>
                  <a:lnTo>
                    <a:pt x="45" y="528"/>
                  </a:lnTo>
                  <a:lnTo>
                    <a:pt x="40" y="528"/>
                  </a:lnTo>
                  <a:lnTo>
                    <a:pt x="34" y="528"/>
                  </a:lnTo>
                  <a:lnTo>
                    <a:pt x="28" y="523"/>
                  </a:lnTo>
                  <a:lnTo>
                    <a:pt x="28" y="517"/>
                  </a:lnTo>
                  <a:lnTo>
                    <a:pt x="23" y="517"/>
                  </a:lnTo>
                  <a:lnTo>
                    <a:pt x="11" y="480"/>
                  </a:lnTo>
                  <a:lnTo>
                    <a:pt x="28" y="438"/>
                  </a:lnTo>
                  <a:lnTo>
                    <a:pt x="28" y="406"/>
                  </a:lnTo>
                  <a:lnTo>
                    <a:pt x="11" y="396"/>
                  </a:lnTo>
                  <a:lnTo>
                    <a:pt x="6" y="375"/>
                  </a:lnTo>
                  <a:lnTo>
                    <a:pt x="0" y="364"/>
                  </a:lnTo>
                  <a:lnTo>
                    <a:pt x="6" y="338"/>
                  </a:lnTo>
                  <a:lnTo>
                    <a:pt x="17" y="290"/>
                  </a:lnTo>
                  <a:lnTo>
                    <a:pt x="40" y="253"/>
                  </a:lnTo>
                  <a:lnTo>
                    <a:pt x="62" y="237"/>
                  </a:lnTo>
                  <a:lnTo>
                    <a:pt x="79" y="211"/>
                  </a:lnTo>
                  <a:lnTo>
                    <a:pt x="68" y="190"/>
                  </a:lnTo>
                  <a:lnTo>
                    <a:pt x="34" y="153"/>
                  </a:lnTo>
                  <a:lnTo>
                    <a:pt x="34" y="137"/>
                  </a:lnTo>
                  <a:lnTo>
                    <a:pt x="57" y="132"/>
                  </a:lnTo>
                  <a:lnTo>
                    <a:pt x="74" y="111"/>
                  </a:lnTo>
                  <a:lnTo>
                    <a:pt x="85" y="95"/>
                  </a:lnTo>
                  <a:lnTo>
                    <a:pt x="85" y="89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130"/>
            <p:cNvSpPr>
              <a:spLocks/>
            </p:cNvSpPr>
            <p:nvPr/>
          </p:nvSpPr>
          <p:spPr bwMode="auto">
            <a:xfrm>
              <a:off x="1100" y="1347"/>
              <a:ext cx="373" cy="148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9" y="21"/>
                </a:cxn>
                <a:cxn ang="0">
                  <a:pos x="237" y="32"/>
                </a:cxn>
                <a:cxn ang="0">
                  <a:pos x="283" y="26"/>
                </a:cxn>
                <a:cxn ang="0">
                  <a:pos x="316" y="26"/>
                </a:cxn>
                <a:cxn ang="0">
                  <a:pos x="345" y="21"/>
                </a:cxn>
                <a:cxn ang="0">
                  <a:pos x="356" y="26"/>
                </a:cxn>
                <a:cxn ang="0">
                  <a:pos x="373" y="26"/>
                </a:cxn>
                <a:cxn ang="0">
                  <a:pos x="373" y="32"/>
                </a:cxn>
                <a:cxn ang="0">
                  <a:pos x="334" y="42"/>
                </a:cxn>
                <a:cxn ang="0">
                  <a:pos x="316" y="53"/>
                </a:cxn>
                <a:cxn ang="0">
                  <a:pos x="288" y="64"/>
                </a:cxn>
                <a:cxn ang="0">
                  <a:pos x="260" y="79"/>
                </a:cxn>
                <a:cxn ang="0">
                  <a:pos x="249" y="85"/>
                </a:cxn>
                <a:cxn ang="0">
                  <a:pos x="226" y="111"/>
                </a:cxn>
                <a:cxn ang="0">
                  <a:pos x="209" y="116"/>
                </a:cxn>
                <a:cxn ang="0">
                  <a:pos x="186" y="127"/>
                </a:cxn>
                <a:cxn ang="0">
                  <a:pos x="175" y="132"/>
                </a:cxn>
                <a:cxn ang="0">
                  <a:pos x="164" y="148"/>
                </a:cxn>
                <a:cxn ang="0">
                  <a:pos x="101" y="148"/>
                </a:cxn>
                <a:cxn ang="0">
                  <a:pos x="90" y="143"/>
                </a:cxn>
                <a:cxn ang="0">
                  <a:pos x="84" y="132"/>
                </a:cxn>
                <a:cxn ang="0">
                  <a:pos x="68" y="122"/>
                </a:cxn>
                <a:cxn ang="0">
                  <a:pos x="62" y="111"/>
                </a:cxn>
                <a:cxn ang="0">
                  <a:pos x="56" y="95"/>
                </a:cxn>
                <a:cxn ang="0">
                  <a:pos x="45" y="85"/>
                </a:cxn>
                <a:cxn ang="0">
                  <a:pos x="28" y="69"/>
                </a:cxn>
                <a:cxn ang="0">
                  <a:pos x="5" y="64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17" y="26"/>
                </a:cxn>
                <a:cxn ang="0">
                  <a:pos x="45" y="26"/>
                </a:cxn>
                <a:cxn ang="0">
                  <a:pos x="73" y="16"/>
                </a:cxn>
                <a:cxn ang="0">
                  <a:pos x="96" y="5"/>
                </a:cxn>
                <a:cxn ang="0">
                  <a:pos x="118" y="16"/>
                </a:cxn>
                <a:cxn ang="0">
                  <a:pos x="135" y="16"/>
                </a:cxn>
                <a:cxn ang="0">
                  <a:pos x="147" y="11"/>
                </a:cxn>
                <a:cxn ang="0">
                  <a:pos x="164" y="11"/>
                </a:cxn>
                <a:cxn ang="0">
                  <a:pos x="175" y="11"/>
                </a:cxn>
                <a:cxn ang="0">
                  <a:pos x="186" y="5"/>
                </a:cxn>
                <a:cxn ang="0">
                  <a:pos x="203" y="0"/>
                </a:cxn>
              </a:cxnLst>
              <a:rect l="0" t="0" r="r" b="b"/>
              <a:pathLst>
                <a:path w="373" h="148">
                  <a:moveTo>
                    <a:pt x="203" y="0"/>
                  </a:moveTo>
                  <a:lnTo>
                    <a:pt x="209" y="21"/>
                  </a:lnTo>
                  <a:lnTo>
                    <a:pt x="237" y="32"/>
                  </a:lnTo>
                  <a:lnTo>
                    <a:pt x="283" y="26"/>
                  </a:lnTo>
                  <a:lnTo>
                    <a:pt x="316" y="26"/>
                  </a:lnTo>
                  <a:lnTo>
                    <a:pt x="345" y="21"/>
                  </a:lnTo>
                  <a:lnTo>
                    <a:pt x="356" y="26"/>
                  </a:lnTo>
                  <a:lnTo>
                    <a:pt x="373" y="26"/>
                  </a:lnTo>
                  <a:lnTo>
                    <a:pt x="373" y="32"/>
                  </a:lnTo>
                  <a:lnTo>
                    <a:pt x="334" y="42"/>
                  </a:lnTo>
                  <a:lnTo>
                    <a:pt x="316" y="53"/>
                  </a:lnTo>
                  <a:lnTo>
                    <a:pt x="288" y="64"/>
                  </a:lnTo>
                  <a:lnTo>
                    <a:pt x="260" y="79"/>
                  </a:lnTo>
                  <a:lnTo>
                    <a:pt x="249" y="85"/>
                  </a:lnTo>
                  <a:lnTo>
                    <a:pt x="226" y="111"/>
                  </a:lnTo>
                  <a:lnTo>
                    <a:pt x="209" y="116"/>
                  </a:lnTo>
                  <a:lnTo>
                    <a:pt x="186" y="127"/>
                  </a:lnTo>
                  <a:lnTo>
                    <a:pt x="175" y="132"/>
                  </a:lnTo>
                  <a:lnTo>
                    <a:pt x="164" y="148"/>
                  </a:lnTo>
                  <a:lnTo>
                    <a:pt x="101" y="148"/>
                  </a:lnTo>
                  <a:lnTo>
                    <a:pt x="90" y="143"/>
                  </a:lnTo>
                  <a:lnTo>
                    <a:pt x="84" y="132"/>
                  </a:lnTo>
                  <a:lnTo>
                    <a:pt x="68" y="122"/>
                  </a:lnTo>
                  <a:lnTo>
                    <a:pt x="62" y="111"/>
                  </a:lnTo>
                  <a:lnTo>
                    <a:pt x="56" y="95"/>
                  </a:lnTo>
                  <a:lnTo>
                    <a:pt x="45" y="85"/>
                  </a:lnTo>
                  <a:lnTo>
                    <a:pt x="28" y="69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17" y="26"/>
                  </a:lnTo>
                  <a:lnTo>
                    <a:pt x="45" y="26"/>
                  </a:lnTo>
                  <a:lnTo>
                    <a:pt x="73" y="16"/>
                  </a:lnTo>
                  <a:lnTo>
                    <a:pt x="96" y="5"/>
                  </a:lnTo>
                  <a:lnTo>
                    <a:pt x="118" y="16"/>
                  </a:lnTo>
                  <a:lnTo>
                    <a:pt x="135" y="16"/>
                  </a:lnTo>
                  <a:lnTo>
                    <a:pt x="147" y="11"/>
                  </a:lnTo>
                  <a:lnTo>
                    <a:pt x="164" y="11"/>
                  </a:lnTo>
                  <a:lnTo>
                    <a:pt x="175" y="11"/>
                  </a:lnTo>
                  <a:lnTo>
                    <a:pt x="186" y="5"/>
                  </a:lnTo>
                  <a:lnTo>
                    <a:pt x="203" y="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131"/>
            <p:cNvSpPr>
              <a:spLocks/>
            </p:cNvSpPr>
            <p:nvPr/>
          </p:nvSpPr>
          <p:spPr bwMode="auto">
            <a:xfrm>
              <a:off x="958" y="1368"/>
              <a:ext cx="515" cy="285"/>
            </a:xfrm>
            <a:custGeom>
              <a:avLst/>
              <a:gdLst/>
              <a:ahLst/>
              <a:cxnLst>
                <a:cxn ang="0">
                  <a:pos x="504" y="26"/>
                </a:cxn>
                <a:cxn ang="0">
                  <a:pos x="464" y="53"/>
                </a:cxn>
                <a:cxn ang="0">
                  <a:pos x="498" y="105"/>
                </a:cxn>
                <a:cxn ang="0">
                  <a:pos x="492" y="153"/>
                </a:cxn>
                <a:cxn ang="0">
                  <a:pos x="447" y="206"/>
                </a:cxn>
                <a:cxn ang="0">
                  <a:pos x="430" y="280"/>
                </a:cxn>
                <a:cxn ang="0">
                  <a:pos x="402" y="285"/>
                </a:cxn>
                <a:cxn ang="0">
                  <a:pos x="351" y="275"/>
                </a:cxn>
                <a:cxn ang="0">
                  <a:pos x="294" y="248"/>
                </a:cxn>
                <a:cxn ang="0">
                  <a:pos x="260" y="248"/>
                </a:cxn>
                <a:cxn ang="0">
                  <a:pos x="243" y="206"/>
                </a:cxn>
                <a:cxn ang="0">
                  <a:pos x="215" y="195"/>
                </a:cxn>
                <a:cxn ang="0">
                  <a:pos x="164" y="211"/>
                </a:cxn>
                <a:cxn ang="0">
                  <a:pos x="153" y="238"/>
                </a:cxn>
                <a:cxn ang="0">
                  <a:pos x="119" y="227"/>
                </a:cxn>
                <a:cxn ang="0">
                  <a:pos x="62" y="195"/>
                </a:cxn>
                <a:cxn ang="0">
                  <a:pos x="45" y="174"/>
                </a:cxn>
                <a:cxn ang="0">
                  <a:pos x="11" y="137"/>
                </a:cxn>
                <a:cxn ang="0">
                  <a:pos x="0" y="95"/>
                </a:cxn>
                <a:cxn ang="0">
                  <a:pos x="34" y="63"/>
                </a:cxn>
                <a:cxn ang="0">
                  <a:pos x="68" y="53"/>
                </a:cxn>
                <a:cxn ang="0">
                  <a:pos x="91" y="16"/>
                </a:cxn>
                <a:cxn ang="0">
                  <a:pos x="107" y="5"/>
                </a:cxn>
                <a:cxn ang="0">
                  <a:pos x="125" y="26"/>
                </a:cxn>
                <a:cxn ang="0">
                  <a:pos x="147" y="42"/>
                </a:cxn>
                <a:cxn ang="0">
                  <a:pos x="187" y="63"/>
                </a:cxn>
                <a:cxn ang="0">
                  <a:pos x="204" y="90"/>
                </a:cxn>
                <a:cxn ang="0">
                  <a:pos x="226" y="111"/>
                </a:cxn>
                <a:cxn ang="0">
                  <a:pos x="243" y="127"/>
                </a:cxn>
                <a:cxn ang="0">
                  <a:pos x="317" y="111"/>
                </a:cxn>
                <a:cxn ang="0">
                  <a:pos x="351" y="95"/>
                </a:cxn>
                <a:cxn ang="0">
                  <a:pos x="391" y="63"/>
                </a:cxn>
                <a:cxn ang="0">
                  <a:pos x="430" y="42"/>
                </a:cxn>
                <a:cxn ang="0">
                  <a:pos x="475" y="21"/>
                </a:cxn>
              </a:cxnLst>
              <a:rect l="0" t="0" r="r" b="b"/>
              <a:pathLst>
                <a:path w="515" h="285">
                  <a:moveTo>
                    <a:pt x="515" y="10"/>
                  </a:moveTo>
                  <a:lnTo>
                    <a:pt x="504" y="26"/>
                  </a:lnTo>
                  <a:lnTo>
                    <a:pt x="487" y="47"/>
                  </a:lnTo>
                  <a:lnTo>
                    <a:pt x="464" y="53"/>
                  </a:lnTo>
                  <a:lnTo>
                    <a:pt x="464" y="69"/>
                  </a:lnTo>
                  <a:lnTo>
                    <a:pt x="498" y="105"/>
                  </a:lnTo>
                  <a:lnTo>
                    <a:pt x="509" y="127"/>
                  </a:lnTo>
                  <a:lnTo>
                    <a:pt x="492" y="153"/>
                  </a:lnTo>
                  <a:lnTo>
                    <a:pt x="470" y="169"/>
                  </a:lnTo>
                  <a:lnTo>
                    <a:pt x="447" y="206"/>
                  </a:lnTo>
                  <a:lnTo>
                    <a:pt x="436" y="253"/>
                  </a:lnTo>
                  <a:lnTo>
                    <a:pt x="430" y="280"/>
                  </a:lnTo>
                  <a:lnTo>
                    <a:pt x="413" y="280"/>
                  </a:lnTo>
                  <a:lnTo>
                    <a:pt x="402" y="285"/>
                  </a:lnTo>
                  <a:lnTo>
                    <a:pt x="379" y="280"/>
                  </a:lnTo>
                  <a:lnTo>
                    <a:pt x="351" y="275"/>
                  </a:lnTo>
                  <a:lnTo>
                    <a:pt x="323" y="264"/>
                  </a:lnTo>
                  <a:lnTo>
                    <a:pt x="294" y="248"/>
                  </a:lnTo>
                  <a:lnTo>
                    <a:pt x="277" y="253"/>
                  </a:lnTo>
                  <a:lnTo>
                    <a:pt x="260" y="248"/>
                  </a:lnTo>
                  <a:lnTo>
                    <a:pt x="255" y="227"/>
                  </a:lnTo>
                  <a:lnTo>
                    <a:pt x="243" y="206"/>
                  </a:lnTo>
                  <a:lnTo>
                    <a:pt x="232" y="190"/>
                  </a:lnTo>
                  <a:lnTo>
                    <a:pt x="215" y="195"/>
                  </a:lnTo>
                  <a:lnTo>
                    <a:pt x="192" y="206"/>
                  </a:lnTo>
                  <a:lnTo>
                    <a:pt x="164" y="211"/>
                  </a:lnTo>
                  <a:lnTo>
                    <a:pt x="158" y="227"/>
                  </a:lnTo>
                  <a:lnTo>
                    <a:pt x="153" y="238"/>
                  </a:lnTo>
                  <a:lnTo>
                    <a:pt x="141" y="232"/>
                  </a:lnTo>
                  <a:lnTo>
                    <a:pt x="119" y="227"/>
                  </a:lnTo>
                  <a:lnTo>
                    <a:pt x="96" y="216"/>
                  </a:lnTo>
                  <a:lnTo>
                    <a:pt x="62" y="195"/>
                  </a:lnTo>
                  <a:lnTo>
                    <a:pt x="51" y="190"/>
                  </a:lnTo>
                  <a:lnTo>
                    <a:pt x="45" y="174"/>
                  </a:lnTo>
                  <a:lnTo>
                    <a:pt x="28" y="158"/>
                  </a:lnTo>
                  <a:lnTo>
                    <a:pt x="11" y="13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6" y="79"/>
                  </a:lnTo>
                  <a:lnTo>
                    <a:pt x="34" y="63"/>
                  </a:lnTo>
                  <a:lnTo>
                    <a:pt x="51" y="63"/>
                  </a:lnTo>
                  <a:lnTo>
                    <a:pt x="68" y="53"/>
                  </a:lnTo>
                  <a:lnTo>
                    <a:pt x="79" y="32"/>
                  </a:lnTo>
                  <a:lnTo>
                    <a:pt x="91" y="16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19" y="21"/>
                  </a:lnTo>
                  <a:lnTo>
                    <a:pt x="125" y="26"/>
                  </a:lnTo>
                  <a:lnTo>
                    <a:pt x="141" y="26"/>
                  </a:lnTo>
                  <a:lnTo>
                    <a:pt x="147" y="42"/>
                  </a:lnTo>
                  <a:lnTo>
                    <a:pt x="170" y="47"/>
                  </a:lnTo>
                  <a:lnTo>
                    <a:pt x="187" y="63"/>
                  </a:lnTo>
                  <a:lnTo>
                    <a:pt x="198" y="74"/>
                  </a:lnTo>
                  <a:lnTo>
                    <a:pt x="204" y="90"/>
                  </a:lnTo>
                  <a:lnTo>
                    <a:pt x="209" y="100"/>
                  </a:lnTo>
                  <a:lnTo>
                    <a:pt x="226" y="111"/>
                  </a:lnTo>
                  <a:lnTo>
                    <a:pt x="232" y="121"/>
                  </a:lnTo>
                  <a:lnTo>
                    <a:pt x="243" y="127"/>
                  </a:lnTo>
                  <a:lnTo>
                    <a:pt x="306" y="127"/>
                  </a:lnTo>
                  <a:lnTo>
                    <a:pt x="317" y="111"/>
                  </a:lnTo>
                  <a:lnTo>
                    <a:pt x="328" y="105"/>
                  </a:lnTo>
                  <a:lnTo>
                    <a:pt x="351" y="95"/>
                  </a:lnTo>
                  <a:lnTo>
                    <a:pt x="368" y="90"/>
                  </a:lnTo>
                  <a:lnTo>
                    <a:pt x="391" y="63"/>
                  </a:lnTo>
                  <a:lnTo>
                    <a:pt x="402" y="58"/>
                  </a:lnTo>
                  <a:lnTo>
                    <a:pt x="430" y="42"/>
                  </a:lnTo>
                  <a:lnTo>
                    <a:pt x="458" y="32"/>
                  </a:lnTo>
                  <a:lnTo>
                    <a:pt x="475" y="21"/>
                  </a:lnTo>
                  <a:lnTo>
                    <a:pt x="515" y="1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132"/>
            <p:cNvSpPr>
              <a:spLocks/>
            </p:cNvSpPr>
            <p:nvPr/>
          </p:nvSpPr>
          <p:spPr bwMode="auto">
            <a:xfrm>
              <a:off x="1003" y="1559"/>
              <a:ext cx="414" cy="242"/>
            </a:xfrm>
            <a:custGeom>
              <a:avLst/>
              <a:gdLst/>
              <a:ahLst/>
              <a:cxnLst>
                <a:cxn ang="0">
                  <a:pos x="402" y="237"/>
                </a:cxn>
                <a:cxn ang="0">
                  <a:pos x="391" y="232"/>
                </a:cxn>
                <a:cxn ang="0">
                  <a:pos x="380" y="227"/>
                </a:cxn>
                <a:cxn ang="0">
                  <a:pos x="374" y="221"/>
                </a:cxn>
                <a:cxn ang="0">
                  <a:pos x="363" y="216"/>
                </a:cxn>
                <a:cxn ang="0">
                  <a:pos x="351" y="221"/>
                </a:cxn>
                <a:cxn ang="0">
                  <a:pos x="346" y="227"/>
                </a:cxn>
                <a:cxn ang="0">
                  <a:pos x="346" y="237"/>
                </a:cxn>
                <a:cxn ang="0">
                  <a:pos x="334" y="242"/>
                </a:cxn>
                <a:cxn ang="0">
                  <a:pos x="334" y="232"/>
                </a:cxn>
                <a:cxn ang="0">
                  <a:pos x="323" y="237"/>
                </a:cxn>
                <a:cxn ang="0">
                  <a:pos x="312" y="237"/>
                </a:cxn>
                <a:cxn ang="0">
                  <a:pos x="312" y="227"/>
                </a:cxn>
                <a:cxn ang="0">
                  <a:pos x="300" y="221"/>
                </a:cxn>
                <a:cxn ang="0">
                  <a:pos x="289" y="221"/>
                </a:cxn>
                <a:cxn ang="0">
                  <a:pos x="289" y="205"/>
                </a:cxn>
                <a:cxn ang="0">
                  <a:pos x="283" y="195"/>
                </a:cxn>
                <a:cxn ang="0">
                  <a:pos x="272" y="195"/>
                </a:cxn>
                <a:cxn ang="0">
                  <a:pos x="260" y="190"/>
                </a:cxn>
                <a:cxn ang="0">
                  <a:pos x="260" y="179"/>
                </a:cxn>
                <a:cxn ang="0">
                  <a:pos x="249" y="163"/>
                </a:cxn>
                <a:cxn ang="0">
                  <a:pos x="238" y="163"/>
                </a:cxn>
                <a:cxn ang="0">
                  <a:pos x="226" y="158"/>
                </a:cxn>
                <a:cxn ang="0">
                  <a:pos x="215" y="147"/>
                </a:cxn>
                <a:cxn ang="0">
                  <a:pos x="204" y="147"/>
                </a:cxn>
                <a:cxn ang="0">
                  <a:pos x="192" y="147"/>
                </a:cxn>
                <a:cxn ang="0">
                  <a:pos x="181" y="153"/>
                </a:cxn>
                <a:cxn ang="0">
                  <a:pos x="164" y="142"/>
                </a:cxn>
                <a:cxn ang="0">
                  <a:pos x="153" y="147"/>
                </a:cxn>
                <a:cxn ang="0">
                  <a:pos x="141" y="142"/>
                </a:cxn>
                <a:cxn ang="0">
                  <a:pos x="136" y="153"/>
                </a:cxn>
                <a:cxn ang="0">
                  <a:pos x="124" y="163"/>
                </a:cxn>
                <a:cxn ang="0">
                  <a:pos x="119" y="168"/>
                </a:cxn>
                <a:cxn ang="0">
                  <a:pos x="107" y="174"/>
                </a:cxn>
                <a:cxn ang="0">
                  <a:pos x="96" y="174"/>
                </a:cxn>
                <a:cxn ang="0">
                  <a:pos x="102" y="184"/>
                </a:cxn>
                <a:cxn ang="0">
                  <a:pos x="90" y="190"/>
                </a:cxn>
                <a:cxn ang="0">
                  <a:pos x="79" y="184"/>
                </a:cxn>
                <a:cxn ang="0">
                  <a:pos x="68" y="179"/>
                </a:cxn>
                <a:cxn ang="0">
                  <a:pos x="62" y="179"/>
                </a:cxn>
                <a:cxn ang="0">
                  <a:pos x="56" y="174"/>
                </a:cxn>
                <a:cxn ang="0">
                  <a:pos x="39" y="174"/>
                </a:cxn>
                <a:cxn ang="0">
                  <a:pos x="28" y="179"/>
                </a:cxn>
                <a:cxn ang="0">
                  <a:pos x="0" y="184"/>
                </a:cxn>
                <a:cxn ang="0">
                  <a:pos x="0" y="110"/>
                </a:cxn>
                <a:cxn ang="0">
                  <a:pos x="5" y="37"/>
                </a:cxn>
                <a:cxn ang="0">
                  <a:pos x="5" y="0"/>
                </a:cxn>
                <a:cxn ang="0">
                  <a:pos x="51" y="26"/>
                </a:cxn>
                <a:cxn ang="0">
                  <a:pos x="96" y="42"/>
                </a:cxn>
                <a:cxn ang="0">
                  <a:pos x="113" y="37"/>
                </a:cxn>
                <a:cxn ang="0">
                  <a:pos x="147" y="15"/>
                </a:cxn>
                <a:cxn ang="0">
                  <a:pos x="187" y="0"/>
                </a:cxn>
                <a:cxn ang="0">
                  <a:pos x="209" y="37"/>
                </a:cxn>
                <a:cxn ang="0">
                  <a:pos x="232" y="63"/>
                </a:cxn>
                <a:cxn ang="0">
                  <a:pos x="277" y="73"/>
                </a:cxn>
                <a:cxn ang="0">
                  <a:pos x="334" y="89"/>
                </a:cxn>
                <a:cxn ang="0">
                  <a:pos x="368" y="89"/>
                </a:cxn>
                <a:cxn ang="0">
                  <a:pos x="391" y="100"/>
                </a:cxn>
                <a:cxn ang="0">
                  <a:pos x="414" y="131"/>
                </a:cxn>
                <a:cxn ang="0">
                  <a:pos x="397" y="205"/>
                </a:cxn>
              </a:cxnLst>
              <a:rect l="0" t="0" r="r" b="b"/>
              <a:pathLst>
                <a:path w="414" h="242">
                  <a:moveTo>
                    <a:pt x="408" y="242"/>
                  </a:moveTo>
                  <a:lnTo>
                    <a:pt x="402" y="237"/>
                  </a:lnTo>
                  <a:lnTo>
                    <a:pt x="397" y="237"/>
                  </a:lnTo>
                  <a:lnTo>
                    <a:pt x="391" y="232"/>
                  </a:lnTo>
                  <a:lnTo>
                    <a:pt x="385" y="227"/>
                  </a:lnTo>
                  <a:lnTo>
                    <a:pt x="380" y="227"/>
                  </a:lnTo>
                  <a:lnTo>
                    <a:pt x="380" y="221"/>
                  </a:lnTo>
                  <a:lnTo>
                    <a:pt x="374" y="221"/>
                  </a:lnTo>
                  <a:lnTo>
                    <a:pt x="368" y="221"/>
                  </a:lnTo>
                  <a:lnTo>
                    <a:pt x="363" y="216"/>
                  </a:lnTo>
                  <a:lnTo>
                    <a:pt x="357" y="216"/>
                  </a:lnTo>
                  <a:lnTo>
                    <a:pt x="351" y="221"/>
                  </a:lnTo>
                  <a:lnTo>
                    <a:pt x="346" y="221"/>
                  </a:lnTo>
                  <a:lnTo>
                    <a:pt x="346" y="227"/>
                  </a:lnTo>
                  <a:lnTo>
                    <a:pt x="346" y="232"/>
                  </a:lnTo>
                  <a:lnTo>
                    <a:pt x="346" y="237"/>
                  </a:lnTo>
                  <a:lnTo>
                    <a:pt x="340" y="242"/>
                  </a:lnTo>
                  <a:lnTo>
                    <a:pt x="334" y="242"/>
                  </a:lnTo>
                  <a:lnTo>
                    <a:pt x="334" y="237"/>
                  </a:lnTo>
                  <a:lnTo>
                    <a:pt x="334" y="232"/>
                  </a:lnTo>
                  <a:lnTo>
                    <a:pt x="329" y="237"/>
                  </a:lnTo>
                  <a:lnTo>
                    <a:pt x="323" y="237"/>
                  </a:lnTo>
                  <a:lnTo>
                    <a:pt x="317" y="237"/>
                  </a:lnTo>
                  <a:lnTo>
                    <a:pt x="312" y="237"/>
                  </a:lnTo>
                  <a:lnTo>
                    <a:pt x="312" y="232"/>
                  </a:lnTo>
                  <a:lnTo>
                    <a:pt x="312" y="227"/>
                  </a:lnTo>
                  <a:lnTo>
                    <a:pt x="306" y="221"/>
                  </a:lnTo>
                  <a:lnTo>
                    <a:pt x="300" y="221"/>
                  </a:lnTo>
                  <a:lnTo>
                    <a:pt x="295" y="221"/>
                  </a:lnTo>
                  <a:lnTo>
                    <a:pt x="289" y="221"/>
                  </a:lnTo>
                  <a:lnTo>
                    <a:pt x="289" y="211"/>
                  </a:lnTo>
                  <a:lnTo>
                    <a:pt x="289" y="205"/>
                  </a:lnTo>
                  <a:lnTo>
                    <a:pt x="283" y="200"/>
                  </a:lnTo>
                  <a:lnTo>
                    <a:pt x="283" y="195"/>
                  </a:lnTo>
                  <a:lnTo>
                    <a:pt x="277" y="195"/>
                  </a:lnTo>
                  <a:lnTo>
                    <a:pt x="272" y="195"/>
                  </a:lnTo>
                  <a:lnTo>
                    <a:pt x="266" y="195"/>
                  </a:lnTo>
                  <a:lnTo>
                    <a:pt x="260" y="190"/>
                  </a:lnTo>
                  <a:lnTo>
                    <a:pt x="260" y="184"/>
                  </a:lnTo>
                  <a:lnTo>
                    <a:pt x="260" y="179"/>
                  </a:lnTo>
                  <a:lnTo>
                    <a:pt x="255" y="168"/>
                  </a:lnTo>
                  <a:lnTo>
                    <a:pt x="249" y="163"/>
                  </a:lnTo>
                  <a:lnTo>
                    <a:pt x="244" y="163"/>
                  </a:lnTo>
                  <a:lnTo>
                    <a:pt x="238" y="163"/>
                  </a:lnTo>
                  <a:lnTo>
                    <a:pt x="232" y="163"/>
                  </a:lnTo>
                  <a:lnTo>
                    <a:pt x="226" y="158"/>
                  </a:lnTo>
                  <a:lnTo>
                    <a:pt x="221" y="153"/>
                  </a:lnTo>
                  <a:lnTo>
                    <a:pt x="215" y="147"/>
                  </a:lnTo>
                  <a:lnTo>
                    <a:pt x="209" y="153"/>
                  </a:lnTo>
                  <a:lnTo>
                    <a:pt x="204" y="147"/>
                  </a:lnTo>
                  <a:lnTo>
                    <a:pt x="198" y="147"/>
                  </a:lnTo>
                  <a:lnTo>
                    <a:pt x="192" y="147"/>
                  </a:lnTo>
                  <a:lnTo>
                    <a:pt x="187" y="147"/>
                  </a:lnTo>
                  <a:lnTo>
                    <a:pt x="181" y="153"/>
                  </a:lnTo>
                  <a:lnTo>
                    <a:pt x="170" y="147"/>
                  </a:lnTo>
                  <a:lnTo>
                    <a:pt x="164" y="142"/>
                  </a:lnTo>
                  <a:lnTo>
                    <a:pt x="158" y="147"/>
                  </a:lnTo>
                  <a:lnTo>
                    <a:pt x="153" y="147"/>
                  </a:lnTo>
                  <a:lnTo>
                    <a:pt x="147" y="142"/>
                  </a:lnTo>
                  <a:lnTo>
                    <a:pt x="141" y="142"/>
                  </a:lnTo>
                  <a:lnTo>
                    <a:pt x="136" y="147"/>
                  </a:lnTo>
                  <a:lnTo>
                    <a:pt x="136" y="153"/>
                  </a:lnTo>
                  <a:lnTo>
                    <a:pt x="130" y="158"/>
                  </a:lnTo>
                  <a:lnTo>
                    <a:pt x="124" y="163"/>
                  </a:lnTo>
                  <a:lnTo>
                    <a:pt x="124" y="168"/>
                  </a:lnTo>
                  <a:lnTo>
                    <a:pt x="119" y="168"/>
                  </a:lnTo>
                  <a:lnTo>
                    <a:pt x="113" y="174"/>
                  </a:lnTo>
                  <a:lnTo>
                    <a:pt x="107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4"/>
                  </a:lnTo>
                  <a:lnTo>
                    <a:pt x="102" y="184"/>
                  </a:lnTo>
                  <a:lnTo>
                    <a:pt x="96" y="184"/>
                  </a:lnTo>
                  <a:lnTo>
                    <a:pt x="90" y="190"/>
                  </a:lnTo>
                  <a:lnTo>
                    <a:pt x="85" y="190"/>
                  </a:lnTo>
                  <a:lnTo>
                    <a:pt x="79" y="184"/>
                  </a:lnTo>
                  <a:lnTo>
                    <a:pt x="73" y="184"/>
                  </a:lnTo>
                  <a:lnTo>
                    <a:pt x="68" y="179"/>
                  </a:lnTo>
                  <a:lnTo>
                    <a:pt x="62" y="184"/>
                  </a:lnTo>
                  <a:lnTo>
                    <a:pt x="62" y="179"/>
                  </a:lnTo>
                  <a:lnTo>
                    <a:pt x="56" y="179"/>
                  </a:lnTo>
                  <a:lnTo>
                    <a:pt x="56" y="174"/>
                  </a:lnTo>
                  <a:lnTo>
                    <a:pt x="51" y="168"/>
                  </a:lnTo>
                  <a:lnTo>
                    <a:pt x="39" y="174"/>
                  </a:lnTo>
                  <a:lnTo>
                    <a:pt x="34" y="174"/>
                  </a:lnTo>
                  <a:lnTo>
                    <a:pt x="28" y="179"/>
                  </a:lnTo>
                  <a:lnTo>
                    <a:pt x="11" y="179"/>
                  </a:lnTo>
                  <a:lnTo>
                    <a:pt x="0" y="184"/>
                  </a:lnTo>
                  <a:lnTo>
                    <a:pt x="0" y="158"/>
                  </a:lnTo>
                  <a:lnTo>
                    <a:pt x="0" y="110"/>
                  </a:lnTo>
                  <a:lnTo>
                    <a:pt x="0" y="73"/>
                  </a:lnTo>
                  <a:lnTo>
                    <a:pt x="5" y="37"/>
                  </a:lnTo>
                  <a:lnTo>
                    <a:pt x="5" y="15"/>
                  </a:lnTo>
                  <a:lnTo>
                    <a:pt x="5" y="0"/>
                  </a:lnTo>
                  <a:lnTo>
                    <a:pt x="17" y="5"/>
                  </a:lnTo>
                  <a:lnTo>
                    <a:pt x="51" y="26"/>
                  </a:lnTo>
                  <a:lnTo>
                    <a:pt x="73" y="37"/>
                  </a:lnTo>
                  <a:lnTo>
                    <a:pt x="96" y="42"/>
                  </a:lnTo>
                  <a:lnTo>
                    <a:pt x="107" y="47"/>
                  </a:lnTo>
                  <a:lnTo>
                    <a:pt x="113" y="37"/>
                  </a:lnTo>
                  <a:lnTo>
                    <a:pt x="119" y="21"/>
                  </a:lnTo>
                  <a:lnTo>
                    <a:pt x="147" y="15"/>
                  </a:lnTo>
                  <a:lnTo>
                    <a:pt x="170" y="5"/>
                  </a:lnTo>
                  <a:lnTo>
                    <a:pt x="187" y="0"/>
                  </a:lnTo>
                  <a:lnTo>
                    <a:pt x="198" y="15"/>
                  </a:lnTo>
                  <a:lnTo>
                    <a:pt x="209" y="37"/>
                  </a:lnTo>
                  <a:lnTo>
                    <a:pt x="215" y="58"/>
                  </a:lnTo>
                  <a:lnTo>
                    <a:pt x="232" y="63"/>
                  </a:lnTo>
                  <a:lnTo>
                    <a:pt x="249" y="58"/>
                  </a:lnTo>
                  <a:lnTo>
                    <a:pt x="277" y="73"/>
                  </a:lnTo>
                  <a:lnTo>
                    <a:pt x="306" y="84"/>
                  </a:lnTo>
                  <a:lnTo>
                    <a:pt x="334" y="89"/>
                  </a:lnTo>
                  <a:lnTo>
                    <a:pt x="357" y="95"/>
                  </a:lnTo>
                  <a:lnTo>
                    <a:pt x="368" y="89"/>
                  </a:lnTo>
                  <a:lnTo>
                    <a:pt x="385" y="89"/>
                  </a:lnTo>
                  <a:lnTo>
                    <a:pt x="391" y="100"/>
                  </a:lnTo>
                  <a:lnTo>
                    <a:pt x="397" y="121"/>
                  </a:lnTo>
                  <a:lnTo>
                    <a:pt x="414" y="131"/>
                  </a:lnTo>
                  <a:lnTo>
                    <a:pt x="414" y="163"/>
                  </a:lnTo>
                  <a:lnTo>
                    <a:pt x="397" y="205"/>
                  </a:lnTo>
                  <a:lnTo>
                    <a:pt x="408" y="24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Freeform 133"/>
            <p:cNvSpPr>
              <a:spLocks/>
            </p:cNvSpPr>
            <p:nvPr/>
          </p:nvSpPr>
          <p:spPr bwMode="auto">
            <a:xfrm>
              <a:off x="713" y="2424"/>
              <a:ext cx="437" cy="337"/>
            </a:xfrm>
            <a:custGeom>
              <a:avLst/>
              <a:gdLst/>
              <a:ahLst/>
              <a:cxnLst>
                <a:cxn ang="0">
                  <a:pos x="352" y="37"/>
                </a:cxn>
                <a:cxn ang="0">
                  <a:pos x="358" y="42"/>
                </a:cxn>
                <a:cxn ang="0">
                  <a:pos x="358" y="47"/>
                </a:cxn>
                <a:cxn ang="0">
                  <a:pos x="358" y="53"/>
                </a:cxn>
                <a:cxn ang="0">
                  <a:pos x="352" y="58"/>
                </a:cxn>
                <a:cxn ang="0">
                  <a:pos x="363" y="63"/>
                </a:cxn>
                <a:cxn ang="0">
                  <a:pos x="375" y="69"/>
                </a:cxn>
                <a:cxn ang="0">
                  <a:pos x="375" y="79"/>
                </a:cxn>
                <a:cxn ang="0">
                  <a:pos x="375" y="90"/>
                </a:cxn>
                <a:cxn ang="0">
                  <a:pos x="375" y="100"/>
                </a:cxn>
                <a:cxn ang="0">
                  <a:pos x="375" y="111"/>
                </a:cxn>
                <a:cxn ang="0">
                  <a:pos x="375" y="126"/>
                </a:cxn>
                <a:cxn ang="0">
                  <a:pos x="363" y="132"/>
                </a:cxn>
                <a:cxn ang="0">
                  <a:pos x="363" y="142"/>
                </a:cxn>
                <a:cxn ang="0">
                  <a:pos x="369" y="153"/>
                </a:cxn>
                <a:cxn ang="0">
                  <a:pos x="380" y="169"/>
                </a:cxn>
                <a:cxn ang="0">
                  <a:pos x="386" y="179"/>
                </a:cxn>
                <a:cxn ang="0">
                  <a:pos x="403" y="190"/>
                </a:cxn>
                <a:cxn ang="0">
                  <a:pos x="420" y="195"/>
                </a:cxn>
                <a:cxn ang="0">
                  <a:pos x="431" y="216"/>
                </a:cxn>
                <a:cxn ang="0">
                  <a:pos x="426" y="227"/>
                </a:cxn>
                <a:cxn ang="0">
                  <a:pos x="414" y="232"/>
                </a:cxn>
                <a:cxn ang="0">
                  <a:pos x="398" y="232"/>
                </a:cxn>
                <a:cxn ang="0">
                  <a:pos x="363" y="248"/>
                </a:cxn>
                <a:cxn ang="0">
                  <a:pos x="335" y="253"/>
                </a:cxn>
                <a:cxn ang="0">
                  <a:pos x="295" y="269"/>
                </a:cxn>
                <a:cxn ang="0">
                  <a:pos x="233" y="300"/>
                </a:cxn>
                <a:cxn ang="0">
                  <a:pos x="176" y="327"/>
                </a:cxn>
                <a:cxn ang="0">
                  <a:pos x="142" y="337"/>
                </a:cxn>
                <a:cxn ang="0">
                  <a:pos x="120" y="322"/>
                </a:cxn>
                <a:cxn ang="0">
                  <a:pos x="74" y="311"/>
                </a:cxn>
                <a:cxn ang="0">
                  <a:pos x="34" y="295"/>
                </a:cxn>
                <a:cxn ang="0">
                  <a:pos x="0" y="285"/>
                </a:cxn>
                <a:cxn ang="0">
                  <a:pos x="17" y="227"/>
                </a:cxn>
                <a:cxn ang="0">
                  <a:pos x="52" y="163"/>
                </a:cxn>
                <a:cxn ang="0">
                  <a:pos x="97" y="100"/>
                </a:cxn>
                <a:cxn ang="0">
                  <a:pos x="114" y="37"/>
                </a:cxn>
                <a:cxn ang="0">
                  <a:pos x="131" y="0"/>
                </a:cxn>
                <a:cxn ang="0">
                  <a:pos x="165" y="16"/>
                </a:cxn>
                <a:cxn ang="0">
                  <a:pos x="222" y="37"/>
                </a:cxn>
                <a:cxn ang="0">
                  <a:pos x="267" y="16"/>
                </a:cxn>
                <a:cxn ang="0">
                  <a:pos x="295" y="32"/>
                </a:cxn>
                <a:cxn ang="0">
                  <a:pos x="352" y="32"/>
                </a:cxn>
              </a:cxnLst>
              <a:rect l="0" t="0" r="r" b="b"/>
              <a:pathLst>
                <a:path w="437" h="337">
                  <a:moveTo>
                    <a:pt x="352" y="32"/>
                  </a:moveTo>
                  <a:lnTo>
                    <a:pt x="352" y="37"/>
                  </a:lnTo>
                  <a:lnTo>
                    <a:pt x="358" y="37"/>
                  </a:lnTo>
                  <a:lnTo>
                    <a:pt x="358" y="42"/>
                  </a:lnTo>
                  <a:lnTo>
                    <a:pt x="363" y="47"/>
                  </a:lnTo>
                  <a:lnTo>
                    <a:pt x="358" y="47"/>
                  </a:lnTo>
                  <a:lnTo>
                    <a:pt x="363" y="53"/>
                  </a:lnTo>
                  <a:lnTo>
                    <a:pt x="358" y="53"/>
                  </a:lnTo>
                  <a:lnTo>
                    <a:pt x="352" y="53"/>
                  </a:lnTo>
                  <a:lnTo>
                    <a:pt x="352" y="58"/>
                  </a:lnTo>
                  <a:lnTo>
                    <a:pt x="358" y="63"/>
                  </a:lnTo>
                  <a:lnTo>
                    <a:pt x="363" y="63"/>
                  </a:lnTo>
                  <a:lnTo>
                    <a:pt x="369" y="63"/>
                  </a:lnTo>
                  <a:lnTo>
                    <a:pt x="375" y="69"/>
                  </a:lnTo>
                  <a:lnTo>
                    <a:pt x="375" y="74"/>
                  </a:lnTo>
                  <a:lnTo>
                    <a:pt x="375" y="79"/>
                  </a:lnTo>
                  <a:lnTo>
                    <a:pt x="375" y="84"/>
                  </a:lnTo>
                  <a:lnTo>
                    <a:pt x="375" y="90"/>
                  </a:lnTo>
                  <a:lnTo>
                    <a:pt x="375" y="95"/>
                  </a:lnTo>
                  <a:lnTo>
                    <a:pt x="375" y="100"/>
                  </a:lnTo>
                  <a:lnTo>
                    <a:pt x="375" y="105"/>
                  </a:lnTo>
                  <a:lnTo>
                    <a:pt x="375" y="111"/>
                  </a:lnTo>
                  <a:lnTo>
                    <a:pt x="375" y="121"/>
                  </a:lnTo>
                  <a:lnTo>
                    <a:pt x="375" y="126"/>
                  </a:lnTo>
                  <a:lnTo>
                    <a:pt x="369" y="126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42"/>
                  </a:lnTo>
                  <a:lnTo>
                    <a:pt x="363" y="148"/>
                  </a:lnTo>
                  <a:lnTo>
                    <a:pt x="369" y="153"/>
                  </a:lnTo>
                  <a:lnTo>
                    <a:pt x="369" y="163"/>
                  </a:lnTo>
                  <a:lnTo>
                    <a:pt x="380" y="169"/>
                  </a:lnTo>
                  <a:lnTo>
                    <a:pt x="386" y="174"/>
                  </a:lnTo>
                  <a:lnTo>
                    <a:pt x="386" y="179"/>
                  </a:lnTo>
                  <a:lnTo>
                    <a:pt x="398" y="185"/>
                  </a:lnTo>
                  <a:lnTo>
                    <a:pt x="403" y="190"/>
                  </a:lnTo>
                  <a:lnTo>
                    <a:pt x="409" y="190"/>
                  </a:lnTo>
                  <a:lnTo>
                    <a:pt x="420" y="195"/>
                  </a:lnTo>
                  <a:lnTo>
                    <a:pt x="437" y="200"/>
                  </a:lnTo>
                  <a:lnTo>
                    <a:pt x="431" y="216"/>
                  </a:lnTo>
                  <a:lnTo>
                    <a:pt x="431" y="221"/>
                  </a:lnTo>
                  <a:lnTo>
                    <a:pt x="426" y="227"/>
                  </a:lnTo>
                  <a:lnTo>
                    <a:pt x="420" y="232"/>
                  </a:lnTo>
                  <a:lnTo>
                    <a:pt x="414" y="232"/>
                  </a:lnTo>
                  <a:lnTo>
                    <a:pt x="414" y="237"/>
                  </a:lnTo>
                  <a:lnTo>
                    <a:pt x="398" y="232"/>
                  </a:lnTo>
                  <a:lnTo>
                    <a:pt x="380" y="237"/>
                  </a:lnTo>
                  <a:lnTo>
                    <a:pt x="363" y="248"/>
                  </a:lnTo>
                  <a:lnTo>
                    <a:pt x="352" y="253"/>
                  </a:lnTo>
                  <a:lnTo>
                    <a:pt x="335" y="253"/>
                  </a:lnTo>
                  <a:lnTo>
                    <a:pt x="312" y="258"/>
                  </a:lnTo>
                  <a:lnTo>
                    <a:pt x="295" y="269"/>
                  </a:lnTo>
                  <a:lnTo>
                    <a:pt x="267" y="285"/>
                  </a:lnTo>
                  <a:lnTo>
                    <a:pt x="233" y="300"/>
                  </a:lnTo>
                  <a:lnTo>
                    <a:pt x="205" y="322"/>
                  </a:lnTo>
                  <a:lnTo>
                    <a:pt x="176" y="327"/>
                  </a:lnTo>
                  <a:lnTo>
                    <a:pt x="154" y="322"/>
                  </a:lnTo>
                  <a:lnTo>
                    <a:pt x="142" y="337"/>
                  </a:lnTo>
                  <a:lnTo>
                    <a:pt x="131" y="332"/>
                  </a:lnTo>
                  <a:lnTo>
                    <a:pt x="120" y="322"/>
                  </a:lnTo>
                  <a:lnTo>
                    <a:pt x="91" y="311"/>
                  </a:lnTo>
                  <a:lnTo>
                    <a:pt x="74" y="311"/>
                  </a:lnTo>
                  <a:lnTo>
                    <a:pt x="57" y="300"/>
                  </a:lnTo>
                  <a:lnTo>
                    <a:pt x="34" y="295"/>
                  </a:lnTo>
                  <a:lnTo>
                    <a:pt x="12" y="295"/>
                  </a:lnTo>
                  <a:lnTo>
                    <a:pt x="0" y="285"/>
                  </a:lnTo>
                  <a:lnTo>
                    <a:pt x="6" y="253"/>
                  </a:lnTo>
                  <a:lnTo>
                    <a:pt x="17" y="227"/>
                  </a:lnTo>
                  <a:lnTo>
                    <a:pt x="40" y="190"/>
                  </a:lnTo>
                  <a:lnTo>
                    <a:pt x="52" y="163"/>
                  </a:lnTo>
                  <a:lnTo>
                    <a:pt x="74" y="142"/>
                  </a:lnTo>
                  <a:lnTo>
                    <a:pt x="97" y="100"/>
                  </a:lnTo>
                  <a:lnTo>
                    <a:pt x="108" y="69"/>
                  </a:lnTo>
                  <a:lnTo>
                    <a:pt x="114" y="37"/>
                  </a:lnTo>
                  <a:lnTo>
                    <a:pt x="125" y="11"/>
                  </a:lnTo>
                  <a:lnTo>
                    <a:pt x="131" y="0"/>
                  </a:lnTo>
                  <a:lnTo>
                    <a:pt x="154" y="11"/>
                  </a:lnTo>
                  <a:lnTo>
                    <a:pt x="165" y="16"/>
                  </a:lnTo>
                  <a:lnTo>
                    <a:pt x="182" y="32"/>
                  </a:lnTo>
                  <a:lnTo>
                    <a:pt x="222" y="37"/>
                  </a:lnTo>
                  <a:lnTo>
                    <a:pt x="256" y="26"/>
                  </a:lnTo>
                  <a:lnTo>
                    <a:pt x="267" y="16"/>
                  </a:lnTo>
                  <a:lnTo>
                    <a:pt x="284" y="16"/>
                  </a:lnTo>
                  <a:lnTo>
                    <a:pt x="295" y="32"/>
                  </a:lnTo>
                  <a:lnTo>
                    <a:pt x="312" y="37"/>
                  </a:lnTo>
                  <a:lnTo>
                    <a:pt x="352" y="3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134"/>
            <p:cNvSpPr>
              <a:spLocks/>
            </p:cNvSpPr>
            <p:nvPr/>
          </p:nvSpPr>
          <p:spPr bwMode="auto">
            <a:xfrm>
              <a:off x="878" y="2028"/>
              <a:ext cx="147" cy="174"/>
            </a:xfrm>
            <a:custGeom>
              <a:avLst/>
              <a:gdLst/>
              <a:ahLst/>
              <a:cxnLst>
                <a:cxn ang="0">
                  <a:pos x="130" y="21"/>
                </a:cxn>
                <a:cxn ang="0">
                  <a:pos x="136" y="37"/>
                </a:cxn>
                <a:cxn ang="0">
                  <a:pos x="136" y="95"/>
                </a:cxn>
                <a:cxn ang="0">
                  <a:pos x="142" y="142"/>
                </a:cxn>
                <a:cxn ang="0">
                  <a:pos x="147" y="158"/>
                </a:cxn>
                <a:cxn ang="0">
                  <a:pos x="147" y="174"/>
                </a:cxn>
                <a:cxn ang="0">
                  <a:pos x="119" y="169"/>
                </a:cxn>
                <a:cxn ang="0">
                  <a:pos x="96" y="163"/>
                </a:cxn>
                <a:cxn ang="0">
                  <a:pos x="91" y="169"/>
                </a:cxn>
                <a:cxn ang="0">
                  <a:pos x="62" y="174"/>
                </a:cxn>
                <a:cxn ang="0">
                  <a:pos x="40" y="169"/>
                </a:cxn>
                <a:cxn ang="0">
                  <a:pos x="6" y="148"/>
                </a:cxn>
                <a:cxn ang="0">
                  <a:pos x="0" y="132"/>
                </a:cxn>
                <a:cxn ang="0">
                  <a:pos x="6" y="121"/>
                </a:cxn>
                <a:cxn ang="0">
                  <a:pos x="17" y="111"/>
                </a:cxn>
                <a:cxn ang="0">
                  <a:pos x="28" y="106"/>
                </a:cxn>
                <a:cxn ang="0">
                  <a:pos x="34" y="84"/>
                </a:cxn>
                <a:cxn ang="0">
                  <a:pos x="34" y="69"/>
                </a:cxn>
                <a:cxn ang="0">
                  <a:pos x="34" y="42"/>
                </a:cxn>
                <a:cxn ang="0">
                  <a:pos x="34" y="21"/>
                </a:cxn>
                <a:cxn ang="0">
                  <a:pos x="45" y="21"/>
                </a:cxn>
                <a:cxn ang="0">
                  <a:pos x="51" y="5"/>
                </a:cxn>
                <a:cxn ang="0">
                  <a:pos x="68" y="5"/>
                </a:cxn>
                <a:cxn ang="0">
                  <a:pos x="91" y="0"/>
                </a:cxn>
                <a:cxn ang="0">
                  <a:pos x="102" y="0"/>
                </a:cxn>
                <a:cxn ang="0">
                  <a:pos x="119" y="11"/>
                </a:cxn>
                <a:cxn ang="0">
                  <a:pos x="130" y="21"/>
                </a:cxn>
              </a:cxnLst>
              <a:rect l="0" t="0" r="r" b="b"/>
              <a:pathLst>
                <a:path w="147" h="174">
                  <a:moveTo>
                    <a:pt x="130" y="21"/>
                  </a:moveTo>
                  <a:lnTo>
                    <a:pt x="136" y="37"/>
                  </a:lnTo>
                  <a:lnTo>
                    <a:pt x="136" y="95"/>
                  </a:lnTo>
                  <a:lnTo>
                    <a:pt x="142" y="142"/>
                  </a:lnTo>
                  <a:lnTo>
                    <a:pt x="147" y="158"/>
                  </a:lnTo>
                  <a:lnTo>
                    <a:pt x="147" y="174"/>
                  </a:lnTo>
                  <a:lnTo>
                    <a:pt x="119" y="169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62" y="174"/>
                  </a:lnTo>
                  <a:lnTo>
                    <a:pt x="40" y="169"/>
                  </a:lnTo>
                  <a:lnTo>
                    <a:pt x="6" y="148"/>
                  </a:lnTo>
                  <a:lnTo>
                    <a:pt x="0" y="132"/>
                  </a:lnTo>
                  <a:lnTo>
                    <a:pt x="6" y="121"/>
                  </a:lnTo>
                  <a:lnTo>
                    <a:pt x="17" y="111"/>
                  </a:lnTo>
                  <a:lnTo>
                    <a:pt x="28" y="106"/>
                  </a:lnTo>
                  <a:lnTo>
                    <a:pt x="34" y="84"/>
                  </a:lnTo>
                  <a:lnTo>
                    <a:pt x="34" y="69"/>
                  </a:lnTo>
                  <a:lnTo>
                    <a:pt x="34" y="42"/>
                  </a:lnTo>
                  <a:lnTo>
                    <a:pt x="34" y="21"/>
                  </a:lnTo>
                  <a:lnTo>
                    <a:pt x="45" y="21"/>
                  </a:lnTo>
                  <a:lnTo>
                    <a:pt x="51" y="5"/>
                  </a:lnTo>
                  <a:lnTo>
                    <a:pt x="68" y="5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9" y="11"/>
                  </a:lnTo>
                  <a:lnTo>
                    <a:pt x="130" y="2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135"/>
            <p:cNvSpPr>
              <a:spLocks/>
            </p:cNvSpPr>
            <p:nvPr/>
          </p:nvSpPr>
          <p:spPr bwMode="auto">
            <a:xfrm>
              <a:off x="742" y="2012"/>
              <a:ext cx="170" cy="153"/>
            </a:xfrm>
            <a:custGeom>
              <a:avLst/>
              <a:gdLst/>
              <a:ahLst/>
              <a:cxnLst>
                <a:cxn ang="0">
                  <a:pos x="136" y="148"/>
                </a:cxn>
                <a:cxn ang="0">
                  <a:pos x="91" y="153"/>
                </a:cxn>
                <a:cxn ang="0">
                  <a:pos x="63" y="153"/>
                </a:cxn>
                <a:cxn ang="0">
                  <a:pos x="51" y="143"/>
                </a:cxn>
                <a:cxn ang="0">
                  <a:pos x="51" y="121"/>
                </a:cxn>
                <a:cxn ang="0">
                  <a:pos x="46" y="100"/>
                </a:cxn>
                <a:cxn ang="0">
                  <a:pos x="40" y="74"/>
                </a:cxn>
                <a:cxn ang="0">
                  <a:pos x="23" y="48"/>
                </a:cxn>
                <a:cxn ang="0">
                  <a:pos x="0" y="11"/>
                </a:cxn>
                <a:cxn ang="0">
                  <a:pos x="23" y="5"/>
                </a:cxn>
                <a:cxn ang="0">
                  <a:pos x="34" y="0"/>
                </a:cxn>
                <a:cxn ang="0">
                  <a:pos x="51" y="16"/>
                </a:cxn>
                <a:cxn ang="0">
                  <a:pos x="74" y="42"/>
                </a:cxn>
                <a:cxn ang="0">
                  <a:pos x="85" y="63"/>
                </a:cxn>
                <a:cxn ang="0">
                  <a:pos x="85" y="85"/>
                </a:cxn>
                <a:cxn ang="0">
                  <a:pos x="102" y="106"/>
                </a:cxn>
                <a:cxn ang="0">
                  <a:pos x="108" y="111"/>
                </a:cxn>
                <a:cxn ang="0">
                  <a:pos x="131" y="111"/>
                </a:cxn>
                <a:cxn ang="0">
                  <a:pos x="142" y="100"/>
                </a:cxn>
                <a:cxn ang="0">
                  <a:pos x="170" y="100"/>
                </a:cxn>
                <a:cxn ang="0">
                  <a:pos x="165" y="121"/>
                </a:cxn>
                <a:cxn ang="0">
                  <a:pos x="153" y="127"/>
                </a:cxn>
                <a:cxn ang="0">
                  <a:pos x="142" y="137"/>
                </a:cxn>
                <a:cxn ang="0">
                  <a:pos x="136" y="148"/>
                </a:cxn>
              </a:cxnLst>
              <a:rect l="0" t="0" r="r" b="b"/>
              <a:pathLst>
                <a:path w="170" h="153">
                  <a:moveTo>
                    <a:pt x="136" y="148"/>
                  </a:moveTo>
                  <a:lnTo>
                    <a:pt x="91" y="153"/>
                  </a:lnTo>
                  <a:lnTo>
                    <a:pt x="63" y="153"/>
                  </a:lnTo>
                  <a:lnTo>
                    <a:pt x="51" y="143"/>
                  </a:lnTo>
                  <a:lnTo>
                    <a:pt x="51" y="121"/>
                  </a:lnTo>
                  <a:lnTo>
                    <a:pt x="46" y="100"/>
                  </a:lnTo>
                  <a:lnTo>
                    <a:pt x="40" y="74"/>
                  </a:lnTo>
                  <a:lnTo>
                    <a:pt x="23" y="48"/>
                  </a:lnTo>
                  <a:lnTo>
                    <a:pt x="0" y="11"/>
                  </a:lnTo>
                  <a:lnTo>
                    <a:pt x="23" y="5"/>
                  </a:lnTo>
                  <a:lnTo>
                    <a:pt x="34" y="0"/>
                  </a:lnTo>
                  <a:lnTo>
                    <a:pt x="51" y="16"/>
                  </a:lnTo>
                  <a:lnTo>
                    <a:pt x="74" y="42"/>
                  </a:lnTo>
                  <a:lnTo>
                    <a:pt x="85" y="63"/>
                  </a:lnTo>
                  <a:lnTo>
                    <a:pt x="85" y="85"/>
                  </a:lnTo>
                  <a:lnTo>
                    <a:pt x="102" y="106"/>
                  </a:lnTo>
                  <a:lnTo>
                    <a:pt x="108" y="111"/>
                  </a:lnTo>
                  <a:lnTo>
                    <a:pt x="131" y="111"/>
                  </a:lnTo>
                  <a:lnTo>
                    <a:pt x="142" y="100"/>
                  </a:lnTo>
                  <a:lnTo>
                    <a:pt x="170" y="100"/>
                  </a:lnTo>
                  <a:lnTo>
                    <a:pt x="165" y="121"/>
                  </a:lnTo>
                  <a:lnTo>
                    <a:pt x="153" y="127"/>
                  </a:lnTo>
                  <a:lnTo>
                    <a:pt x="142" y="137"/>
                  </a:lnTo>
                  <a:lnTo>
                    <a:pt x="136" y="148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136"/>
            <p:cNvSpPr>
              <a:spLocks/>
            </p:cNvSpPr>
            <p:nvPr/>
          </p:nvSpPr>
          <p:spPr bwMode="auto">
            <a:xfrm>
              <a:off x="465" y="1975"/>
              <a:ext cx="329" cy="301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17" y="237"/>
                </a:cxn>
                <a:cxn ang="0">
                  <a:pos x="22" y="222"/>
                </a:cxn>
                <a:cxn ang="0">
                  <a:pos x="28" y="195"/>
                </a:cxn>
                <a:cxn ang="0">
                  <a:pos x="51" y="190"/>
                </a:cxn>
                <a:cxn ang="0">
                  <a:pos x="73" y="164"/>
                </a:cxn>
                <a:cxn ang="0">
                  <a:pos x="85" y="143"/>
                </a:cxn>
                <a:cxn ang="0">
                  <a:pos x="79" y="122"/>
                </a:cxn>
                <a:cxn ang="0">
                  <a:pos x="85" y="90"/>
                </a:cxn>
                <a:cxn ang="0">
                  <a:pos x="102" y="90"/>
                </a:cxn>
                <a:cxn ang="0">
                  <a:pos x="119" y="74"/>
                </a:cxn>
                <a:cxn ang="0">
                  <a:pos x="113" y="58"/>
                </a:cxn>
                <a:cxn ang="0">
                  <a:pos x="113" y="37"/>
                </a:cxn>
                <a:cxn ang="0">
                  <a:pos x="153" y="27"/>
                </a:cxn>
                <a:cxn ang="0">
                  <a:pos x="187" y="0"/>
                </a:cxn>
                <a:cxn ang="0">
                  <a:pos x="227" y="27"/>
                </a:cxn>
                <a:cxn ang="0">
                  <a:pos x="244" y="37"/>
                </a:cxn>
                <a:cxn ang="0">
                  <a:pos x="278" y="48"/>
                </a:cxn>
                <a:cxn ang="0">
                  <a:pos x="300" y="85"/>
                </a:cxn>
                <a:cxn ang="0">
                  <a:pos x="317" y="111"/>
                </a:cxn>
                <a:cxn ang="0">
                  <a:pos x="323" y="137"/>
                </a:cxn>
                <a:cxn ang="0">
                  <a:pos x="329" y="158"/>
                </a:cxn>
                <a:cxn ang="0">
                  <a:pos x="329" y="179"/>
                </a:cxn>
                <a:cxn ang="0">
                  <a:pos x="295" y="179"/>
                </a:cxn>
                <a:cxn ang="0">
                  <a:pos x="272" y="185"/>
                </a:cxn>
                <a:cxn ang="0">
                  <a:pos x="255" y="201"/>
                </a:cxn>
                <a:cxn ang="0">
                  <a:pos x="227" y="232"/>
                </a:cxn>
                <a:cxn ang="0">
                  <a:pos x="204" y="264"/>
                </a:cxn>
                <a:cxn ang="0">
                  <a:pos x="175" y="274"/>
                </a:cxn>
                <a:cxn ang="0">
                  <a:pos x="147" y="290"/>
                </a:cxn>
                <a:cxn ang="0">
                  <a:pos x="130" y="301"/>
                </a:cxn>
                <a:cxn ang="0">
                  <a:pos x="102" y="280"/>
                </a:cxn>
                <a:cxn ang="0">
                  <a:pos x="85" y="269"/>
                </a:cxn>
                <a:cxn ang="0">
                  <a:pos x="62" y="269"/>
                </a:cxn>
                <a:cxn ang="0">
                  <a:pos x="28" y="274"/>
                </a:cxn>
                <a:cxn ang="0">
                  <a:pos x="0" y="274"/>
                </a:cxn>
              </a:cxnLst>
              <a:rect l="0" t="0" r="r" b="b"/>
              <a:pathLst>
                <a:path w="329" h="301">
                  <a:moveTo>
                    <a:pt x="0" y="274"/>
                  </a:moveTo>
                  <a:lnTo>
                    <a:pt x="17" y="237"/>
                  </a:lnTo>
                  <a:lnTo>
                    <a:pt x="22" y="222"/>
                  </a:lnTo>
                  <a:lnTo>
                    <a:pt x="28" y="195"/>
                  </a:lnTo>
                  <a:lnTo>
                    <a:pt x="51" y="190"/>
                  </a:lnTo>
                  <a:lnTo>
                    <a:pt x="73" y="164"/>
                  </a:lnTo>
                  <a:lnTo>
                    <a:pt x="85" y="143"/>
                  </a:lnTo>
                  <a:lnTo>
                    <a:pt x="79" y="122"/>
                  </a:lnTo>
                  <a:lnTo>
                    <a:pt x="85" y="90"/>
                  </a:lnTo>
                  <a:lnTo>
                    <a:pt x="102" y="90"/>
                  </a:lnTo>
                  <a:lnTo>
                    <a:pt x="119" y="74"/>
                  </a:lnTo>
                  <a:lnTo>
                    <a:pt x="113" y="58"/>
                  </a:lnTo>
                  <a:lnTo>
                    <a:pt x="113" y="37"/>
                  </a:lnTo>
                  <a:lnTo>
                    <a:pt x="153" y="27"/>
                  </a:lnTo>
                  <a:lnTo>
                    <a:pt x="187" y="0"/>
                  </a:lnTo>
                  <a:lnTo>
                    <a:pt x="227" y="27"/>
                  </a:lnTo>
                  <a:lnTo>
                    <a:pt x="244" y="37"/>
                  </a:lnTo>
                  <a:lnTo>
                    <a:pt x="278" y="48"/>
                  </a:lnTo>
                  <a:lnTo>
                    <a:pt x="300" y="85"/>
                  </a:lnTo>
                  <a:lnTo>
                    <a:pt x="317" y="111"/>
                  </a:lnTo>
                  <a:lnTo>
                    <a:pt x="323" y="137"/>
                  </a:lnTo>
                  <a:lnTo>
                    <a:pt x="329" y="158"/>
                  </a:lnTo>
                  <a:lnTo>
                    <a:pt x="329" y="179"/>
                  </a:lnTo>
                  <a:lnTo>
                    <a:pt x="295" y="179"/>
                  </a:lnTo>
                  <a:lnTo>
                    <a:pt x="272" y="185"/>
                  </a:lnTo>
                  <a:lnTo>
                    <a:pt x="255" y="201"/>
                  </a:lnTo>
                  <a:lnTo>
                    <a:pt x="227" y="232"/>
                  </a:lnTo>
                  <a:lnTo>
                    <a:pt x="204" y="264"/>
                  </a:lnTo>
                  <a:lnTo>
                    <a:pt x="175" y="274"/>
                  </a:lnTo>
                  <a:lnTo>
                    <a:pt x="147" y="290"/>
                  </a:lnTo>
                  <a:lnTo>
                    <a:pt x="130" y="301"/>
                  </a:lnTo>
                  <a:lnTo>
                    <a:pt x="102" y="280"/>
                  </a:lnTo>
                  <a:lnTo>
                    <a:pt x="85" y="269"/>
                  </a:lnTo>
                  <a:lnTo>
                    <a:pt x="62" y="269"/>
                  </a:lnTo>
                  <a:lnTo>
                    <a:pt x="28" y="274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137"/>
            <p:cNvSpPr>
              <a:spLocks/>
            </p:cNvSpPr>
            <p:nvPr/>
          </p:nvSpPr>
          <p:spPr bwMode="auto">
            <a:xfrm>
              <a:off x="430" y="2244"/>
              <a:ext cx="170" cy="1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6" y="48"/>
                </a:cxn>
                <a:cxn ang="0">
                  <a:pos x="17" y="32"/>
                </a:cxn>
                <a:cxn ang="0">
                  <a:pos x="34" y="6"/>
                </a:cxn>
                <a:cxn ang="0">
                  <a:pos x="63" y="6"/>
                </a:cxn>
                <a:cxn ang="0">
                  <a:pos x="97" y="0"/>
                </a:cxn>
                <a:cxn ang="0">
                  <a:pos x="119" y="0"/>
                </a:cxn>
                <a:cxn ang="0">
                  <a:pos x="136" y="11"/>
                </a:cxn>
                <a:cxn ang="0">
                  <a:pos x="165" y="32"/>
                </a:cxn>
                <a:cxn ang="0">
                  <a:pos x="159" y="74"/>
                </a:cxn>
                <a:cxn ang="0">
                  <a:pos x="159" y="106"/>
                </a:cxn>
                <a:cxn ang="0">
                  <a:pos x="159" y="127"/>
                </a:cxn>
                <a:cxn ang="0">
                  <a:pos x="170" y="142"/>
                </a:cxn>
                <a:cxn ang="0">
                  <a:pos x="165" y="158"/>
                </a:cxn>
                <a:cxn ang="0">
                  <a:pos x="142" y="169"/>
                </a:cxn>
                <a:cxn ang="0">
                  <a:pos x="114" y="158"/>
                </a:cxn>
                <a:cxn ang="0">
                  <a:pos x="85" y="127"/>
                </a:cxn>
                <a:cxn ang="0">
                  <a:pos x="51" y="111"/>
                </a:cxn>
                <a:cxn ang="0">
                  <a:pos x="23" y="90"/>
                </a:cxn>
                <a:cxn ang="0">
                  <a:pos x="0" y="69"/>
                </a:cxn>
              </a:cxnLst>
              <a:rect l="0" t="0" r="r" b="b"/>
              <a:pathLst>
                <a:path w="170" h="169">
                  <a:moveTo>
                    <a:pt x="0" y="69"/>
                  </a:moveTo>
                  <a:lnTo>
                    <a:pt x="6" y="48"/>
                  </a:lnTo>
                  <a:lnTo>
                    <a:pt x="17" y="32"/>
                  </a:lnTo>
                  <a:lnTo>
                    <a:pt x="34" y="6"/>
                  </a:lnTo>
                  <a:lnTo>
                    <a:pt x="63" y="6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36" y="11"/>
                  </a:lnTo>
                  <a:lnTo>
                    <a:pt x="165" y="32"/>
                  </a:lnTo>
                  <a:lnTo>
                    <a:pt x="159" y="74"/>
                  </a:lnTo>
                  <a:lnTo>
                    <a:pt x="159" y="106"/>
                  </a:lnTo>
                  <a:lnTo>
                    <a:pt x="159" y="127"/>
                  </a:lnTo>
                  <a:lnTo>
                    <a:pt x="170" y="142"/>
                  </a:lnTo>
                  <a:lnTo>
                    <a:pt x="165" y="158"/>
                  </a:lnTo>
                  <a:lnTo>
                    <a:pt x="142" y="169"/>
                  </a:lnTo>
                  <a:lnTo>
                    <a:pt x="114" y="158"/>
                  </a:lnTo>
                  <a:lnTo>
                    <a:pt x="85" y="127"/>
                  </a:lnTo>
                  <a:lnTo>
                    <a:pt x="51" y="111"/>
                  </a:lnTo>
                  <a:lnTo>
                    <a:pt x="23" y="90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138"/>
            <p:cNvSpPr>
              <a:spLocks/>
            </p:cNvSpPr>
            <p:nvPr/>
          </p:nvSpPr>
          <p:spPr bwMode="auto">
            <a:xfrm>
              <a:off x="470" y="1700"/>
              <a:ext cx="590" cy="312"/>
            </a:xfrm>
            <a:custGeom>
              <a:avLst/>
              <a:gdLst/>
              <a:ahLst/>
              <a:cxnLst>
                <a:cxn ang="0">
                  <a:pos x="85" y="286"/>
                </a:cxn>
                <a:cxn ang="0">
                  <a:pos x="51" y="238"/>
                </a:cxn>
                <a:cxn ang="0">
                  <a:pos x="57" y="196"/>
                </a:cxn>
                <a:cxn ang="0">
                  <a:pos x="34" y="159"/>
                </a:cxn>
                <a:cxn ang="0">
                  <a:pos x="0" y="127"/>
                </a:cxn>
                <a:cxn ang="0">
                  <a:pos x="40" y="111"/>
                </a:cxn>
                <a:cxn ang="0">
                  <a:pos x="130" y="106"/>
                </a:cxn>
                <a:cxn ang="0">
                  <a:pos x="193" y="64"/>
                </a:cxn>
                <a:cxn ang="0">
                  <a:pos x="215" y="37"/>
                </a:cxn>
                <a:cxn ang="0">
                  <a:pos x="221" y="22"/>
                </a:cxn>
                <a:cxn ang="0">
                  <a:pos x="278" y="11"/>
                </a:cxn>
                <a:cxn ang="0">
                  <a:pos x="346" y="43"/>
                </a:cxn>
                <a:cxn ang="0">
                  <a:pos x="403" y="37"/>
                </a:cxn>
                <a:cxn ang="0">
                  <a:pos x="448" y="69"/>
                </a:cxn>
                <a:cxn ang="0">
                  <a:pos x="505" y="101"/>
                </a:cxn>
                <a:cxn ang="0">
                  <a:pos x="539" y="90"/>
                </a:cxn>
                <a:cxn ang="0">
                  <a:pos x="533" y="101"/>
                </a:cxn>
                <a:cxn ang="0">
                  <a:pos x="550" y="111"/>
                </a:cxn>
                <a:cxn ang="0">
                  <a:pos x="556" y="122"/>
                </a:cxn>
                <a:cxn ang="0">
                  <a:pos x="567" y="138"/>
                </a:cxn>
                <a:cxn ang="0">
                  <a:pos x="567" y="154"/>
                </a:cxn>
                <a:cxn ang="0">
                  <a:pos x="573" y="169"/>
                </a:cxn>
                <a:cxn ang="0">
                  <a:pos x="579" y="185"/>
                </a:cxn>
                <a:cxn ang="0">
                  <a:pos x="584" y="201"/>
                </a:cxn>
                <a:cxn ang="0">
                  <a:pos x="590" y="243"/>
                </a:cxn>
                <a:cxn ang="0">
                  <a:pos x="550" y="254"/>
                </a:cxn>
                <a:cxn ang="0">
                  <a:pos x="454" y="249"/>
                </a:cxn>
                <a:cxn ang="0">
                  <a:pos x="374" y="249"/>
                </a:cxn>
                <a:cxn ang="0">
                  <a:pos x="329" y="265"/>
                </a:cxn>
                <a:cxn ang="0">
                  <a:pos x="272" y="259"/>
                </a:cxn>
                <a:cxn ang="0">
                  <a:pos x="210" y="270"/>
                </a:cxn>
                <a:cxn ang="0">
                  <a:pos x="147" y="302"/>
                </a:cxn>
              </a:cxnLst>
              <a:rect l="0" t="0" r="r" b="b"/>
              <a:pathLst>
                <a:path w="590" h="312">
                  <a:moveTo>
                    <a:pt x="108" y="312"/>
                  </a:moveTo>
                  <a:lnTo>
                    <a:pt x="85" y="286"/>
                  </a:lnTo>
                  <a:lnTo>
                    <a:pt x="68" y="270"/>
                  </a:lnTo>
                  <a:lnTo>
                    <a:pt x="51" y="238"/>
                  </a:lnTo>
                  <a:lnTo>
                    <a:pt x="45" y="222"/>
                  </a:lnTo>
                  <a:lnTo>
                    <a:pt x="57" y="196"/>
                  </a:lnTo>
                  <a:lnTo>
                    <a:pt x="51" y="169"/>
                  </a:lnTo>
                  <a:lnTo>
                    <a:pt x="34" y="159"/>
                  </a:lnTo>
                  <a:lnTo>
                    <a:pt x="17" y="148"/>
                  </a:lnTo>
                  <a:lnTo>
                    <a:pt x="0" y="127"/>
                  </a:lnTo>
                  <a:lnTo>
                    <a:pt x="6" y="111"/>
                  </a:lnTo>
                  <a:lnTo>
                    <a:pt x="40" y="111"/>
                  </a:lnTo>
                  <a:lnTo>
                    <a:pt x="85" y="111"/>
                  </a:lnTo>
                  <a:lnTo>
                    <a:pt x="130" y="106"/>
                  </a:lnTo>
                  <a:lnTo>
                    <a:pt x="170" y="85"/>
                  </a:lnTo>
                  <a:lnTo>
                    <a:pt x="193" y="64"/>
                  </a:lnTo>
                  <a:lnTo>
                    <a:pt x="215" y="53"/>
                  </a:lnTo>
                  <a:lnTo>
                    <a:pt x="215" y="37"/>
                  </a:lnTo>
                  <a:lnTo>
                    <a:pt x="204" y="32"/>
                  </a:lnTo>
                  <a:lnTo>
                    <a:pt x="221" y="22"/>
                  </a:lnTo>
                  <a:lnTo>
                    <a:pt x="261" y="0"/>
                  </a:lnTo>
                  <a:lnTo>
                    <a:pt x="278" y="11"/>
                  </a:lnTo>
                  <a:lnTo>
                    <a:pt x="318" y="16"/>
                  </a:lnTo>
                  <a:lnTo>
                    <a:pt x="346" y="43"/>
                  </a:lnTo>
                  <a:lnTo>
                    <a:pt x="369" y="32"/>
                  </a:lnTo>
                  <a:lnTo>
                    <a:pt x="403" y="37"/>
                  </a:lnTo>
                  <a:lnTo>
                    <a:pt x="437" y="48"/>
                  </a:lnTo>
                  <a:lnTo>
                    <a:pt x="448" y="69"/>
                  </a:lnTo>
                  <a:lnTo>
                    <a:pt x="488" y="85"/>
                  </a:lnTo>
                  <a:lnTo>
                    <a:pt x="505" y="101"/>
                  </a:lnTo>
                  <a:lnTo>
                    <a:pt x="539" y="85"/>
                  </a:lnTo>
                  <a:lnTo>
                    <a:pt x="539" y="90"/>
                  </a:lnTo>
                  <a:lnTo>
                    <a:pt x="533" y="95"/>
                  </a:lnTo>
                  <a:lnTo>
                    <a:pt x="533" y="101"/>
                  </a:lnTo>
                  <a:lnTo>
                    <a:pt x="539" y="106"/>
                  </a:lnTo>
                  <a:lnTo>
                    <a:pt x="550" y="111"/>
                  </a:lnTo>
                  <a:lnTo>
                    <a:pt x="550" y="117"/>
                  </a:lnTo>
                  <a:lnTo>
                    <a:pt x="556" y="122"/>
                  </a:lnTo>
                  <a:lnTo>
                    <a:pt x="562" y="127"/>
                  </a:lnTo>
                  <a:lnTo>
                    <a:pt x="567" y="138"/>
                  </a:lnTo>
                  <a:lnTo>
                    <a:pt x="567" y="143"/>
                  </a:lnTo>
                  <a:lnTo>
                    <a:pt x="567" y="154"/>
                  </a:lnTo>
                  <a:lnTo>
                    <a:pt x="567" y="164"/>
                  </a:lnTo>
                  <a:lnTo>
                    <a:pt x="573" y="169"/>
                  </a:lnTo>
                  <a:lnTo>
                    <a:pt x="573" y="175"/>
                  </a:lnTo>
                  <a:lnTo>
                    <a:pt x="579" y="185"/>
                  </a:lnTo>
                  <a:lnTo>
                    <a:pt x="579" y="196"/>
                  </a:lnTo>
                  <a:lnTo>
                    <a:pt x="584" y="201"/>
                  </a:lnTo>
                  <a:lnTo>
                    <a:pt x="590" y="212"/>
                  </a:lnTo>
                  <a:lnTo>
                    <a:pt x="590" y="243"/>
                  </a:lnTo>
                  <a:lnTo>
                    <a:pt x="579" y="254"/>
                  </a:lnTo>
                  <a:lnTo>
                    <a:pt x="550" y="254"/>
                  </a:lnTo>
                  <a:lnTo>
                    <a:pt x="499" y="249"/>
                  </a:lnTo>
                  <a:lnTo>
                    <a:pt x="454" y="249"/>
                  </a:lnTo>
                  <a:lnTo>
                    <a:pt x="403" y="243"/>
                  </a:lnTo>
                  <a:lnTo>
                    <a:pt x="374" y="249"/>
                  </a:lnTo>
                  <a:lnTo>
                    <a:pt x="357" y="259"/>
                  </a:lnTo>
                  <a:lnTo>
                    <a:pt x="329" y="265"/>
                  </a:lnTo>
                  <a:lnTo>
                    <a:pt x="301" y="259"/>
                  </a:lnTo>
                  <a:lnTo>
                    <a:pt x="272" y="259"/>
                  </a:lnTo>
                  <a:lnTo>
                    <a:pt x="232" y="259"/>
                  </a:lnTo>
                  <a:lnTo>
                    <a:pt x="210" y="270"/>
                  </a:lnTo>
                  <a:lnTo>
                    <a:pt x="181" y="275"/>
                  </a:lnTo>
                  <a:lnTo>
                    <a:pt x="147" y="302"/>
                  </a:lnTo>
                  <a:lnTo>
                    <a:pt x="108" y="31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139"/>
            <p:cNvSpPr>
              <a:spLocks/>
            </p:cNvSpPr>
            <p:nvPr/>
          </p:nvSpPr>
          <p:spPr bwMode="auto">
            <a:xfrm>
              <a:off x="713" y="1437"/>
              <a:ext cx="301" cy="364"/>
            </a:xfrm>
            <a:custGeom>
              <a:avLst/>
              <a:gdLst/>
              <a:ahLst/>
              <a:cxnLst>
                <a:cxn ang="0">
                  <a:pos x="290" y="306"/>
                </a:cxn>
                <a:cxn ang="0">
                  <a:pos x="290" y="312"/>
                </a:cxn>
                <a:cxn ang="0">
                  <a:pos x="284" y="322"/>
                </a:cxn>
                <a:cxn ang="0">
                  <a:pos x="290" y="327"/>
                </a:cxn>
                <a:cxn ang="0">
                  <a:pos x="296" y="338"/>
                </a:cxn>
                <a:cxn ang="0">
                  <a:pos x="301" y="343"/>
                </a:cxn>
                <a:cxn ang="0">
                  <a:pos x="296" y="349"/>
                </a:cxn>
                <a:cxn ang="0">
                  <a:pos x="262" y="364"/>
                </a:cxn>
                <a:cxn ang="0">
                  <a:pos x="245" y="349"/>
                </a:cxn>
                <a:cxn ang="0">
                  <a:pos x="205" y="333"/>
                </a:cxn>
                <a:cxn ang="0">
                  <a:pos x="194" y="312"/>
                </a:cxn>
                <a:cxn ang="0">
                  <a:pos x="160" y="301"/>
                </a:cxn>
                <a:cxn ang="0">
                  <a:pos x="125" y="296"/>
                </a:cxn>
                <a:cxn ang="0">
                  <a:pos x="103" y="306"/>
                </a:cxn>
                <a:cxn ang="0">
                  <a:pos x="74" y="280"/>
                </a:cxn>
                <a:cxn ang="0">
                  <a:pos x="35" y="274"/>
                </a:cxn>
                <a:cxn ang="0">
                  <a:pos x="18" y="264"/>
                </a:cxn>
                <a:cxn ang="0">
                  <a:pos x="23" y="248"/>
                </a:cxn>
                <a:cxn ang="0">
                  <a:pos x="46" y="227"/>
                </a:cxn>
                <a:cxn ang="0">
                  <a:pos x="69" y="211"/>
                </a:cxn>
                <a:cxn ang="0">
                  <a:pos x="80" y="195"/>
                </a:cxn>
                <a:cxn ang="0">
                  <a:pos x="74" y="179"/>
                </a:cxn>
                <a:cxn ang="0">
                  <a:pos x="57" y="169"/>
                </a:cxn>
                <a:cxn ang="0">
                  <a:pos x="29" y="190"/>
                </a:cxn>
                <a:cxn ang="0">
                  <a:pos x="0" y="190"/>
                </a:cxn>
                <a:cxn ang="0">
                  <a:pos x="0" y="158"/>
                </a:cxn>
                <a:cxn ang="0">
                  <a:pos x="6" y="137"/>
                </a:cxn>
                <a:cxn ang="0">
                  <a:pos x="6" y="95"/>
                </a:cxn>
                <a:cxn ang="0">
                  <a:pos x="23" y="74"/>
                </a:cxn>
                <a:cxn ang="0">
                  <a:pos x="63" y="63"/>
                </a:cxn>
                <a:cxn ang="0">
                  <a:pos x="120" y="47"/>
                </a:cxn>
                <a:cxn ang="0">
                  <a:pos x="154" y="26"/>
                </a:cxn>
                <a:cxn ang="0">
                  <a:pos x="177" y="5"/>
                </a:cxn>
                <a:cxn ang="0">
                  <a:pos x="194" y="0"/>
                </a:cxn>
                <a:cxn ang="0">
                  <a:pos x="205" y="10"/>
                </a:cxn>
                <a:cxn ang="0">
                  <a:pos x="228" y="5"/>
                </a:cxn>
                <a:cxn ang="0">
                  <a:pos x="250" y="10"/>
                </a:cxn>
                <a:cxn ang="0">
                  <a:pos x="245" y="26"/>
                </a:cxn>
                <a:cxn ang="0">
                  <a:pos x="245" y="47"/>
                </a:cxn>
                <a:cxn ang="0">
                  <a:pos x="256" y="68"/>
                </a:cxn>
                <a:cxn ang="0">
                  <a:pos x="273" y="90"/>
                </a:cxn>
                <a:cxn ang="0">
                  <a:pos x="290" y="105"/>
                </a:cxn>
                <a:cxn ang="0">
                  <a:pos x="296" y="121"/>
                </a:cxn>
                <a:cxn ang="0">
                  <a:pos x="296" y="137"/>
                </a:cxn>
                <a:cxn ang="0">
                  <a:pos x="296" y="158"/>
                </a:cxn>
                <a:cxn ang="0">
                  <a:pos x="290" y="195"/>
                </a:cxn>
                <a:cxn ang="0">
                  <a:pos x="290" y="232"/>
                </a:cxn>
                <a:cxn ang="0">
                  <a:pos x="290" y="280"/>
                </a:cxn>
                <a:cxn ang="0">
                  <a:pos x="290" y="306"/>
                </a:cxn>
              </a:cxnLst>
              <a:rect l="0" t="0" r="r" b="b"/>
              <a:pathLst>
                <a:path w="301" h="364">
                  <a:moveTo>
                    <a:pt x="290" y="306"/>
                  </a:moveTo>
                  <a:lnTo>
                    <a:pt x="290" y="312"/>
                  </a:lnTo>
                  <a:lnTo>
                    <a:pt x="284" y="322"/>
                  </a:lnTo>
                  <a:lnTo>
                    <a:pt x="290" y="327"/>
                  </a:lnTo>
                  <a:lnTo>
                    <a:pt x="296" y="338"/>
                  </a:lnTo>
                  <a:lnTo>
                    <a:pt x="301" y="343"/>
                  </a:lnTo>
                  <a:lnTo>
                    <a:pt x="296" y="349"/>
                  </a:lnTo>
                  <a:lnTo>
                    <a:pt x="262" y="364"/>
                  </a:lnTo>
                  <a:lnTo>
                    <a:pt x="245" y="349"/>
                  </a:lnTo>
                  <a:lnTo>
                    <a:pt x="205" y="333"/>
                  </a:lnTo>
                  <a:lnTo>
                    <a:pt x="194" y="312"/>
                  </a:lnTo>
                  <a:lnTo>
                    <a:pt x="160" y="301"/>
                  </a:lnTo>
                  <a:lnTo>
                    <a:pt x="125" y="296"/>
                  </a:lnTo>
                  <a:lnTo>
                    <a:pt x="103" y="306"/>
                  </a:lnTo>
                  <a:lnTo>
                    <a:pt x="74" y="280"/>
                  </a:lnTo>
                  <a:lnTo>
                    <a:pt x="35" y="274"/>
                  </a:lnTo>
                  <a:lnTo>
                    <a:pt x="18" y="264"/>
                  </a:lnTo>
                  <a:lnTo>
                    <a:pt x="23" y="248"/>
                  </a:lnTo>
                  <a:lnTo>
                    <a:pt x="46" y="227"/>
                  </a:lnTo>
                  <a:lnTo>
                    <a:pt x="69" y="211"/>
                  </a:lnTo>
                  <a:lnTo>
                    <a:pt x="80" y="195"/>
                  </a:lnTo>
                  <a:lnTo>
                    <a:pt x="74" y="179"/>
                  </a:lnTo>
                  <a:lnTo>
                    <a:pt x="57" y="169"/>
                  </a:lnTo>
                  <a:lnTo>
                    <a:pt x="29" y="190"/>
                  </a:lnTo>
                  <a:lnTo>
                    <a:pt x="0" y="190"/>
                  </a:lnTo>
                  <a:lnTo>
                    <a:pt x="0" y="158"/>
                  </a:lnTo>
                  <a:lnTo>
                    <a:pt x="6" y="137"/>
                  </a:lnTo>
                  <a:lnTo>
                    <a:pt x="6" y="95"/>
                  </a:lnTo>
                  <a:lnTo>
                    <a:pt x="23" y="74"/>
                  </a:lnTo>
                  <a:lnTo>
                    <a:pt x="63" y="63"/>
                  </a:lnTo>
                  <a:lnTo>
                    <a:pt x="120" y="47"/>
                  </a:lnTo>
                  <a:lnTo>
                    <a:pt x="154" y="26"/>
                  </a:lnTo>
                  <a:lnTo>
                    <a:pt x="177" y="5"/>
                  </a:lnTo>
                  <a:lnTo>
                    <a:pt x="194" y="0"/>
                  </a:lnTo>
                  <a:lnTo>
                    <a:pt x="205" y="10"/>
                  </a:lnTo>
                  <a:lnTo>
                    <a:pt x="228" y="5"/>
                  </a:lnTo>
                  <a:lnTo>
                    <a:pt x="250" y="10"/>
                  </a:lnTo>
                  <a:lnTo>
                    <a:pt x="245" y="26"/>
                  </a:lnTo>
                  <a:lnTo>
                    <a:pt x="245" y="47"/>
                  </a:lnTo>
                  <a:lnTo>
                    <a:pt x="256" y="68"/>
                  </a:lnTo>
                  <a:lnTo>
                    <a:pt x="273" y="90"/>
                  </a:lnTo>
                  <a:lnTo>
                    <a:pt x="290" y="105"/>
                  </a:lnTo>
                  <a:lnTo>
                    <a:pt x="296" y="121"/>
                  </a:lnTo>
                  <a:lnTo>
                    <a:pt x="296" y="137"/>
                  </a:lnTo>
                  <a:lnTo>
                    <a:pt x="296" y="158"/>
                  </a:lnTo>
                  <a:lnTo>
                    <a:pt x="290" y="195"/>
                  </a:lnTo>
                  <a:lnTo>
                    <a:pt x="290" y="232"/>
                  </a:lnTo>
                  <a:lnTo>
                    <a:pt x="290" y="280"/>
                  </a:lnTo>
                  <a:lnTo>
                    <a:pt x="290" y="306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140"/>
            <p:cNvSpPr>
              <a:spLocks/>
            </p:cNvSpPr>
            <p:nvPr/>
          </p:nvSpPr>
          <p:spPr bwMode="auto">
            <a:xfrm>
              <a:off x="447" y="1532"/>
              <a:ext cx="347" cy="28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4" y="58"/>
                </a:cxn>
                <a:cxn ang="0">
                  <a:pos x="57" y="53"/>
                </a:cxn>
                <a:cxn ang="0">
                  <a:pos x="85" y="42"/>
                </a:cxn>
                <a:cxn ang="0">
                  <a:pos x="114" y="37"/>
                </a:cxn>
                <a:cxn ang="0">
                  <a:pos x="142" y="32"/>
                </a:cxn>
                <a:cxn ang="0">
                  <a:pos x="188" y="21"/>
                </a:cxn>
                <a:cxn ang="0">
                  <a:pos x="216" y="11"/>
                </a:cxn>
                <a:cxn ang="0">
                  <a:pos x="244" y="5"/>
                </a:cxn>
                <a:cxn ang="0">
                  <a:pos x="273" y="0"/>
                </a:cxn>
                <a:cxn ang="0">
                  <a:pos x="273" y="42"/>
                </a:cxn>
                <a:cxn ang="0">
                  <a:pos x="267" y="63"/>
                </a:cxn>
                <a:cxn ang="0">
                  <a:pos x="267" y="95"/>
                </a:cxn>
                <a:cxn ang="0">
                  <a:pos x="295" y="95"/>
                </a:cxn>
                <a:cxn ang="0">
                  <a:pos x="324" y="74"/>
                </a:cxn>
                <a:cxn ang="0">
                  <a:pos x="341" y="85"/>
                </a:cxn>
                <a:cxn ang="0">
                  <a:pos x="347" y="100"/>
                </a:cxn>
                <a:cxn ang="0">
                  <a:pos x="335" y="116"/>
                </a:cxn>
                <a:cxn ang="0">
                  <a:pos x="312" y="132"/>
                </a:cxn>
                <a:cxn ang="0">
                  <a:pos x="290" y="153"/>
                </a:cxn>
                <a:cxn ang="0">
                  <a:pos x="284" y="169"/>
                </a:cxn>
                <a:cxn ang="0">
                  <a:pos x="244" y="190"/>
                </a:cxn>
                <a:cxn ang="0">
                  <a:pos x="227" y="201"/>
                </a:cxn>
                <a:cxn ang="0">
                  <a:pos x="239" y="206"/>
                </a:cxn>
                <a:cxn ang="0">
                  <a:pos x="239" y="222"/>
                </a:cxn>
                <a:cxn ang="0">
                  <a:pos x="216" y="232"/>
                </a:cxn>
                <a:cxn ang="0">
                  <a:pos x="193" y="253"/>
                </a:cxn>
                <a:cxn ang="0">
                  <a:pos x="153" y="275"/>
                </a:cxn>
                <a:cxn ang="0">
                  <a:pos x="108" y="280"/>
                </a:cxn>
                <a:cxn ang="0">
                  <a:pos x="63" y="280"/>
                </a:cxn>
                <a:cxn ang="0">
                  <a:pos x="28" y="280"/>
                </a:cxn>
                <a:cxn ang="0">
                  <a:pos x="11" y="243"/>
                </a:cxn>
                <a:cxn ang="0">
                  <a:pos x="11" y="227"/>
                </a:cxn>
                <a:cxn ang="0">
                  <a:pos x="11" y="201"/>
                </a:cxn>
                <a:cxn ang="0">
                  <a:pos x="11" y="169"/>
                </a:cxn>
                <a:cxn ang="0">
                  <a:pos x="23" y="153"/>
                </a:cxn>
                <a:cxn ang="0">
                  <a:pos x="17" y="121"/>
                </a:cxn>
                <a:cxn ang="0">
                  <a:pos x="6" y="100"/>
                </a:cxn>
                <a:cxn ang="0">
                  <a:pos x="0" y="79"/>
                </a:cxn>
              </a:cxnLst>
              <a:rect l="0" t="0" r="r" b="b"/>
              <a:pathLst>
                <a:path w="347" h="280">
                  <a:moveTo>
                    <a:pt x="0" y="79"/>
                  </a:moveTo>
                  <a:lnTo>
                    <a:pt x="34" y="58"/>
                  </a:lnTo>
                  <a:lnTo>
                    <a:pt x="57" y="53"/>
                  </a:lnTo>
                  <a:lnTo>
                    <a:pt x="85" y="42"/>
                  </a:lnTo>
                  <a:lnTo>
                    <a:pt x="114" y="37"/>
                  </a:lnTo>
                  <a:lnTo>
                    <a:pt x="142" y="32"/>
                  </a:lnTo>
                  <a:lnTo>
                    <a:pt x="188" y="21"/>
                  </a:lnTo>
                  <a:lnTo>
                    <a:pt x="216" y="11"/>
                  </a:lnTo>
                  <a:lnTo>
                    <a:pt x="244" y="5"/>
                  </a:lnTo>
                  <a:lnTo>
                    <a:pt x="273" y="0"/>
                  </a:lnTo>
                  <a:lnTo>
                    <a:pt x="273" y="42"/>
                  </a:lnTo>
                  <a:lnTo>
                    <a:pt x="267" y="63"/>
                  </a:lnTo>
                  <a:lnTo>
                    <a:pt x="267" y="95"/>
                  </a:lnTo>
                  <a:lnTo>
                    <a:pt x="295" y="95"/>
                  </a:lnTo>
                  <a:lnTo>
                    <a:pt x="324" y="74"/>
                  </a:lnTo>
                  <a:lnTo>
                    <a:pt x="341" y="85"/>
                  </a:lnTo>
                  <a:lnTo>
                    <a:pt x="347" y="100"/>
                  </a:lnTo>
                  <a:lnTo>
                    <a:pt x="335" y="116"/>
                  </a:lnTo>
                  <a:lnTo>
                    <a:pt x="312" y="132"/>
                  </a:lnTo>
                  <a:lnTo>
                    <a:pt x="290" y="153"/>
                  </a:lnTo>
                  <a:lnTo>
                    <a:pt x="284" y="169"/>
                  </a:lnTo>
                  <a:lnTo>
                    <a:pt x="244" y="190"/>
                  </a:lnTo>
                  <a:lnTo>
                    <a:pt x="227" y="201"/>
                  </a:lnTo>
                  <a:lnTo>
                    <a:pt x="239" y="206"/>
                  </a:lnTo>
                  <a:lnTo>
                    <a:pt x="239" y="222"/>
                  </a:lnTo>
                  <a:lnTo>
                    <a:pt x="216" y="232"/>
                  </a:lnTo>
                  <a:lnTo>
                    <a:pt x="193" y="253"/>
                  </a:lnTo>
                  <a:lnTo>
                    <a:pt x="153" y="275"/>
                  </a:lnTo>
                  <a:lnTo>
                    <a:pt x="108" y="280"/>
                  </a:lnTo>
                  <a:lnTo>
                    <a:pt x="63" y="280"/>
                  </a:lnTo>
                  <a:lnTo>
                    <a:pt x="28" y="280"/>
                  </a:lnTo>
                  <a:lnTo>
                    <a:pt x="11" y="243"/>
                  </a:lnTo>
                  <a:lnTo>
                    <a:pt x="11" y="227"/>
                  </a:lnTo>
                  <a:lnTo>
                    <a:pt x="11" y="201"/>
                  </a:lnTo>
                  <a:lnTo>
                    <a:pt x="11" y="169"/>
                  </a:lnTo>
                  <a:lnTo>
                    <a:pt x="23" y="153"/>
                  </a:lnTo>
                  <a:lnTo>
                    <a:pt x="17" y="121"/>
                  </a:lnTo>
                  <a:lnTo>
                    <a:pt x="6" y="100"/>
                  </a:lnTo>
                  <a:lnTo>
                    <a:pt x="0" y="79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141"/>
            <p:cNvSpPr>
              <a:spLocks/>
            </p:cNvSpPr>
            <p:nvPr/>
          </p:nvSpPr>
          <p:spPr bwMode="auto">
            <a:xfrm>
              <a:off x="357" y="2155"/>
              <a:ext cx="691" cy="596"/>
            </a:xfrm>
            <a:custGeom>
              <a:avLst/>
              <a:gdLst/>
              <a:ahLst/>
              <a:cxnLst>
                <a:cxn ang="0">
                  <a:pos x="221" y="596"/>
                </a:cxn>
                <a:cxn ang="0">
                  <a:pos x="181" y="570"/>
                </a:cxn>
                <a:cxn ang="0">
                  <a:pos x="142" y="538"/>
                </a:cxn>
                <a:cxn ang="0">
                  <a:pos x="119" y="490"/>
                </a:cxn>
                <a:cxn ang="0">
                  <a:pos x="124" y="443"/>
                </a:cxn>
                <a:cxn ang="0">
                  <a:pos x="73" y="395"/>
                </a:cxn>
                <a:cxn ang="0">
                  <a:pos x="51" y="332"/>
                </a:cxn>
                <a:cxn ang="0">
                  <a:pos x="34" y="290"/>
                </a:cxn>
                <a:cxn ang="0">
                  <a:pos x="0" y="242"/>
                </a:cxn>
                <a:cxn ang="0">
                  <a:pos x="34" y="211"/>
                </a:cxn>
                <a:cxn ang="0">
                  <a:pos x="73" y="158"/>
                </a:cxn>
                <a:cxn ang="0">
                  <a:pos x="124" y="200"/>
                </a:cxn>
                <a:cxn ang="0">
                  <a:pos x="187" y="248"/>
                </a:cxn>
                <a:cxn ang="0">
                  <a:pos x="238" y="248"/>
                </a:cxn>
                <a:cxn ang="0">
                  <a:pos x="232" y="216"/>
                </a:cxn>
                <a:cxn ang="0">
                  <a:pos x="232" y="163"/>
                </a:cxn>
                <a:cxn ang="0">
                  <a:pos x="255" y="111"/>
                </a:cxn>
                <a:cxn ang="0">
                  <a:pos x="311" y="84"/>
                </a:cxn>
                <a:cxn ang="0">
                  <a:pos x="362" y="21"/>
                </a:cxn>
                <a:cxn ang="0">
                  <a:pos x="402" y="0"/>
                </a:cxn>
                <a:cxn ang="0">
                  <a:pos x="447" y="10"/>
                </a:cxn>
                <a:cxn ang="0">
                  <a:pos x="521" y="5"/>
                </a:cxn>
                <a:cxn ang="0">
                  <a:pos x="561" y="42"/>
                </a:cxn>
                <a:cxn ang="0">
                  <a:pos x="612" y="42"/>
                </a:cxn>
                <a:cxn ang="0">
                  <a:pos x="640" y="42"/>
                </a:cxn>
                <a:cxn ang="0">
                  <a:pos x="691" y="58"/>
                </a:cxn>
                <a:cxn ang="0">
                  <a:pos x="691" y="68"/>
                </a:cxn>
                <a:cxn ang="0">
                  <a:pos x="685" y="74"/>
                </a:cxn>
                <a:cxn ang="0">
                  <a:pos x="691" y="79"/>
                </a:cxn>
                <a:cxn ang="0">
                  <a:pos x="691" y="84"/>
                </a:cxn>
                <a:cxn ang="0">
                  <a:pos x="691" y="95"/>
                </a:cxn>
                <a:cxn ang="0">
                  <a:pos x="674" y="100"/>
                </a:cxn>
                <a:cxn ang="0">
                  <a:pos x="634" y="132"/>
                </a:cxn>
                <a:cxn ang="0">
                  <a:pos x="595" y="121"/>
                </a:cxn>
                <a:cxn ang="0">
                  <a:pos x="544" y="100"/>
                </a:cxn>
                <a:cxn ang="0">
                  <a:pos x="470" y="132"/>
                </a:cxn>
                <a:cxn ang="0">
                  <a:pos x="431" y="205"/>
                </a:cxn>
                <a:cxn ang="0">
                  <a:pos x="498" y="216"/>
                </a:cxn>
                <a:cxn ang="0">
                  <a:pos x="527" y="221"/>
                </a:cxn>
                <a:cxn ang="0">
                  <a:pos x="487" y="269"/>
                </a:cxn>
                <a:cxn ang="0">
                  <a:pos x="470" y="306"/>
                </a:cxn>
                <a:cxn ang="0">
                  <a:pos x="453" y="369"/>
                </a:cxn>
                <a:cxn ang="0">
                  <a:pos x="408" y="432"/>
                </a:cxn>
                <a:cxn ang="0">
                  <a:pos x="374" y="496"/>
                </a:cxn>
                <a:cxn ang="0">
                  <a:pos x="357" y="554"/>
                </a:cxn>
                <a:cxn ang="0">
                  <a:pos x="329" y="564"/>
                </a:cxn>
                <a:cxn ang="0">
                  <a:pos x="300" y="570"/>
                </a:cxn>
                <a:cxn ang="0">
                  <a:pos x="278" y="554"/>
                </a:cxn>
                <a:cxn ang="0">
                  <a:pos x="255" y="570"/>
                </a:cxn>
                <a:cxn ang="0">
                  <a:pos x="249" y="596"/>
                </a:cxn>
              </a:cxnLst>
              <a:rect l="0" t="0" r="r" b="b"/>
              <a:pathLst>
                <a:path w="691" h="596">
                  <a:moveTo>
                    <a:pt x="249" y="596"/>
                  </a:moveTo>
                  <a:lnTo>
                    <a:pt x="221" y="596"/>
                  </a:lnTo>
                  <a:lnTo>
                    <a:pt x="198" y="591"/>
                  </a:lnTo>
                  <a:lnTo>
                    <a:pt x="181" y="570"/>
                  </a:lnTo>
                  <a:lnTo>
                    <a:pt x="164" y="554"/>
                  </a:lnTo>
                  <a:lnTo>
                    <a:pt x="142" y="538"/>
                  </a:lnTo>
                  <a:lnTo>
                    <a:pt x="136" y="512"/>
                  </a:lnTo>
                  <a:lnTo>
                    <a:pt x="119" y="490"/>
                  </a:lnTo>
                  <a:lnTo>
                    <a:pt x="124" y="459"/>
                  </a:lnTo>
                  <a:lnTo>
                    <a:pt x="124" y="443"/>
                  </a:lnTo>
                  <a:lnTo>
                    <a:pt x="96" y="432"/>
                  </a:lnTo>
                  <a:lnTo>
                    <a:pt x="73" y="395"/>
                  </a:lnTo>
                  <a:lnTo>
                    <a:pt x="57" y="364"/>
                  </a:lnTo>
                  <a:lnTo>
                    <a:pt x="51" y="332"/>
                  </a:lnTo>
                  <a:lnTo>
                    <a:pt x="51" y="306"/>
                  </a:lnTo>
                  <a:lnTo>
                    <a:pt x="34" y="290"/>
                  </a:lnTo>
                  <a:lnTo>
                    <a:pt x="11" y="274"/>
                  </a:lnTo>
                  <a:lnTo>
                    <a:pt x="0" y="242"/>
                  </a:lnTo>
                  <a:lnTo>
                    <a:pt x="6" y="227"/>
                  </a:lnTo>
                  <a:lnTo>
                    <a:pt x="34" y="211"/>
                  </a:lnTo>
                  <a:lnTo>
                    <a:pt x="51" y="195"/>
                  </a:lnTo>
                  <a:lnTo>
                    <a:pt x="73" y="158"/>
                  </a:lnTo>
                  <a:lnTo>
                    <a:pt x="96" y="179"/>
                  </a:lnTo>
                  <a:lnTo>
                    <a:pt x="124" y="200"/>
                  </a:lnTo>
                  <a:lnTo>
                    <a:pt x="158" y="216"/>
                  </a:lnTo>
                  <a:lnTo>
                    <a:pt x="187" y="248"/>
                  </a:lnTo>
                  <a:lnTo>
                    <a:pt x="215" y="258"/>
                  </a:lnTo>
                  <a:lnTo>
                    <a:pt x="238" y="248"/>
                  </a:lnTo>
                  <a:lnTo>
                    <a:pt x="244" y="232"/>
                  </a:lnTo>
                  <a:lnTo>
                    <a:pt x="232" y="216"/>
                  </a:lnTo>
                  <a:lnTo>
                    <a:pt x="232" y="195"/>
                  </a:lnTo>
                  <a:lnTo>
                    <a:pt x="232" y="163"/>
                  </a:lnTo>
                  <a:lnTo>
                    <a:pt x="238" y="121"/>
                  </a:lnTo>
                  <a:lnTo>
                    <a:pt x="255" y="111"/>
                  </a:lnTo>
                  <a:lnTo>
                    <a:pt x="283" y="95"/>
                  </a:lnTo>
                  <a:lnTo>
                    <a:pt x="311" y="84"/>
                  </a:lnTo>
                  <a:lnTo>
                    <a:pt x="334" y="53"/>
                  </a:lnTo>
                  <a:lnTo>
                    <a:pt x="362" y="21"/>
                  </a:lnTo>
                  <a:lnTo>
                    <a:pt x="380" y="5"/>
                  </a:lnTo>
                  <a:lnTo>
                    <a:pt x="402" y="0"/>
                  </a:lnTo>
                  <a:lnTo>
                    <a:pt x="436" y="0"/>
                  </a:lnTo>
                  <a:lnTo>
                    <a:pt x="447" y="10"/>
                  </a:lnTo>
                  <a:lnTo>
                    <a:pt x="476" y="10"/>
                  </a:lnTo>
                  <a:lnTo>
                    <a:pt x="521" y="5"/>
                  </a:lnTo>
                  <a:lnTo>
                    <a:pt x="527" y="21"/>
                  </a:lnTo>
                  <a:lnTo>
                    <a:pt x="561" y="42"/>
                  </a:lnTo>
                  <a:lnTo>
                    <a:pt x="583" y="47"/>
                  </a:lnTo>
                  <a:lnTo>
                    <a:pt x="612" y="42"/>
                  </a:lnTo>
                  <a:lnTo>
                    <a:pt x="618" y="37"/>
                  </a:lnTo>
                  <a:lnTo>
                    <a:pt x="640" y="42"/>
                  </a:lnTo>
                  <a:lnTo>
                    <a:pt x="669" y="47"/>
                  </a:lnTo>
                  <a:lnTo>
                    <a:pt x="691" y="58"/>
                  </a:lnTo>
                  <a:lnTo>
                    <a:pt x="691" y="63"/>
                  </a:lnTo>
                  <a:lnTo>
                    <a:pt x="691" y="68"/>
                  </a:lnTo>
                  <a:lnTo>
                    <a:pt x="685" y="68"/>
                  </a:lnTo>
                  <a:lnTo>
                    <a:pt x="685" y="74"/>
                  </a:lnTo>
                  <a:lnTo>
                    <a:pt x="691" y="74"/>
                  </a:lnTo>
                  <a:lnTo>
                    <a:pt x="691" y="79"/>
                  </a:lnTo>
                  <a:lnTo>
                    <a:pt x="685" y="84"/>
                  </a:lnTo>
                  <a:lnTo>
                    <a:pt x="691" y="84"/>
                  </a:lnTo>
                  <a:lnTo>
                    <a:pt x="691" y="89"/>
                  </a:lnTo>
                  <a:lnTo>
                    <a:pt x="691" y="95"/>
                  </a:lnTo>
                  <a:lnTo>
                    <a:pt x="691" y="105"/>
                  </a:lnTo>
                  <a:lnTo>
                    <a:pt x="674" y="100"/>
                  </a:lnTo>
                  <a:lnTo>
                    <a:pt x="652" y="116"/>
                  </a:lnTo>
                  <a:lnTo>
                    <a:pt x="634" y="132"/>
                  </a:lnTo>
                  <a:lnTo>
                    <a:pt x="618" y="111"/>
                  </a:lnTo>
                  <a:lnTo>
                    <a:pt x="595" y="121"/>
                  </a:lnTo>
                  <a:lnTo>
                    <a:pt x="567" y="100"/>
                  </a:lnTo>
                  <a:lnTo>
                    <a:pt x="544" y="100"/>
                  </a:lnTo>
                  <a:lnTo>
                    <a:pt x="504" y="121"/>
                  </a:lnTo>
                  <a:lnTo>
                    <a:pt x="470" y="132"/>
                  </a:lnTo>
                  <a:lnTo>
                    <a:pt x="431" y="190"/>
                  </a:lnTo>
                  <a:lnTo>
                    <a:pt x="431" y="205"/>
                  </a:lnTo>
                  <a:lnTo>
                    <a:pt x="453" y="211"/>
                  </a:lnTo>
                  <a:lnTo>
                    <a:pt x="498" y="216"/>
                  </a:lnTo>
                  <a:lnTo>
                    <a:pt x="510" y="216"/>
                  </a:lnTo>
                  <a:lnTo>
                    <a:pt x="527" y="221"/>
                  </a:lnTo>
                  <a:lnTo>
                    <a:pt x="510" y="279"/>
                  </a:lnTo>
                  <a:lnTo>
                    <a:pt x="487" y="269"/>
                  </a:lnTo>
                  <a:lnTo>
                    <a:pt x="482" y="279"/>
                  </a:lnTo>
                  <a:lnTo>
                    <a:pt x="470" y="306"/>
                  </a:lnTo>
                  <a:lnTo>
                    <a:pt x="465" y="337"/>
                  </a:lnTo>
                  <a:lnTo>
                    <a:pt x="453" y="369"/>
                  </a:lnTo>
                  <a:lnTo>
                    <a:pt x="431" y="411"/>
                  </a:lnTo>
                  <a:lnTo>
                    <a:pt x="408" y="432"/>
                  </a:lnTo>
                  <a:lnTo>
                    <a:pt x="396" y="459"/>
                  </a:lnTo>
                  <a:lnTo>
                    <a:pt x="374" y="496"/>
                  </a:lnTo>
                  <a:lnTo>
                    <a:pt x="362" y="522"/>
                  </a:lnTo>
                  <a:lnTo>
                    <a:pt x="357" y="554"/>
                  </a:lnTo>
                  <a:lnTo>
                    <a:pt x="345" y="559"/>
                  </a:lnTo>
                  <a:lnTo>
                    <a:pt x="329" y="564"/>
                  </a:lnTo>
                  <a:lnTo>
                    <a:pt x="317" y="575"/>
                  </a:lnTo>
                  <a:lnTo>
                    <a:pt x="300" y="570"/>
                  </a:lnTo>
                  <a:lnTo>
                    <a:pt x="295" y="548"/>
                  </a:lnTo>
                  <a:lnTo>
                    <a:pt x="278" y="554"/>
                  </a:lnTo>
                  <a:lnTo>
                    <a:pt x="260" y="559"/>
                  </a:lnTo>
                  <a:lnTo>
                    <a:pt x="255" y="570"/>
                  </a:lnTo>
                  <a:lnTo>
                    <a:pt x="249" y="585"/>
                  </a:lnTo>
                  <a:lnTo>
                    <a:pt x="249" y="596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142"/>
            <p:cNvSpPr>
              <a:spLocks/>
            </p:cNvSpPr>
            <p:nvPr/>
          </p:nvSpPr>
          <p:spPr bwMode="auto">
            <a:xfrm>
              <a:off x="788" y="2255"/>
              <a:ext cx="300" cy="206"/>
            </a:xfrm>
            <a:custGeom>
              <a:avLst/>
              <a:gdLst/>
              <a:ahLst/>
              <a:cxnLst>
                <a:cxn ang="0">
                  <a:pos x="294" y="100"/>
                </a:cxn>
                <a:cxn ang="0">
                  <a:pos x="300" y="105"/>
                </a:cxn>
                <a:cxn ang="0">
                  <a:pos x="300" y="111"/>
                </a:cxn>
                <a:cxn ang="0">
                  <a:pos x="300" y="116"/>
                </a:cxn>
                <a:cxn ang="0">
                  <a:pos x="300" y="121"/>
                </a:cxn>
                <a:cxn ang="0">
                  <a:pos x="294" y="121"/>
                </a:cxn>
                <a:cxn ang="0">
                  <a:pos x="294" y="127"/>
                </a:cxn>
                <a:cxn ang="0">
                  <a:pos x="294" y="132"/>
                </a:cxn>
                <a:cxn ang="0">
                  <a:pos x="288" y="132"/>
                </a:cxn>
                <a:cxn ang="0">
                  <a:pos x="294" y="137"/>
                </a:cxn>
                <a:cxn ang="0">
                  <a:pos x="288" y="137"/>
                </a:cxn>
                <a:cxn ang="0">
                  <a:pos x="294" y="137"/>
                </a:cxn>
                <a:cxn ang="0">
                  <a:pos x="294" y="143"/>
                </a:cxn>
                <a:cxn ang="0">
                  <a:pos x="288" y="148"/>
                </a:cxn>
                <a:cxn ang="0">
                  <a:pos x="294" y="153"/>
                </a:cxn>
                <a:cxn ang="0">
                  <a:pos x="288" y="153"/>
                </a:cxn>
                <a:cxn ang="0">
                  <a:pos x="294" y="153"/>
                </a:cxn>
                <a:cxn ang="0">
                  <a:pos x="288" y="153"/>
                </a:cxn>
                <a:cxn ang="0">
                  <a:pos x="288" y="158"/>
                </a:cxn>
                <a:cxn ang="0">
                  <a:pos x="288" y="164"/>
                </a:cxn>
                <a:cxn ang="0">
                  <a:pos x="283" y="169"/>
                </a:cxn>
                <a:cxn ang="0">
                  <a:pos x="283" y="174"/>
                </a:cxn>
                <a:cxn ang="0">
                  <a:pos x="277" y="179"/>
                </a:cxn>
                <a:cxn ang="0">
                  <a:pos x="277" y="185"/>
                </a:cxn>
                <a:cxn ang="0">
                  <a:pos x="277" y="190"/>
                </a:cxn>
                <a:cxn ang="0">
                  <a:pos x="277" y="195"/>
                </a:cxn>
                <a:cxn ang="0">
                  <a:pos x="277" y="201"/>
                </a:cxn>
                <a:cxn ang="0">
                  <a:pos x="238" y="206"/>
                </a:cxn>
                <a:cxn ang="0">
                  <a:pos x="221" y="201"/>
                </a:cxn>
                <a:cxn ang="0">
                  <a:pos x="209" y="185"/>
                </a:cxn>
                <a:cxn ang="0">
                  <a:pos x="192" y="185"/>
                </a:cxn>
                <a:cxn ang="0">
                  <a:pos x="181" y="195"/>
                </a:cxn>
                <a:cxn ang="0">
                  <a:pos x="147" y="206"/>
                </a:cxn>
                <a:cxn ang="0">
                  <a:pos x="107" y="201"/>
                </a:cxn>
                <a:cxn ang="0">
                  <a:pos x="90" y="185"/>
                </a:cxn>
                <a:cxn ang="0">
                  <a:pos x="79" y="179"/>
                </a:cxn>
                <a:cxn ang="0">
                  <a:pos x="96" y="121"/>
                </a:cxn>
                <a:cxn ang="0">
                  <a:pos x="79" y="116"/>
                </a:cxn>
                <a:cxn ang="0">
                  <a:pos x="68" y="116"/>
                </a:cxn>
                <a:cxn ang="0">
                  <a:pos x="22" y="111"/>
                </a:cxn>
                <a:cxn ang="0">
                  <a:pos x="0" y="105"/>
                </a:cxn>
                <a:cxn ang="0">
                  <a:pos x="0" y="90"/>
                </a:cxn>
                <a:cxn ang="0">
                  <a:pos x="39" y="32"/>
                </a:cxn>
                <a:cxn ang="0">
                  <a:pos x="73" y="21"/>
                </a:cxn>
                <a:cxn ang="0">
                  <a:pos x="113" y="0"/>
                </a:cxn>
                <a:cxn ang="0">
                  <a:pos x="136" y="0"/>
                </a:cxn>
                <a:cxn ang="0">
                  <a:pos x="164" y="21"/>
                </a:cxn>
                <a:cxn ang="0">
                  <a:pos x="187" y="10"/>
                </a:cxn>
                <a:cxn ang="0">
                  <a:pos x="204" y="32"/>
                </a:cxn>
                <a:cxn ang="0">
                  <a:pos x="221" y="16"/>
                </a:cxn>
                <a:cxn ang="0">
                  <a:pos x="243" y="0"/>
                </a:cxn>
                <a:cxn ang="0">
                  <a:pos x="260" y="5"/>
                </a:cxn>
                <a:cxn ang="0">
                  <a:pos x="272" y="10"/>
                </a:cxn>
                <a:cxn ang="0">
                  <a:pos x="272" y="32"/>
                </a:cxn>
                <a:cxn ang="0">
                  <a:pos x="260" y="58"/>
                </a:cxn>
                <a:cxn ang="0">
                  <a:pos x="260" y="79"/>
                </a:cxn>
                <a:cxn ang="0">
                  <a:pos x="272" y="95"/>
                </a:cxn>
                <a:cxn ang="0">
                  <a:pos x="294" y="100"/>
                </a:cxn>
              </a:cxnLst>
              <a:rect l="0" t="0" r="r" b="b"/>
              <a:pathLst>
                <a:path w="300" h="206">
                  <a:moveTo>
                    <a:pt x="294" y="100"/>
                  </a:moveTo>
                  <a:lnTo>
                    <a:pt x="300" y="105"/>
                  </a:lnTo>
                  <a:lnTo>
                    <a:pt x="300" y="111"/>
                  </a:lnTo>
                  <a:lnTo>
                    <a:pt x="300" y="116"/>
                  </a:lnTo>
                  <a:lnTo>
                    <a:pt x="300" y="121"/>
                  </a:lnTo>
                  <a:lnTo>
                    <a:pt x="294" y="121"/>
                  </a:lnTo>
                  <a:lnTo>
                    <a:pt x="294" y="127"/>
                  </a:lnTo>
                  <a:lnTo>
                    <a:pt x="294" y="132"/>
                  </a:lnTo>
                  <a:lnTo>
                    <a:pt x="288" y="132"/>
                  </a:lnTo>
                  <a:lnTo>
                    <a:pt x="294" y="137"/>
                  </a:lnTo>
                  <a:lnTo>
                    <a:pt x="288" y="137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88" y="148"/>
                  </a:lnTo>
                  <a:lnTo>
                    <a:pt x="294" y="153"/>
                  </a:lnTo>
                  <a:lnTo>
                    <a:pt x="288" y="153"/>
                  </a:lnTo>
                  <a:lnTo>
                    <a:pt x="294" y="153"/>
                  </a:lnTo>
                  <a:lnTo>
                    <a:pt x="288" y="153"/>
                  </a:lnTo>
                  <a:lnTo>
                    <a:pt x="288" y="158"/>
                  </a:lnTo>
                  <a:lnTo>
                    <a:pt x="288" y="164"/>
                  </a:lnTo>
                  <a:lnTo>
                    <a:pt x="283" y="169"/>
                  </a:lnTo>
                  <a:lnTo>
                    <a:pt x="283" y="174"/>
                  </a:lnTo>
                  <a:lnTo>
                    <a:pt x="277" y="179"/>
                  </a:lnTo>
                  <a:lnTo>
                    <a:pt x="277" y="185"/>
                  </a:lnTo>
                  <a:lnTo>
                    <a:pt x="277" y="190"/>
                  </a:lnTo>
                  <a:lnTo>
                    <a:pt x="277" y="195"/>
                  </a:lnTo>
                  <a:lnTo>
                    <a:pt x="277" y="201"/>
                  </a:lnTo>
                  <a:lnTo>
                    <a:pt x="238" y="206"/>
                  </a:lnTo>
                  <a:lnTo>
                    <a:pt x="221" y="201"/>
                  </a:lnTo>
                  <a:lnTo>
                    <a:pt x="209" y="185"/>
                  </a:lnTo>
                  <a:lnTo>
                    <a:pt x="192" y="185"/>
                  </a:lnTo>
                  <a:lnTo>
                    <a:pt x="181" y="195"/>
                  </a:lnTo>
                  <a:lnTo>
                    <a:pt x="147" y="206"/>
                  </a:lnTo>
                  <a:lnTo>
                    <a:pt x="107" y="201"/>
                  </a:lnTo>
                  <a:lnTo>
                    <a:pt x="90" y="185"/>
                  </a:lnTo>
                  <a:lnTo>
                    <a:pt x="79" y="179"/>
                  </a:lnTo>
                  <a:lnTo>
                    <a:pt x="96" y="121"/>
                  </a:lnTo>
                  <a:lnTo>
                    <a:pt x="79" y="116"/>
                  </a:lnTo>
                  <a:lnTo>
                    <a:pt x="68" y="116"/>
                  </a:lnTo>
                  <a:lnTo>
                    <a:pt x="22" y="111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39" y="32"/>
                  </a:lnTo>
                  <a:lnTo>
                    <a:pt x="73" y="21"/>
                  </a:lnTo>
                  <a:lnTo>
                    <a:pt x="113" y="0"/>
                  </a:lnTo>
                  <a:lnTo>
                    <a:pt x="136" y="0"/>
                  </a:lnTo>
                  <a:lnTo>
                    <a:pt x="164" y="21"/>
                  </a:lnTo>
                  <a:lnTo>
                    <a:pt x="187" y="10"/>
                  </a:lnTo>
                  <a:lnTo>
                    <a:pt x="204" y="32"/>
                  </a:lnTo>
                  <a:lnTo>
                    <a:pt x="221" y="16"/>
                  </a:lnTo>
                  <a:lnTo>
                    <a:pt x="243" y="0"/>
                  </a:lnTo>
                  <a:lnTo>
                    <a:pt x="260" y="5"/>
                  </a:lnTo>
                  <a:lnTo>
                    <a:pt x="272" y="10"/>
                  </a:lnTo>
                  <a:lnTo>
                    <a:pt x="272" y="32"/>
                  </a:lnTo>
                  <a:lnTo>
                    <a:pt x="260" y="58"/>
                  </a:lnTo>
                  <a:lnTo>
                    <a:pt x="260" y="79"/>
                  </a:lnTo>
                  <a:lnTo>
                    <a:pt x="272" y="95"/>
                  </a:lnTo>
                  <a:lnTo>
                    <a:pt x="294" y="100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143"/>
            <p:cNvSpPr>
              <a:spLocks/>
            </p:cNvSpPr>
            <p:nvPr/>
          </p:nvSpPr>
          <p:spPr bwMode="auto">
            <a:xfrm>
              <a:off x="998" y="1627"/>
              <a:ext cx="1150" cy="1630"/>
            </a:xfrm>
            <a:custGeom>
              <a:avLst/>
              <a:gdLst/>
              <a:ahLst/>
              <a:cxnLst>
                <a:cxn ang="0">
                  <a:pos x="385" y="1583"/>
                </a:cxn>
                <a:cxn ang="0">
                  <a:pos x="277" y="1599"/>
                </a:cxn>
                <a:cxn ang="0">
                  <a:pos x="187" y="1620"/>
                </a:cxn>
                <a:cxn ang="0">
                  <a:pos x="198" y="1556"/>
                </a:cxn>
                <a:cxn ang="0">
                  <a:pos x="136" y="1488"/>
                </a:cxn>
                <a:cxn ang="0">
                  <a:pos x="62" y="1430"/>
                </a:cxn>
                <a:cxn ang="0">
                  <a:pos x="68" y="1330"/>
                </a:cxn>
                <a:cxn ang="0">
                  <a:pos x="141" y="1309"/>
                </a:cxn>
                <a:cxn ang="0">
                  <a:pos x="170" y="1198"/>
                </a:cxn>
                <a:cxn ang="0">
                  <a:pos x="90" y="1092"/>
                </a:cxn>
                <a:cxn ang="0">
                  <a:pos x="136" y="992"/>
                </a:cxn>
                <a:cxn ang="0">
                  <a:pos x="90" y="902"/>
                </a:cxn>
                <a:cxn ang="0">
                  <a:pos x="73" y="839"/>
                </a:cxn>
                <a:cxn ang="0">
                  <a:pos x="85" y="770"/>
                </a:cxn>
                <a:cxn ang="0">
                  <a:pos x="96" y="712"/>
                </a:cxn>
                <a:cxn ang="0">
                  <a:pos x="158" y="659"/>
                </a:cxn>
                <a:cxn ang="0">
                  <a:pos x="170" y="607"/>
                </a:cxn>
                <a:cxn ang="0">
                  <a:pos x="90" y="622"/>
                </a:cxn>
                <a:cxn ang="0">
                  <a:pos x="51" y="591"/>
                </a:cxn>
                <a:cxn ang="0">
                  <a:pos x="113" y="549"/>
                </a:cxn>
                <a:cxn ang="0">
                  <a:pos x="158" y="512"/>
                </a:cxn>
                <a:cxn ang="0">
                  <a:pos x="164" y="433"/>
                </a:cxn>
                <a:cxn ang="0">
                  <a:pos x="158" y="385"/>
                </a:cxn>
                <a:cxn ang="0">
                  <a:pos x="152" y="337"/>
                </a:cxn>
                <a:cxn ang="0">
                  <a:pos x="136" y="253"/>
                </a:cxn>
                <a:cxn ang="0">
                  <a:pos x="68" y="290"/>
                </a:cxn>
                <a:cxn ang="0">
                  <a:pos x="5" y="169"/>
                </a:cxn>
                <a:cxn ang="0">
                  <a:pos x="68" y="116"/>
                </a:cxn>
                <a:cxn ang="0">
                  <a:pos x="141" y="84"/>
                </a:cxn>
                <a:cxn ang="0">
                  <a:pos x="237" y="95"/>
                </a:cxn>
                <a:cxn ang="0">
                  <a:pos x="305" y="153"/>
                </a:cxn>
                <a:cxn ang="0">
                  <a:pos x="362" y="147"/>
                </a:cxn>
                <a:cxn ang="0">
                  <a:pos x="441" y="179"/>
                </a:cxn>
                <a:cxn ang="0">
                  <a:pos x="526" y="153"/>
                </a:cxn>
                <a:cxn ang="0">
                  <a:pos x="589" y="63"/>
                </a:cxn>
                <a:cxn ang="0">
                  <a:pos x="674" y="10"/>
                </a:cxn>
                <a:cxn ang="0">
                  <a:pos x="696" y="63"/>
                </a:cxn>
                <a:cxn ang="0">
                  <a:pos x="645" y="158"/>
                </a:cxn>
                <a:cxn ang="0">
                  <a:pos x="640" y="248"/>
                </a:cxn>
                <a:cxn ang="0">
                  <a:pos x="657" y="322"/>
                </a:cxn>
                <a:cxn ang="0">
                  <a:pos x="674" y="374"/>
                </a:cxn>
                <a:cxn ang="0">
                  <a:pos x="696" y="348"/>
                </a:cxn>
                <a:cxn ang="0">
                  <a:pos x="742" y="322"/>
                </a:cxn>
                <a:cxn ang="0">
                  <a:pos x="770" y="290"/>
                </a:cxn>
                <a:cxn ang="0">
                  <a:pos x="804" y="290"/>
                </a:cxn>
                <a:cxn ang="0">
                  <a:pos x="861" y="295"/>
                </a:cxn>
                <a:cxn ang="0">
                  <a:pos x="901" y="300"/>
                </a:cxn>
                <a:cxn ang="0">
                  <a:pos x="929" y="322"/>
                </a:cxn>
                <a:cxn ang="0">
                  <a:pos x="958" y="295"/>
                </a:cxn>
                <a:cxn ang="0">
                  <a:pos x="997" y="279"/>
                </a:cxn>
                <a:cxn ang="0">
                  <a:pos x="1043" y="290"/>
                </a:cxn>
                <a:cxn ang="0">
                  <a:pos x="1094" y="306"/>
                </a:cxn>
                <a:cxn ang="0">
                  <a:pos x="1139" y="348"/>
                </a:cxn>
                <a:cxn ang="0">
                  <a:pos x="1105" y="401"/>
                </a:cxn>
                <a:cxn ang="0">
                  <a:pos x="1094" y="475"/>
                </a:cxn>
                <a:cxn ang="0">
                  <a:pos x="1111" y="522"/>
                </a:cxn>
                <a:cxn ang="0">
                  <a:pos x="1111" y="586"/>
                </a:cxn>
                <a:cxn ang="0">
                  <a:pos x="1071" y="644"/>
                </a:cxn>
                <a:cxn ang="0">
                  <a:pos x="1009" y="707"/>
                </a:cxn>
                <a:cxn ang="0">
                  <a:pos x="935" y="707"/>
                </a:cxn>
              </a:cxnLst>
              <a:rect l="0" t="0" r="r" b="b"/>
              <a:pathLst>
                <a:path w="1150" h="1630">
                  <a:moveTo>
                    <a:pt x="459" y="1615"/>
                  </a:moveTo>
                  <a:lnTo>
                    <a:pt x="453" y="1609"/>
                  </a:lnTo>
                  <a:lnTo>
                    <a:pt x="447" y="1609"/>
                  </a:lnTo>
                  <a:lnTo>
                    <a:pt x="447" y="1604"/>
                  </a:lnTo>
                  <a:lnTo>
                    <a:pt x="441" y="1599"/>
                  </a:lnTo>
                  <a:lnTo>
                    <a:pt x="441" y="1593"/>
                  </a:lnTo>
                  <a:lnTo>
                    <a:pt x="436" y="1593"/>
                  </a:lnTo>
                  <a:lnTo>
                    <a:pt x="436" y="1588"/>
                  </a:lnTo>
                  <a:lnTo>
                    <a:pt x="430" y="1583"/>
                  </a:lnTo>
                  <a:lnTo>
                    <a:pt x="424" y="1583"/>
                  </a:lnTo>
                  <a:lnTo>
                    <a:pt x="419" y="1583"/>
                  </a:lnTo>
                  <a:lnTo>
                    <a:pt x="413" y="1583"/>
                  </a:lnTo>
                  <a:lnTo>
                    <a:pt x="407" y="1583"/>
                  </a:lnTo>
                  <a:lnTo>
                    <a:pt x="402" y="1583"/>
                  </a:lnTo>
                  <a:lnTo>
                    <a:pt x="396" y="1583"/>
                  </a:lnTo>
                  <a:lnTo>
                    <a:pt x="390" y="1583"/>
                  </a:lnTo>
                  <a:lnTo>
                    <a:pt x="385" y="1583"/>
                  </a:lnTo>
                  <a:lnTo>
                    <a:pt x="379" y="1583"/>
                  </a:lnTo>
                  <a:lnTo>
                    <a:pt x="374" y="1578"/>
                  </a:lnTo>
                  <a:lnTo>
                    <a:pt x="368" y="1572"/>
                  </a:lnTo>
                  <a:lnTo>
                    <a:pt x="362" y="1572"/>
                  </a:lnTo>
                  <a:lnTo>
                    <a:pt x="357" y="1578"/>
                  </a:lnTo>
                  <a:lnTo>
                    <a:pt x="351" y="1578"/>
                  </a:lnTo>
                  <a:lnTo>
                    <a:pt x="345" y="1583"/>
                  </a:lnTo>
                  <a:lnTo>
                    <a:pt x="339" y="1583"/>
                  </a:lnTo>
                  <a:lnTo>
                    <a:pt x="334" y="1588"/>
                  </a:lnTo>
                  <a:lnTo>
                    <a:pt x="328" y="1588"/>
                  </a:lnTo>
                  <a:lnTo>
                    <a:pt x="322" y="1588"/>
                  </a:lnTo>
                  <a:lnTo>
                    <a:pt x="311" y="1588"/>
                  </a:lnTo>
                  <a:lnTo>
                    <a:pt x="305" y="1593"/>
                  </a:lnTo>
                  <a:lnTo>
                    <a:pt x="294" y="1593"/>
                  </a:lnTo>
                  <a:lnTo>
                    <a:pt x="289" y="1593"/>
                  </a:lnTo>
                  <a:lnTo>
                    <a:pt x="283" y="1593"/>
                  </a:lnTo>
                  <a:lnTo>
                    <a:pt x="277" y="1599"/>
                  </a:lnTo>
                  <a:lnTo>
                    <a:pt x="272" y="1593"/>
                  </a:lnTo>
                  <a:lnTo>
                    <a:pt x="266" y="1593"/>
                  </a:lnTo>
                  <a:lnTo>
                    <a:pt x="266" y="1599"/>
                  </a:lnTo>
                  <a:lnTo>
                    <a:pt x="260" y="1599"/>
                  </a:lnTo>
                  <a:lnTo>
                    <a:pt x="249" y="1599"/>
                  </a:lnTo>
                  <a:lnTo>
                    <a:pt x="243" y="1599"/>
                  </a:lnTo>
                  <a:lnTo>
                    <a:pt x="237" y="1593"/>
                  </a:lnTo>
                  <a:lnTo>
                    <a:pt x="232" y="1593"/>
                  </a:lnTo>
                  <a:lnTo>
                    <a:pt x="226" y="1599"/>
                  </a:lnTo>
                  <a:lnTo>
                    <a:pt x="215" y="1599"/>
                  </a:lnTo>
                  <a:lnTo>
                    <a:pt x="209" y="1604"/>
                  </a:lnTo>
                  <a:lnTo>
                    <a:pt x="204" y="1609"/>
                  </a:lnTo>
                  <a:lnTo>
                    <a:pt x="198" y="1609"/>
                  </a:lnTo>
                  <a:lnTo>
                    <a:pt x="198" y="1615"/>
                  </a:lnTo>
                  <a:lnTo>
                    <a:pt x="192" y="1615"/>
                  </a:lnTo>
                  <a:lnTo>
                    <a:pt x="192" y="1620"/>
                  </a:lnTo>
                  <a:lnTo>
                    <a:pt x="187" y="1620"/>
                  </a:lnTo>
                  <a:lnTo>
                    <a:pt x="181" y="1620"/>
                  </a:lnTo>
                  <a:lnTo>
                    <a:pt x="175" y="1620"/>
                  </a:lnTo>
                  <a:lnTo>
                    <a:pt x="170" y="1625"/>
                  </a:lnTo>
                  <a:lnTo>
                    <a:pt x="164" y="1630"/>
                  </a:lnTo>
                  <a:lnTo>
                    <a:pt x="158" y="1625"/>
                  </a:lnTo>
                  <a:lnTo>
                    <a:pt x="158" y="1620"/>
                  </a:lnTo>
                  <a:lnTo>
                    <a:pt x="158" y="1615"/>
                  </a:lnTo>
                  <a:lnTo>
                    <a:pt x="164" y="1609"/>
                  </a:lnTo>
                  <a:lnTo>
                    <a:pt x="164" y="1604"/>
                  </a:lnTo>
                  <a:lnTo>
                    <a:pt x="170" y="1604"/>
                  </a:lnTo>
                  <a:lnTo>
                    <a:pt x="170" y="1599"/>
                  </a:lnTo>
                  <a:lnTo>
                    <a:pt x="170" y="1593"/>
                  </a:lnTo>
                  <a:lnTo>
                    <a:pt x="175" y="1588"/>
                  </a:lnTo>
                  <a:lnTo>
                    <a:pt x="181" y="1572"/>
                  </a:lnTo>
                  <a:lnTo>
                    <a:pt x="187" y="1567"/>
                  </a:lnTo>
                  <a:lnTo>
                    <a:pt x="192" y="1562"/>
                  </a:lnTo>
                  <a:lnTo>
                    <a:pt x="198" y="1556"/>
                  </a:lnTo>
                  <a:lnTo>
                    <a:pt x="198" y="1551"/>
                  </a:lnTo>
                  <a:lnTo>
                    <a:pt x="192" y="1546"/>
                  </a:lnTo>
                  <a:lnTo>
                    <a:pt x="187" y="1541"/>
                  </a:lnTo>
                  <a:lnTo>
                    <a:pt x="181" y="1535"/>
                  </a:lnTo>
                  <a:lnTo>
                    <a:pt x="181" y="1530"/>
                  </a:lnTo>
                  <a:lnTo>
                    <a:pt x="175" y="1525"/>
                  </a:lnTo>
                  <a:lnTo>
                    <a:pt x="175" y="1520"/>
                  </a:lnTo>
                  <a:lnTo>
                    <a:pt x="170" y="1520"/>
                  </a:lnTo>
                  <a:lnTo>
                    <a:pt x="164" y="1514"/>
                  </a:lnTo>
                  <a:lnTo>
                    <a:pt x="158" y="1514"/>
                  </a:lnTo>
                  <a:lnTo>
                    <a:pt x="152" y="1509"/>
                  </a:lnTo>
                  <a:lnTo>
                    <a:pt x="147" y="1504"/>
                  </a:lnTo>
                  <a:lnTo>
                    <a:pt x="147" y="1498"/>
                  </a:lnTo>
                  <a:lnTo>
                    <a:pt x="147" y="1493"/>
                  </a:lnTo>
                  <a:lnTo>
                    <a:pt x="147" y="1488"/>
                  </a:lnTo>
                  <a:lnTo>
                    <a:pt x="141" y="1488"/>
                  </a:lnTo>
                  <a:lnTo>
                    <a:pt x="136" y="1488"/>
                  </a:lnTo>
                  <a:lnTo>
                    <a:pt x="130" y="1483"/>
                  </a:lnTo>
                  <a:lnTo>
                    <a:pt x="124" y="1477"/>
                  </a:lnTo>
                  <a:lnTo>
                    <a:pt x="119" y="1477"/>
                  </a:lnTo>
                  <a:lnTo>
                    <a:pt x="113" y="1477"/>
                  </a:lnTo>
                  <a:lnTo>
                    <a:pt x="107" y="1477"/>
                  </a:lnTo>
                  <a:lnTo>
                    <a:pt x="102" y="1477"/>
                  </a:lnTo>
                  <a:lnTo>
                    <a:pt x="102" y="1472"/>
                  </a:lnTo>
                  <a:lnTo>
                    <a:pt x="96" y="1467"/>
                  </a:lnTo>
                  <a:lnTo>
                    <a:pt x="90" y="1462"/>
                  </a:lnTo>
                  <a:lnTo>
                    <a:pt x="85" y="1462"/>
                  </a:lnTo>
                  <a:lnTo>
                    <a:pt x="79" y="1462"/>
                  </a:lnTo>
                  <a:lnTo>
                    <a:pt x="73" y="1462"/>
                  </a:lnTo>
                  <a:lnTo>
                    <a:pt x="68" y="1462"/>
                  </a:lnTo>
                  <a:lnTo>
                    <a:pt x="68" y="1456"/>
                  </a:lnTo>
                  <a:lnTo>
                    <a:pt x="68" y="1451"/>
                  </a:lnTo>
                  <a:lnTo>
                    <a:pt x="62" y="1440"/>
                  </a:lnTo>
                  <a:lnTo>
                    <a:pt x="62" y="1430"/>
                  </a:lnTo>
                  <a:lnTo>
                    <a:pt x="62" y="1419"/>
                  </a:lnTo>
                  <a:lnTo>
                    <a:pt x="56" y="1414"/>
                  </a:lnTo>
                  <a:lnTo>
                    <a:pt x="56" y="1404"/>
                  </a:lnTo>
                  <a:lnTo>
                    <a:pt x="51" y="1404"/>
                  </a:lnTo>
                  <a:lnTo>
                    <a:pt x="51" y="1398"/>
                  </a:lnTo>
                  <a:lnTo>
                    <a:pt x="56" y="1393"/>
                  </a:lnTo>
                  <a:lnTo>
                    <a:pt x="56" y="1388"/>
                  </a:lnTo>
                  <a:lnTo>
                    <a:pt x="56" y="1377"/>
                  </a:lnTo>
                  <a:lnTo>
                    <a:pt x="62" y="1372"/>
                  </a:lnTo>
                  <a:lnTo>
                    <a:pt x="62" y="1367"/>
                  </a:lnTo>
                  <a:lnTo>
                    <a:pt x="62" y="1361"/>
                  </a:lnTo>
                  <a:lnTo>
                    <a:pt x="68" y="1356"/>
                  </a:lnTo>
                  <a:lnTo>
                    <a:pt x="68" y="1351"/>
                  </a:lnTo>
                  <a:lnTo>
                    <a:pt x="68" y="1345"/>
                  </a:lnTo>
                  <a:lnTo>
                    <a:pt x="68" y="1340"/>
                  </a:lnTo>
                  <a:lnTo>
                    <a:pt x="68" y="1335"/>
                  </a:lnTo>
                  <a:lnTo>
                    <a:pt x="68" y="1330"/>
                  </a:lnTo>
                  <a:lnTo>
                    <a:pt x="68" y="1335"/>
                  </a:lnTo>
                  <a:lnTo>
                    <a:pt x="73" y="1335"/>
                  </a:lnTo>
                  <a:lnTo>
                    <a:pt x="73" y="1340"/>
                  </a:lnTo>
                  <a:lnTo>
                    <a:pt x="79" y="1345"/>
                  </a:lnTo>
                  <a:lnTo>
                    <a:pt x="85" y="1345"/>
                  </a:lnTo>
                  <a:lnTo>
                    <a:pt x="90" y="1345"/>
                  </a:lnTo>
                  <a:lnTo>
                    <a:pt x="96" y="1345"/>
                  </a:lnTo>
                  <a:lnTo>
                    <a:pt x="102" y="1351"/>
                  </a:lnTo>
                  <a:lnTo>
                    <a:pt x="107" y="1351"/>
                  </a:lnTo>
                  <a:lnTo>
                    <a:pt x="113" y="1345"/>
                  </a:lnTo>
                  <a:lnTo>
                    <a:pt x="124" y="1345"/>
                  </a:lnTo>
                  <a:lnTo>
                    <a:pt x="136" y="1345"/>
                  </a:lnTo>
                  <a:lnTo>
                    <a:pt x="141" y="1345"/>
                  </a:lnTo>
                  <a:lnTo>
                    <a:pt x="141" y="1335"/>
                  </a:lnTo>
                  <a:lnTo>
                    <a:pt x="141" y="1330"/>
                  </a:lnTo>
                  <a:lnTo>
                    <a:pt x="141" y="1319"/>
                  </a:lnTo>
                  <a:lnTo>
                    <a:pt x="141" y="1309"/>
                  </a:lnTo>
                  <a:lnTo>
                    <a:pt x="141" y="1298"/>
                  </a:lnTo>
                  <a:lnTo>
                    <a:pt x="141" y="1293"/>
                  </a:lnTo>
                  <a:lnTo>
                    <a:pt x="141" y="1287"/>
                  </a:lnTo>
                  <a:lnTo>
                    <a:pt x="141" y="1277"/>
                  </a:lnTo>
                  <a:lnTo>
                    <a:pt x="141" y="1272"/>
                  </a:lnTo>
                  <a:lnTo>
                    <a:pt x="141" y="1261"/>
                  </a:lnTo>
                  <a:lnTo>
                    <a:pt x="141" y="1256"/>
                  </a:lnTo>
                  <a:lnTo>
                    <a:pt x="136" y="1245"/>
                  </a:lnTo>
                  <a:lnTo>
                    <a:pt x="130" y="1240"/>
                  </a:lnTo>
                  <a:lnTo>
                    <a:pt x="130" y="1224"/>
                  </a:lnTo>
                  <a:lnTo>
                    <a:pt x="130" y="1219"/>
                  </a:lnTo>
                  <a:lnTo>
                    <a:pt x="141" y="1219"/>
                  </a:lnTo>
                  <a:lnTo>
                    <a:pt x="147" y="1219"/>
                  </a:lnTo>
                  <a:lnTo>
                    <a:pt x="164" y="1219"/>
                  </a:lnTo>
                  <a:lnTo>
                    <a:pt x="170" y="1213"/>
                  </a:lnTo>
                  <a:lnTo>
                    <a:pt x="175" y="1203"/>
                  </a:lnTo>
                  <a:lnTo>
                    <a:pt x="170" y="1198"/>
                  </a:lnTo>
                  <a:lnTo>
                    <a:pt x="175" y="1187"/>
                  </a:lnTo>
                  <a:lnTo>
                    <a:pt x="175" y="1177"/>
                  </a:lnTo>
                  <a:lnTo>
                    <a:pt x="152" y="1166"/>
                  </a:lnTo>
                  <a:lnTo>
                    <a:pt x="147" y="1155"/>
                  </a:lnTo>
                  <a:lnTo>
                    <a:pt x="136" y="1155"/>
                  </a:lnTo>
                  <a:lnTo>
                    <a:pt x="124" y="1145"/>
                  </a:lnTo>
                  <a:lnTo>
                    <a:pt x="119" y="1145"/>
                  </a:lnTo>
                  <a:lnTo>
                    <a:pt x="107" y="1145"/>
                  </a:lnTo>
                  <a:lnTo>
                    <a:pt x="90" y="1140"/>
                  </a:lnTo>
                  <a:lnTo>
                    <a:pt x="73" y="1134"/>
                  </a:lnTo>
                  <a:lnTo>
                    <a:pt x="73" y="1124"/>
                  </a:lnTo>
                  <a:lnTo>
                    <a:pt x="73" y="1118"/>
                  </a:lnTo>
                  <a:lnTo>
                    <a:pt x="73" y="1113"/>
                  </a:lnTo>
                  <a:lnTo>
                    <a:pt x="79" y="1108"/>
                  </a:lnTo>
                  <a:lnTo>
                    <a:pt x="85" y="1103"/>
                  </a:lnTo>
                  <a:lnTo>
                    <a:pt x="85" y="1097"/>
                  </a:lnTo>
                  <a:lnTo>
                    <a:pt x="90" y="1092"/>
                  </a:lnTo>
                  <a:lnTo>
                    <a:pt x="96" y="1087"/>
                  </a:lnTo>
                  <a:lnTo>
                    <a:pt x="96" y="1082"/>
                  </a:lnTo>
                  <a:lnTo>
                    <a:pt x="96" y="1076"/>
                  </a:lnTo>
                  <a:lnTo>
                    <a:pt x="96" y="1071"/>
                  </a:lnTo>
                  <a:lnTo>
                    <a:pt x="96" y="1060"/>
                  </a:lnTo>
                  <a:lnTo>
                    <a:pt x="96" y="1055"/>
                  </a:lnTo>
                  <a:lnTo>
                    <a:pt x="107" y="1045"/>
                  </a:lnTo>
                  <a:lnTo>
                    <a:pt x="119" y="1039"/>
                  </a:lnTo>
                  <a:lnTo>
                    <a:pt x="124" y="1034"/>
                  </a:lnTo>
                  <a:lnTo>
                    <a:pt x="130" y="1034"/>
                  </a:lnTo>
                  <a:lnTo>
                    <a:pt x="130" y="1029"/>
                  </a:lnTo>
                  <a:lnTo>
                    <a:pt x="136" y="1029"/>
                  </a:lnTo>
                  <a:lnTo>
                    <a:pt x="141" y="1024"/>
                  </a:lnTo>
                  <a:lnTo>
                    <a:pt x="147" y="1018"/>
                  </a:lnTo>
                  <a:lnTo>
                    <a:pt x="147" y="1013"/>
                  </a:lnTo>
                  <a:lnTo>
                    <a:pt x="152" y="997"/>
                  </a:lnTo>
                  <a:lnTo>
                    <a:pt x="136" y="992"/>
                  </a:lnTo>
                  <a:lnTo>
                    <a:pt x="124" y="987"/>
                  </a:lnTo>
                  <a:lnTo>
                    <a:pt x="119" y="987"/>
                  </a:lnTo>
                  <a:lnTo>
                    <a:pt x="113" y="981"/>
                  </a:lnTo>
                  <a:lnTo>
                    <a:pt x="102" y="976"/>
                  </a:lnTo>
                  <a:lnTo>
                    <a:pt x="102" y="971"/>
                  </a:lnTo>
                  <a:lnTo>
                    <a:pt x="96" y="965"/>
                  </a:lnTo>
                  <a:lnTo>
                    <a:pt x="85" y="960"/>
                  </a:lnTo>
                  <a:lnTo>
                    <a:pt x="85" y="950"/>
                  </a:lnTo>
                  <a:lnTo>
                    <a:pt x="79" y="944"/>
                  </a:lnTo>
                  <a:lnTo>
                    <a:pt x="79" y="939"/>
                  </a:lnTo>
                  <a:lnTo>
                    <a:pt x="79" y="934"/>
                  </a:lnTo>
                  <a:lnTo>
                    <a:pt x="79" y="929"/>
                  </a:lnTo>
                  <a:lnTo>
                    <a:pt x="85" y="923"/>
                  </a:lnTo>
                  <a:lnTo>
                    <a:pt x="90" y="923"/>
                  </a:lnTo>
                  <a:lnTo>
                    <a:pt x="90" y="918"/>
                  </a:lnTo>
                  <a:lnTo>
                    <a:pt x="90" y="907"/>
                  </a:lnTo>
                  <a:lnTo>
                    <a:pt x="90" y="902"/>
                  </a:lnTo>
                  <a:lnTo>
                    <a:pt x="90" y="897"/>
                  </a:lnTo>
                  <a:lnTo>
                    <a:pt x="90" y="892"/>
                  </a:lnTo>
                  <a:lnTo>
                    <a:pt x="90" y="886"/>
                  </a:lnTo>
                  <a:lnTo>
                    <a:pt x="90" y="881"/>
                  </a:lnTo>
                  <a:lnTo>
                    <a:pt x="90" y="876"/>
                  </a:lnTo>
                  <a:lnTo>
                    <a:pt x="90" y="871"/>
                  </a:lnTo>
                  <a:lnTo>
                    <a:pt x="90" y="865"/>
                  </a:lnTo>
                  <a:lnTo>
                    <a:pt x="85" y="860"/>
                  </a:lnTo>
                  <a:lnTo>
                    <a:pt x="79" y="860"/>
                  </a:lnTo>
                  <a:lnTo>
                    <a:pt x="73" y="860"/>
                  </a:lnTo>
                  <a:lnTo>
                    <a:pt x="68" y="855"/>
                  </a:lnTo>
                  <a:lnTo>
                    <a:pt x="68" y="849"/>
                  </a:lnTo>
                  <a:lnTo>
                    <a:pt x="73" y="849"/>
                  </a:lnTo>
                  <a:lnTo>
                    <a:pt x="79" y="849"/>
                  </a:lnTo>
                  <a:lnTo>
                    <a:pt x="73" y="844"/>
                  </a:lnTo>
                  <a:lnTo>
                    <a:pt x="79" y="844"/>
                  </a:lnTo>
                  <a:lnTo>
                    <a:pt x="73" y="839"/>
                  </a:lnTo>
                  <a:lnTo>
                    <a:pt x="73" y="833"/>
                  </a:lnTo>
                  <a:lnTo>
                    <a:pt x="68" y="833"/>
                  </a:lnTo>
                  <a:lnTo>
                    <a:pt x="68" y="828"/>
                  </a:lnTo>
                  <a:lnTo>
                    <a:pt x="68" y="823"/>
                  </a:lnTo>
                  <a:lnTo>
                    <a:pt x="68" y="818"/>
                  </a:lnTo>
                  <a:lnTo>
                    <a:pt x="68" y="813"/>
                  </a:lnTo>
                  <a:lnTo>
                    <a:pt x="68" y="807"/>
                  </a:lnTo>
                  <a:lnTo>
                    <a:pt x="73" y="802"/>
                  </a:lnTo>
                  <a:lnTo>
                    <a:pt x="73" y="797"/>
                  </a:lnTo>
                  <a:lnTo>
                    <a:pt x="79" y="791"/>
                  </a:lnTo>
                  <a:lnTo>
                    <a:pt x="79" y="786"/>
                  </a:lnTo>
                  <a:lnTo>
                    <a:pt x="79" y="781"/>
                  </a:lnTo>
                  <a:lnTo>
                    <a:pt x="85" y="781"/>
                  </a:lnTo>
                  <a:lnTo>
                    <a:pt x="79" y="781"/>
                  </a:lnTo>
                  <a:lnTo>
                    <a:pt x="85" y="781"/>
                  </a:lnTo>
                  <a:lnTo>
                    <a:pt x="79" y="775"/>
                  </a:lnTo>
                  <a:lnTo>
                    <a:pt x="85" y="770"/>
                  </a:lnTo>
                  <a:lnTo>
                    <a:pt x="85" y="765"/>
                  </a:lnTo>
                  <a:lnTo>
                    <a:pt x="79" y="765"/>
                  </a:lnTo>
                  <a:lnTo>
                    <a:pt x="85" y="765"/>
                  </a:lnTo>
                  <a:lnTo>
                    <a:pt x="79" y="760"/>
                  </a:lnTo>
                  <a:lnTo>
                    <a:pt x="85" y="760"/>
                  </a:lnTo>
                  <a:lnTo>
                    <a:pt x="85" y="754"/>
                  </a:lnTo>
                  <a:lnTo>
                    <a:pt x="85" y="749"/>
                  </a:lnTo>
                  <a:lnTo>
                    <a:pt x="90" y="749"/>
                  </a:lnTo>
                  <a:lnTo>
                    <a:pt x="90" y="744"/>
                  </a:lnTo>
                  <a:lnTo>
                    <a:pt x="90" y="739"/>
                  </a:lnTo>
                  <a:lnTo>
                    <a:pt x="90" y="733"/>
                  </a:lnTo>
                  <a:lnTo>
                    <a:pt x="85" y="728"/>
                  </a:lnTo>
                  <a:lnTo>
                    <a:pt x="90" y="728"/>
                  </a:lnTo>
                  <a:lnTo>
                    <a:pt x="90" y="723"/>
                  </a:lnTo>
                  <a:lnTo>
                    <a:pt x="96" y="723"/>
                  </a:lnTo>
                  <a:lnTo>
                    <a:pt x="96" y="717"/>
                  </a:lnTo>
                  <a:lnTo>
                    <a:pt x="96" y="712"/>
                  </a:lnTo>
                  <a:lnTo>
                    <a:pt x="102" y="712"/>
                  </a:lnTo>
                  <a:lnTo>
                    <a:pt x="107" y="707"/>
                  </a:lnTo>
                  <a:lnTo>
                    <a:pt x="113" y="702"/>
                  </a:lnTo>
                  <a:lnTo>
                    <a:pt x="119" y="702"/>
                  </a:lnTo>
                  <a:lnTo>
                    <a:pt x="124" y="696"/>
                  </a:lnTo>
                  <a:lnTo>
                    <a:pt x="124" y="691"/>
                  </a:lnTo>
                  <a:lnTo>
                    <a:pt x="124" y="686"/>
                  </a:lnTo>
                  <a:lnTo>
                    <a:pt x="130" y="686"/>
                  </a:lnTo>
                  <a:lnTo>
                    <a:pt x="130" y="680"/>
                  </a:lnTo>
                  <a:lnTo>
                    <a:pt x="136" y="680"/>
                  </a:lnTo>
                  <a:lnTo>
                    <a:pt x="141" y="680"/>
                  </a:lnTo>
                  <a:lnTo>
                    <a:pt x="141" y="675"/>
                  </a:lnTo>
                  <a:lnTo>
                    <a:pt x="147" y="675"/>
                  </a:lnTo>
                  <a:lnTo>
                    <a:pt x="147" y="670"/>
                  </a:lnTo>
                  <a:lnTo>
                    <a:pt x="152" y="670"/>
                  </a:lnTo>
                  <a:lnTo>
                    <a:pt x="152" y="665"/>
                  </a:lnTo>
                  <a:lnTo>
                    <a:pt x="158" y="659"/>
                  </a:lnTo>
                  <a:lnTo>
                    <a:pt x="164" y="654"/>
                  </a:lnTo>
                  <a:lnTo>
                    <a:pt x="164" y="649"/>
                  </a:lnTo>
                  <a:lnTo>
                    <a:pt x="164" y="644"/>
                  </a:lnTo>
                  <a:lnTo>
                    <a:pt x="170" y="644"/>
                  </a:lnTo>
                  <a:lnTo>
                    <a:pt x="175" y="638"/>
                  </a:lnTo>
                  <a:lnTo>
                    <a:pt x="181" y="638"/>
                  </a:lnTo>
                  <a:lnTo>
                    <a:pt x="187" y="633"/>
                  </a:lnTo>
                  <a:lnTo>
                    <a:pt x="187" y="628"/>
                  </a:lnTo>
                  <a:lnTo>
                    <a:pt x="187" y="622"/>
                  </a:lnTo>
                  <a:lnTo>
                    <a:pt x="192" y="622"/>
                  </a:lnTo>
                  <a:lnTo>
                    <a:pt x="192" y="617"/>
                  </a:lnTo>
                  <a:lnTo>
                    <a:pt x="187" y="617"/>
                  </a:lnTo>
                  <a:lnTo>
                    <a:pt x="187" y="612"/>
                  </a:lnTo>
                  <a:lnTo>
                    <a:pt x="181" y="612"/>
                  </a:lnTo>
                  <a:lnTo>
                    <a:pt x="175" y="612"/>
                  </a:lnTo>
                  <a:lnTo>
                    <a:pt x="175" y="607"/>
                  </a:lnTo>
                  <a:lnTo>
                    <a:pt x="170" y="607"/>
                  </a:lnTo>
                  <a:lnTo>
                    <a:pt x="170" y="601"/>
                  </a:lnTo>
                  <a:lnTo>
                    <a:pt x="164" y="601"/>
                  </a:lnTo>
                  <a:lnTo>
                    <a:pt x="164" y="596"/>
                  </a:lnTo>
                  <a:lnTo>
                    <a:pt x="164" y="601"/>
                  </a:lnTo>
                  <a:lnTo>
                    <a:pt x="158" y="601"/>
                  </a:lnTo>
                  <a:lnTo>
                    <a:pt x="152" y="607"/>
                  </a:lnTo>
                  <a:lnTo>
                    <a:pt x="147" y="612"/>
                  </a:lnTo>
                  <a:lnTo>
                    <a:pt x="141" y="612"/>
                  </a:lnTo>
                  <a:lnTo>
                    <a:pt x="136" y="617"/>
                  </a:lnTo>
                  <a:lnTo>
                    <a:pt x="130" y="617"/>
                  </a:lnTo>
                  <a:lnTo>
                    <a:pt x="124" y="617"/>
                  </a:lnTo>
                  <a:lnTo>
                    <a:pt x="119" y="617"/>
                  </a:lnTo>
                  <a:lnTo>
                    <a:pt x="113" y="617"/>
                  </a:lnTo>
                  <a:lnTo>
                    <a:pt x="107" y="617"/>
                  </a:lnTo>
                  <a:lnTo>
                    <a:pt x="102" y="617"/>
                  </a:lnTo>
                  <a:lnTo>
                    <a:pt x="96" y="622"/>
                  </a:lnTo>
                  <a:lnTo>
                    <a:pt x="90" y="622"/>
                  </a:lnTo>
                  <a:lnTo>
                    <a:pt x="85" y="622"/>
                  </a:lnTo>
                  <a:lnTo>
                    <a:pt x="79" y="622"/>
                  </a:lnTo>
                  <a:lnTo>
                    <a:pt x="73" y="622"/>
                  </a:lnTo>
                  <a:lnTo>
                    <a:pt x="68" y="628"/>
                  </a:lnTo>
                  <a:lnTo>
                    <a:pt x="62" y="633"/>
                  </a:lnTo>
                  <a:lnTo>
                    <a:pt x="56" y="633"/>
                  </a:lnTo>
                  <a:lnTo>
                    <a:pt x="51" y="633"/>
                  </a:lnTo>
                  <a:lnTo>
                    <a:pt x="51" y="622"/>
                  </a:lnTo>
                  <a:lnTo>
                    <a:pt x="51" y="617"/>
                  </a:lnTo>
                  <a:lnTo>
                    <a:pt x="51" y="612"/>
                  </a:lnTo>
                  <a:lnTo>
                    <a:pt x="45" y="612"/>
                  </a:lnTo>
                  <a:lnTo>
                    <a:pt x="51" y="607"/>
                  </a:lnTo>
                  <a:lnTo>
                    <a:pt x="51" y="601"/>
                  </a:lnTo>
                  <a:lnTo>
                    <a:pt x="45" y="601"/>
                  </a:lnTo>
                  <a:lnTo>
                    <a:pt x="45" y="596"/>
                  </a:lnTo>
                  <a:lnTo>
                    <a:pt x="51" y="596"/>
                  </a:lnTo>
                  <a:lnTo>
                    <a:pt x="51" y="591"/>
                  </a:lnTo>
                  <a:lnTo>
                    <a:pt x="51" y="586"/>
                  </a:lnTo>
                  <a:lnTo>
                    <a:pt x="56" y="580"/>
                  </a:lnTo>
                  <a:lnTo>
                    <a:pt x="51" y="575"/>
                  </a:lnTo>
                  <a:lnTo>
                    <a:pt x="51" y="570"/>
                  </a:lnTo>
                  <a:lnTo>
                    <a:pt x="56" y="570"/>
                  </a:lnTo>
                  <a:lnTo>
                    <a:pt x="62" y="570"/>
                  </a:lnTo>
                  <a:lnTo>
                    <a:pt x="68" y="570"/>
                  </a:lnTo>
                  <a:lnTo>
                    <a:pt x="73" y="570"/>
                  </a:lnTo>
                  <a:lnTo>
                    <a:pt x="79" y="564"/>
                  </a:lnTo>
                  <a:lnTo>
                    <a:pt x="85" y="564"/>
                  </a:lnTo>
                  <a:lnTo>
                    <a:pt x="85" y="559"/>
                  </a:lnTo>
                  <a:lnTo>
                    <a:pt x="90" y="554"/>
                  </a:lnTo>
                  <a:lnTo>
                    <a:pt x="96" y="554"/>
                  </a:lnTo>
                  <a:lnTo>
                    <a:pt x="102" y="549"/>
                  </a:lnTo>
                  <a:lnTo>
                    <a:pt x="102" y="543"/>
                  </a:lnTo>
                  <a:lnTo>
                    <a:pt x="107" y="549"/>
                  </a:lnTo>
                  <a:lnTo>
                    <a:pt x="113" y="549"/>
                  </a:lnTo>
                  <a:lnTo>
                    <a:pt x="113" y="543"/>
                  </a:lnTo>
                  <a:lnTo>
                    <a:pt x="113" y="538"/>
                  </a:lnTo>
                  <a:lnTo>
                    <a:pt x="119" y="538"/>
                  </a:lnTo>
                  <a:lnTo>
                    <a:pt x="113" y="538"/>
                  </a:lnTo>
                  <a:lnTo>
                    <a:pt x="119" y="533"/>
                  </a:lnTo>
                  <a:lnTo>
                    <a:pt x="119" y="538"/>
                  </a:lnTo>
                  <a:lnTo>
                    <a:pt x="124" y="538"/>
                  </a:lnTo>
                  <a:lnTo>
                    <a:pt x="130" y="533"/>
                  </a:lnTo>
                  <a:lnTo>
                    <a:pt x="136" y="533"/>
                  </a:lnTo>
                  <a:lnTo>
                    <a:pt x="136" y="527"/>
                  </a:lnTo>
                  <a:lnTo>
                    <a:pt x="136" y="522"/>
                  </a:lnTo>
                  <a:lnTo>
                    <a:pt x="141" y="522"/>
                  </a:lnTo>
                  <a:lnTo>
                    <a:pt x="141" y="517"/>
                  </a:lnTo>
                  <a:lnTo>
                    <a:pt x="147" y="517"/>
                  </a:lnTo>
                  <a:lnTo>
                    <a:pt x="152" y="517"/>
                  </a:lnTo>
                  <a:lnTo>
                    <a:pt x="152" y="512"/>
                  </a:lnTo>
                  <a:lnTo>
                    <a:pt x="158" y="512"/>
                  </a:lnTo>
                  <a:lnTo>
                    <a:pt x="158" y="506"/>
                  </a:lnTo>
                  <a:lnTo>
                    <a:pt x="158" y="501"/>
                  </a:lnTo>
                  <a:lnTo>
                    <a:pt x="164" y="501"/>
                  </a:lnTo>
                  <a:lnTo>
                    <a:pt x="164" y="496"/>
                  </a:lnTo>
                  <a:lnTo>
                    <a:pt x="164" y="491"/>
                  </a:lnTo>
                  <a:lnTo>
                    <a:pt x="164" y="485"/>
                  </a:lnTo>
                  <a:lnTo>
                    <a:pt x="170" y="480"/>
                  </a:lnTo>
                  <a:lnTo>
                    <a:pt x="164" y="480"/>
                  </a:lnTo>
                  <a:lnTo>
                    <a:pt x="164" y="475"/>
                  </a:lnTo>
                  <a:lnTo>
                    <a:pt x="164" y="469"/>
                  </a:lnTo>
                  <a:lnTo>
                    <a:pt x="164" y="464"/>
                  </a:lnTo>
                  <a:lnTo>
                    <a:pt x="164" y="459"/>
                  </a:lnTo>
                  <a:lnTo>
                    <a:pt x="164" y="454"/>
                  </a:lnTo>
                  <a:lnTo>
                    <a:pt x="164" y="448"/>
                  </a:lnTo>
                  <a:lnTo>
                    <a:pt x="164" y="443"/>
                  </a:lnTo>
                  <a:lnTo>
                    <a:pt x="164" y="438"/>
                  </a:lnTo>
                  <a:lnTo>
                    <a:pt x="164" y="433"/>
                  </a:lnTo>
                  <a:lnTo>
                    <a:pt x="170" y="433"/>
                  </a:lnTo>
                  <a:lnTo>
                    <a:pt x="170" y="427"/>
                  </a:lnTo>
                  <a:lnTo>
                    <a:pt x="175" y="422"/>
                  </a:lnTo>
                  <a:lnTo>
                    <a:pt x="181" y="422"/>
                  </a:lnTo>
                  <a:lnTo>
                    <a:pt x="187" y="422"/>
                  </a:lnTo>
                  <a:lnTo>
                    <a:pt x="192" y="417"/>
                  </a:lnTo>
                  <a:lnTo>
                    <a:pt x="187" y="411"/>
                  </a:lnTo>
                  <a:lnTo>
                    <a:pt x="181" y="411"/>
                  </a:lnTo>
                  <a:lnTo>
                    <a:pt x="181" y="406"/>
                  </a:lnTo>
                  <a:lnTo>
                    <a:pt x="181" y="401"/>
                  </a:lnTo>
                  <a:lnTo>
                    <a:pt x="175" y="401"/>
                  </a:lnTo>
                  <a:lnTo>
                    <a:pt x="170" y="401"/>
                  </a:lnTo>
                  <a:lnTo>
                    <a:pt x="170" y="395"/>
                  </a:lnTo>
                  <a:lnTo>
                    <a:pt x="170" y="390"/>
                  </a:lnTo>
                  <a:lnTo>
                    <a:pt x="164" y="390"/>
                  </a:lnTo>
                  <a:lnTo>
                    <a:pt x="164" y="385"/>
                  </a:lnTo>
                  <a:lnTo>
                    <a:pt x="158" y="385"/>
                  </a:lnTo>
                  <a:lnTo>
                    <a:pt x="158" y="380"/>
                  </a:lnTo>
                  <a:lnTo>
                    <a:pt x="164" y="380"/>
                  </a:lnTo>
                  <a:lnTo>
                    <a:pt x="158" y="380"/>
                  </a:lnTo>
                  <a:lnTo>
                    <a:pt x="158" y="374"/>
                  </a:lnTo>
                  <a:lnTo>
                    <a:pt x="152" y="374"/>
                  </a:lnTo>
                  <a:lnTo>
                    <a:pt x="158" y="369"/>
                  </a:lnTo>
                  <a:lnTo>
                    <a:pt x="158" y="364"/>
                  </a:lnTo>
                  <a:lnTo>
                    <a:pt x="164" y="364"/>
                  </a:lnTo>
                  <a:lnTo>
                    <a:pt x="164" y="359"/>
                  </a:lnTo>
                  <a:lnTo>
                    <a:pt x="170" y="359"/>
                  </a:lnTo>
                  <a:lnTo>
                    <a:pt x="170" y="353"/>
                  </a:lnTo>
                  <a:lnTo>
                    <a:pt x="175" y="348"/>
                  </a:lnTo>
                  <a:lnTo>
                    <a:pt x="175" y="343"/>
                  </a:lnTo>
                  <a:lnTo>
                    <a:pt x="170" y="343"/>
                  </a:lnTo>
                  <a:lnTo>
                    <a:pt x="164" y="343"/>
                  </a:lnTo>
                  <a:lnTo>
                    <a:pt x="158" y="343"/>
                  </a:lnTo>
                  <a:lnTo>
                    <a:pt x="152" y="337"/>
                  </a:lnTo>
                  <a:lnTo>
                    <a:pt x="147" y="337"/>
                  </a:lnTo>
                  <a:lnTo>
                    <a:pt x="147" y="332"/>
                  </a:lnTo>
                  <a:lnTo>
                    <a:pt x="147" y="327"/>
                  </a:lnTo>
                  <a:lnTo>
                    <a:pt x="141" y="322"/>
                  </a:lnTo>
                  <a:lnTo>
                    <a:pt x="136" y="316"/>
                  </a:lnTo>
                  <a:lnTo>
                    <a:pt x="136" y="311"/>
                  </a:lnTo>
                  <a:lnTo>
                    <a:pt x="141" y="295"/>
                  </a:lnTo>
                  <a:lnTo>
                    <a:pt x="136" y="295"/>
                  </a:lnTo>
                  <a:lnTo>
                    <a:pt x="130" y="295"/>
                  </a:lnTo>
                  <a:lnTo>
                    <a:pt x="124" y="290"/>
                  </a:lnTo>
                  <a:lnTo>
                    <a:pt x="124" y="285"/>
                  </a:lnTo>
                  <a:lnTo>
                    <a:pt x="124" y="279"/>
                  </a:lnTo>
                  <a:lnTo>
                    <a:pt x="124" y="274"/>
                  </a:lnTo>
                  <a:lnTo>
                    <a:pt x="130" y="269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36" y="253"/>
                  </a:lnTo>
                  <a:lnTo>
                    <a:pt x="130" y="253"/>
                  </a:lnTo>
                  <a:lnTo>
                    <a:pt x="130" y="258"/>
                  </a:lnTo>
                  <a:lnTo>
                    <a:pt x="130" y="253"/>
                  </a:lnTo>
                  <a:lnTo>
                    <a:pt x="124" y="258"/>
                  </a:lnTo>
                  <a:lnTo>
                    <a:pt x="119" y="264"/>
                  </a:lnTo>
                  <a:lnTo>
                    <a:pt x="119" y="269"/>
                  </a:lnTo>
                  <a:lnTo>
                    <a:pt x="113" y="269"/>
                  </a:lnTo>
                  <a:lnTo>
                    <a:pt x="107" y="274"/>
                  </a:lnTo>
                  <a:lnTo>
                    <a:pt x="102" y="274"/>
                  </a:lnTo>
                  <a:lnTo>
                    <a:pt x="96" y="269"/>
                  </a:lnTo>
                  <a:lnTo>
                    <a:pt x="90" y="269"/>
                  </a:lnTo>
                  <a:lnTo>
                    <a:pt x="90" y="264"/>
                  </a:lnTo>
                  <a:lnTo>
                    <a:pt x="85" y="264"/>
                  </a:lnTo>
                  <a:lnTo>
                    <a:pt x="79" y="269"/>
                  </a:lnTo>
                  <a:lnTo>
                    <a:pt x="73" y="269"/>
                  </a:lnTo>
                  <a:lnTo>
                    <a:pt x="73" y="285"/>
                  </a:lnTo>
                  <a:lnTo>
                    <a:pt x="68" y="290"/>
                  </a:lnTo>
                  <a:lnTo>
                    <a:pt x="62" y="285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51" y="258"/>
                  </a:lnTo>
                  <a:lnTo>
                    <a:pt x="45" y="248"/>
                  </a:lnTo>
                  <a:lnTo>
                    <a:pt x="45" y="242"/>
                  </a:lnTo>
                  <a:lnTo>
                    <a:pt x="39" y="237"/>
                  </a:lnTo>
                  <a:lnTo>
                    <a:pt x="39" y="227"/>
                  </a:lnTo>
                  <a:lnTo>
                    <a:pt x="39" y="216"/>
                  </a:lnTo>
                  <a:lnTo>
                    <a:pt x="39" y="211"/>
                  </a:lnTo>
                  <a:lnTo>
                    <a:pt x="34" y="200"/>
                  </a:lnTo>
                  <a:lnTo>
                    <a:pt x="28" y="195"/>
                  </a:lnTo>
                  <a:lnTo>
                    <a:pt x="22" y="190"/>
                  </a:lnTo>
                  <a:lnTo>
                    <a:pt x="22" y="184"/>
                  </a:lnTo>
                  <a:lnTo>
                    <a:pt x="11" y="179"/>
                  </a:lnTo>
                  <a:lnTo>
                    <a:pt x="5" y="174"/>
                  </a:lnTo>
                  <a:lnTo>
                    <a:pt x="5" y="169"/>
                  </a:lnTo>
                  <a:lnTo>
                    <a:pt x="11" y="163"/>
                  </a:lnTo>
                  <a:lnTo>
                    <a:pt x="11" y="158"/>
                  </a:lnTo>
                  <a:lnTo>
                    <a:pt x="17" y="153"/>
                  </a:lnTo>
                  <a:lnTo>
                    <a:pt x="11" y="147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5" y="121"/>
                  </a:lnTo>
                  <a:lnTo>
                    <a:pt x="5" y="116"/>
                  </a:lnTo>
                  <a:lnTo>
                    <a:pt x="17" y="111"/>
                  </a:lnTo>
                  <a:lnTo>
                    <a:pt x="34" y="111"/>
                  </a:lnTo>
                  <a:lnTo>
                    <a:pt x="39" y="105"/>
                  </a:lnTo>
                  <a:lnTo>
                    <a:pt x="45" y="105"/>
                  </a:lnTo>
                  <a:lnTo>
                    <a:pt x="56" y="100"/>
                  </a:lnTo>
                  <a:lnTo>
                    <a:pt x="62" y="105"/>
                  </a:lnTo>
                  <a:lnTo>
                    <a:pt x="62" y="111"/>
                  </a:lnTo>
                  <a:lnTo>
                    <a:pt x="68" y="111"/>
                  </a:lnTo>
                  <a:lnTo>
                    <a:pt x="68" y="116"/>
                  </a:lnTo>
                  <a:lnTo>
                    <a:pt x="73" y="111"/>
                  </a:lnTo>
                  <a:lnTo>
                    <a:pt x="79" y="116"/>
                  </a:lnTo>
                  <a:lnTo>
                    <a:pt x="85" y="116"/>
                  </a:lnTo>
                  <a:lnTo>
                    <a:pt x="90" y="121"/>
                  </a:lnTo>
                  <a:lnTo>
                    <a:pt x="96" y="121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2" y="116"/>
                  </a:lnTo>
                  <a:lnTo>
                    <a:pt x="102" y="105"/>
                  </a:lnTo>
                  <a:lnTo>
                    <a:pt x="107" y="105"/>
                  </a:lnTo>
                  <a:lnTo>
                    <a:pt x="113" y="105"/>
                  </a:lnTo>
                  <a:lnTo>
                    <a:pt x="119" y="105"/>
                  </a:lnTo>
                  <a:lnTo>
                    <a:pt x="124" y="100"/>
                  </a:lnTo>
                  <a:lnTo>
                    <a:pt x="130" y="100"/>
                  </a:lnTo>
                  <a:lnTo>
                    <a:pt x="130" y="95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1" y="79"/>
                  </a:lnTo>
                  <a:lnTo>
                    <a:pt x="147" y="74"/>
                  </a:lnTo>
                  <a:lnTo>
                    <a:pt x="152" y="74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70" y="74"/>
                  </a:lnTo>
                  <a:lnTo>
                    <a:pt x="175" y="79"/>
                  </a:lnTo>
                  <a:lnTo>
                    <a:pt x="187" y="84"/>
                  </a:lnTo>
                  <a:lnTo>
                    <a:pt x="192" y="79"/>
                  </a:lnTo>
                  <a:lnTo>
                    <a:pt x="198" y="79"/>
                  </a:lnTo>
                  <a:lnTo>
                    <a:pt x="204" y="79"/>
                  </a:lnTo>
                  <a:lnTo>
                    <a:pt x="209" y="79"/>
                  </a:lnTo>
                  <a:lnTo>
                    <a:pt x="215" y="84"/>
                  </a:lnTo>
                  <a:lnTo>
                    <a:pt x="221" y="79"/>
                  </a:lnTo>
                  <a:lnTo>
                    <a:pt x="226" y="84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3" y="95"/>
                  </a:lnTo>
                  <a:lnTo>
                    <a:pt x="249" y="95"/>
                  </a:lnTo>
                  <a:lnTo>
                    <a:pt x="254" y="95"/>
                  </a:lnTo>
                  <a:lnTo>
                    <a:pt x="260" y="100"/>
                  </a:lnTo>
                  <a:lnTo>
                    <a:pt x="266" y="111"/>
                  </a:lnTo>
                  <a:lnTo>
                    <a:pt x="266" y="116"/>
                  </a:lnTo>
                  <a:lnTo>
                    <a:pt x="266" y="121"/>
                  </a:lnTo>
                  <a:lnTo>
                    <a:pt x="272" y="126"/>
                  </a:lnTo>
                  <a:lnTo>
                    <a:pt x="277" y="126"/>
                  </a:lnTo>
                  <a:lnTo>
                    <a:pt x="283" y="126"/>
                  </a:lnTo>
                  <a:lnTo>
                    <a:pt x="289" y="126"/>
                  </a:lnTo>
                  <a:lnTo>
                    <a:pt x="289" y="132"/>
                  </a:lnTo>
                  <a:lnTo>
                    <a:pt x="294" y="137"/>
                  </a:lnTo>
                  <a:lnTo>
                    <a:pt x="294" y="142"/>
                  </a:lnTo>
                  <a:lnTo>
                    <a:pt x="294" y="153"/>
                  </a:lnTo>
                  <a:lnTo>
                    <a:pt x="300" y="153"/>
                  </a:lnTo>
                  <a:lnTo>
                    <a:pt x="305" y="153"/>
                  </a:lnTo>
                  <a:lnTo>
                    <a:pt x="311" y="153"/>
                  </a:lnTo>
                  <a:lnTo>
                    <a:pt x="317" y="158"/>
                  </a:lnTo>
                  <a:lnTo>
                    <a:pt x="317" y="163"/>
                  </a:lnTo>
                  <a:lnTo>
                    <a:pt x="317" y="169"/>
                  </a:lnTo>
                  <a:lnTo>
                    <a:pt x="322" y="169"/>
                  </a:lnTo>
                  <a:lnTo>
                    <a:pt x="328" y="169"/>
                  </a:lnTo>
                  <a:lnTo>
                    <a:pt x="334" y="169"/>
                  </a:lnTo>
                  <a:lnTo>
                    <a:pt x="339" y="163"/>
                  </a:lnTo>
                  <a:lnTo>
                    <a:pt x="339" y="169"/>
                  </a:lnTo>
                  <a:lnTo>
                    <a:pt x="339" y="174"/>
                  </a:lnTo>
                  <a:lnTo>
                    <a:pt x="345" y="174"/>
                  </a:lnTo>
                  <a:lnTo>
                    <a:pt x="351" y="169"/>
                  </a:lnTo>
                  <a:lnTo>
                    <a:pt x="351" y="163"/>
                  </a:lnTo>
                  <a:lnTo>
                    <a:pt x="351" y="158"/>
                  </a:lnTo>
                  <a:lnTo>
                    <a:pt x="351" y="153"/>
                  </a:lnTo>
                  <a:lnTo>
                    <a:pt x="357" y="153"/>
                  </a:lnTo>
                  <a:lnTo>
                    <a:pt x="362" y="147"/>
                  </a:lnTo>
                  <a:lnTo>
                    <a:pt x="368" y="147"/>
                  </a:lnTo>
                  <a:lnTo>
                    <a:pt x="374" y="153"/>
                  </a:lnTo>
                  <a:lnTo>
                    <a:pt x="379" y="153"/>
                  </a:lnTo>
                  <a:lnTo>
                    <a:pt x="385" y="153"/>
                  </a:lnTo>
                  <a:lnTo>
                    <a:pt x="385" y="158"/>
                  </a:lnTo>
                  <a:lnTo>
                    <a:pt x="390" y="158"/>
                  </a:lnTo>
                  <a:lnTo>
                    <a:pt x="396" y="163"/>
                  </a:lnTo>
                  <a:lnTo>
                    <a:pt x="402" y="169"/>
                  </a:lnTo>
                  <a:lnTo>
                    <a:pt x="407" y="169"/>
                  </a:lnTo>
                  <a:lnTo>
                    <a:pt x="413" y="174"/>
                  </a:lnTo>
                  <a:lnTo>
                    <a:pt x="419" y="174"/>
                  </a:lnTo>
                  <a:lnTo>
                    <a:pt x="419" y="179"/>
                  </a:lnTo>
                  <a:lnTo>
                    <a:pt x="424" y="184"/>
                  </a:lnTo>
                  <a:lnTo>
                    <a:pt x="430" y="184"/>
                  </a:lnTo>
                  <a:lnTo>
                    <a:pt x="436" y="184"/>
                  </a:lnTo>
                  <a:lnTo>
                    <a:pt x="436" y="179"/>
                  </a:lnTo>
                  <a:lnTo>
                    <a:pt x="441" y="179"/>
                  </a:lnTo>
                  <a:lnTo>
                    <a:pt x="453" y="179"/>
                  </a:lnTo>
                  <a:lnTo>
                    <a:pt x="459" y="179"/>
                  </a:lnTo>
                  <a:lnTo>
                    <a:pt x="464" y="174"/>
                  </a:lnTo>
                  <a:lnTo>
                    <a:pt x="470" y="174"/>
                  </a:lnTo>
                  <a:lnTo>
                    <a:pt x="475" y="179"/>
                  </a:lnTo>
                  <a:lnTo>
                    <a:pt x="481" y="174"/>
                  </a:lnTo>
                  <a:lnTo>
                    <a:pt x="487" y="174"/>
                  </a:lnTo>
                  <a:lnTo>
                    <a:pt x="492" y="169"/>
                  </a:lnTo>
                  <a:lnTo>
                    <a:pt x="498" y="163"/>
                  </a:lnTo>
                  <a:lnTo>
                    <a:pt x="504" y="163"/>
                  </a:lnTo>
                  <a:lnTo>
                    <a:pt x="509" y="163"/>
                  </a:lnTo>
                  <a:lnTo>
                    <a:pt x="509" y="153"/>
                  </a:lnTo>
                  <a:lnTo>
                    <a:pt x="504" y="147"/>
                  </a:lnTo>
                  <a:lnTo>
                    <a:pt x="509" y="147"/>
                  </a:lnTo>
                  <a:lnTo>
                    <a:pt x="515" y="153"/>
                  </a:lnTo>
                  <a:lnTo>
                    <a:pt x="521" y="153"/>
                  </a:lnTo>
                  <a:lnTo>
                    <a:pt x="526" y="153"/>
                  </a:lnTo>
                  <a:lnTo>
                    <a:pt x="532" y="147"/>
                  </a:lnTo>
                  <a:lnTo>
                    <a:pt x="526" y="142"/>
                  </a:lnTo>
                  <a:lnTo>
                    <a:pt x="526" y="137"/>
                  </a:lnTo>
                  <a:lnTo>
                    <a:pt x="532" y="132"/>
                  </a:lnTo>
                  <a:lnTo>
                    <a:pt x="538" y="116"/>
                  </a:lnTo>
                  <a:lnTo>
                    <a:pt x="543" y="111"/>
                  </a:lnTo>
                  <a:lnTo>
                    <a:pt x="549" y="105"/>
                  </a:lnTo>
                  <a:lnTo>
                    <a:pt x="549" y="100"/>
                  </a:lnTo>
                  <a:lnTo>
                    <a:pt x="555" y="95"/>
                  </a:lnTo>
                  <a:lnTo>
                    <a:pt x="560" y="95"/>
                  </a:lnTo>
                  <a:lnTo>
                    <a:pt x="560" y="89"/>
                  </a:lnTo>
                  <a:lnTo>
                    <a:pt x="560" y="79"/>
                  </a:lnTo>
                  <a:lnTo>
                    <a:pt x="566" y="74"/>
                  </a:lnTo>
                  <a:lnTo>
                    <a:pt x="572" y="74"/>
                  </a:lnTo>
                  <a:lnTo>
                    <a:pt x="577" y="68"/>
                  </a:lnTo>
                  <a:lnTo>
                    <a:pt x="583" y="68"/>
                  </a:lnTo>
                  <a:lnTo>
                    <a:pt x="589" y="63"/>
                  </a:lnTo>
                  <a:lnTo>
                    <a:pt x="594" y="58"/>
                  </a:lnTo>
                  <a:lnTo>
                    <a:pt x="600" y="58"/>
                  </a:lnTo>
                  <a:lnTo>
                    <a:pt x="606" y="53"/>
                  </a:lnTo>
                  <a:lnTo>
                    <a:pt x="606" y="42"/>
                  </a:lnTo>
                  <a:lnTo>
                    <a:pt x="611" y="37"/>
                  </a:lnTo>
                  <a:lnTo>
                    <a:pt x="617" y="37"/>
                  </a:lnTo>
                  <a:lnTo>
                    <a:pt x="623" y="37"/>
                  </a:lnTo>
                  <a:lnTo>
                    <a:pt x="628" y="42"/>
                  </a:lnTo>
                  <a:lnTo>
                    <a:pt x="634" y="42"/>
                  </a:lnTo>
                  <a:lnTo>
                    <a:pt x="640" y="42"/>
                  </a:lnTo>
                  <a:lnTo>
                    <a:pt x="645" y="37"/>
                  </a:lnTo>
                  <a:lnTo>
                    <a:pt x="651" y="31"/>
                  </a:lnTo>
                  <a:lnTo>
                    <a:pt x="657" y="26"/>
                  </a:lnTo>
                  <a:lnTo>
                    <a:pt x="662" y="26"/>
                  </a:lnTo>
                  <a:lnTo>
                    <a:pt x="668" y="15"/>
                  </a:lnTo>
                  <a:lnTo>
                    <a:pt x="674" y="15"/>
                  </a:lnTo>
                  <a:lnTo>
                    <a:pt x="674" y="10"/>
                  </a:lnTo>
                  <a:lnTo>
                    <a:pt x="679" y="5"/>
                  </a:lnTo>
                  <a:lnTo>
                    <a:pt x="685" y="0"/>
                  </a:lnTo>
                  <a:lnTo>
                    <a:pt x="691" y="0"/>
                  </a:lnTo>
                  <a:lnTo>
                    <a:pt x="702" y="5"/>
                  </a:lnTo>
                  <a:lnTo>
                    <a:pt x="708" y="5"/>
                  </a:lnTo>
                  <a:lnTo>
                    <a:pt x="708" y="10"/>
                  </a:lnTo>
                  <a:lnTo>
                    <a:pt x="713" y="10"/>
                  </a:lnTo>
                  <a:lnTo>
                    <a:pt x="719" y="15"/>
                  </a:lnTo>
                  <a:lnTo>
                    <a:pt x="719" y="21"/>
                  </a:lnTo>
                  <a:lnTo>
                    <a:pt x="719" y="26"/>
                  </a:lnTo>
                  <a:lnTo>
                    <a:pt x="713" y="31"/>
                  </a:lnTo>
                  <a:lnTo>
                    <a:pt x="708" y="37"/>
                  </a:lnTo>
                  <a:lnTo>
                    <a:pt x="708" y="42"/>
                  </a:lnTo>
                  <a:lnTo>
                    <a:pt x="702" y="42"/>
                  </a:lnTo>
                  <a:lnTo>
                    <a:pt x="702" y="47"/>
                  </a:lnTo>
                  <a:lnTo>
                    <a:pt x="702" y="53"/>
                  </a:lnTo>
                  <a:lnTo>
                    <a:pt x="696" y="63"/>
                  </a:lnTo>
                  <a:lnTo>
                    <a:pt x="696" y="68"/>
                  </a:lnTo>
                  <a:lnTo>
                    <a:pt x="696" y="74"/>
                  </a:lnTo>
                  <a:lnTo>
                    <a:pt x="691" y="79"/>
                  </a:lnTo>
                  <a:lnTo>
                    <a:pt x="685" y="84"/>
                  </a:lnTo>
                  <a:lnTo>
                    <a:pt x="679" y="89"/>
                  </a:lnTo>
                  <a:lnTo>
                    <a:pt x="674" y="95"/>
                  </a:lnTo>
                  <a:lnTo>
                    <a:pt x="668" y="100"/>
                  </a:lnTo>
                  <a:lnTo>
                    <a:pt x="674" y="105"/>
                  </a:lnTo>
                  <a:lnTo>
                    <a:pt x="668" y="116"/>
                  </a:lnTo>
                  <a:lnTo>
                    <a:pt x="668" y="121"/>
                  </a:lnTo>
                  <a:lnTo>
                    <a:pt x="668" y="126"/>
                  </a:lnTo>
                  <a:lnTo>
                    <a:pt x="662" y="132"/>
                  </a:lnTo>
                  <a:lnTo>
                    <a:pt x="657" y="132"/>
                  </a:lnTo>
                  <a:lnTo>
                    <a:pt x="651" y="137"/>
                  </a:lnTo>
                  <a:lnTo>
                    <a:pt x="645" y="142"/>
                  </a:lnTo>
                  <a:lnTo>
                    <a:pt x="645" y="153"/>
                  </a:lnTo>
                  <a:lnTo>
                    <a:pt x="645" y="158"/>
                  </a:lnTo>
                  <a:lnTo>
                    <a:pt x="645" y="169"/>
                  </a:lnTo>
                  <a:lnTo>
                    <a:pt x="645" y="174"/>
                  </a:lnTo>
                  <a:lnTo>
                    <a:pt x="640" y="179"/>
                  </a:lnTo>
                  <a:lnTo>
                    <a:pt x="645" y="184"/>
                  </a:lnTo>
                  <a:lnTo>
                    <a:pt x="645" y="190"/>
                  </a:lnTo>
                  <a:lnTo>
                    <a:pt x="645" y="195"/>
                  </a:lnTo>
                  <a:lnTo>
                    <a:pt x="651" y="195"/>
                  </a:lnTo>
                  <a:lnTo>
                    <a:pt x="651" y="200"/>
                  </a:lnTo>
                  <a:lnTo>
                    <a:pt x="651" y="206"/>
                  </a:lnTo>
                  <a:lnTo>
                    <a:pt x="645" y="211"/>
                  </a:lnTo>
                  <a:lnTo>
                    <a:pt x="645" y="216"/>
                  </a:lnTo>
                  <a:lnTo>
                    <a:pt x="645" y="221"/>
                  </a:lnTo>
                  <a:lnTo>
                    <a:pt x="645" y="227"/>
                  </a:lnTo>
                  <a:lnTo>
                    <a:pt x="640" y="232"/>
                  </a:lnTo>
                  <a:lnTo>
                    <a:pt x="640" y="237"/>
                  </a:lnTo>
                  <a:lnTo>
                    <a:pt x="640" y="242"/>
                  </a:lnTo>
                  <a:lnTo>
                    <a:pt x="640" y="248"/>
                  </a:lnTo>
                  <a:lnTo>
                    <a:pt x="634" y="248"/>
                  </a:lnTo>
                  <a:lnTo>
                    <a:pt x="640" y="248"/>
                  </a:lnTo>
                  <a:lnTo>
                    <a:pt x="640" y="253"/>
                  </a:lnTo>
                  <a:lnTo>
                    <a:pt x="640" y="258"/>
                  </a:lnTo>
                  <a:lnTo>
                    <a:pt x="640" y="264"/>
                  </a:lnTo>
                  <a:lnTo>
                    <a:pt x="645" y="264"/>
                  </a:lnTo>
                  <a:lnTo>
                    <a:pt x="645" y="269"/>
                  </a:lnTo>
                  <a:lnTo>
                    <a:pt x="645" y="274"/>
                  </a:lnTo>
                  <a:lnTo>
                    <a:pt x="651" y="279"/>
                  </a:lnTo>
                  <a:lnTo>
                    <a:pt x="657" y="285"/>
                  </a:lnTo>
                  <a:lnTo>
                    <a:pt x="657" y="290"/>
                  </a:lnTo>
                  <a:lnTo>
                    <a:pt x="657" y="295"/>
                  </a:lnTo>
                  <a:lnTo>
                    <a:pt x="657" y="300"/>
                  </a:lnTo>
                  <a:lnTo>
                    <a:pt x="657" y="306"/>
                  </a:lnTo>
                  <a:lnTo>
                    <a:pt x="657" y="311"/>
                  </a:lnTo>
                  <a:lnTo>
                    <a:pt x="657" y="316"/>
                  </a:lnTo>
                  <a:lnTo>
                    <a:pt x="657" y="322"/>
                  </a:lnTo>
                  <a:lnTo>
                    <a:pt x="657" y="327"/>
                  </a:lnTo>
                  <a:lnTo>
                    <a:pt x="662" y="327"/>
                  </a:lnTo>
                  <a:lnTo>
                    <a:pt x="662" y="332"/>
                  </a:lnTo>
                  <a:lnTo>
                    <a:pt x="662" y="337"/>
                  </a:lnTo>
                  <a:lnTo>
                    <a:pt x="657" y="343"/>
                  </a:lnTo>
                  <a:lnTo>
                    <a:pt x="657" y="348"/>
                  </a:lnTo>
                  <a:lnTo>
                    <a:pt x="657" y="353"/>
                  </a:lnTo>
                  <a:lnTo>
                    <a:pt x="657" y="359"/>
                  </a:lnTo>
                  <a:lnTo>
                    <a:pt x="662" y="359"/>
                  </a:lnTo>
                  <a:lnTo>
                    <a:pt x="662" y="364"/>
                  </a:lnTo>
                  <a:lnTo>
                    <a:pt x="662" y="369"/>
                  </a:lnTo>
                  <a:lnTo>
                    <a:pt x="662" y="374"/>
                  </a:lnTo>
                  <a:lnTo>
                    <a:pt x="668" y="374"/>
                  </a:lnTo>
                  <a:lnTo>
                    <a:pt x="668" y="369"/>
                  </a:lnTo>
                  <a:lnTo>
                    <a:pt x="668" y="374"/>
                  </a:lnTo>
                  <a:lnTo>
                    <a:pt x="668" y="380"/>
                  </a:lnTo>
                  <a:lnTo>
                    <a:pt x="674" y="374"/>
                  </a:lnTo>
                  <a:lnTo>
                    <a:pt x="674" y="369"/>
                  </a:lnTo>
                  <a:lnTo>
                    <a:pt x="679" y="369"/>
                  </a:lnTo>
                  <a:lnTo>
                    <a:pt x="679" y="364"/>
                  </a:lnTo>
                  <a:lnTo>
                    <a:pt x="685" y="364"/>
                  </a:lnTo>
                  <a:lnTo>
                    <a:pt x="685" y="369"/>
                  </a:lnTo>
                  <a:lnTo>
                    <a:pt x="691" y="369"/>
                  </a:lnTo>
                  <a:lnTo>
                    <a:pt x="691" y="364"/>
                  </a:lnTo>
                  <a:lnTo>
                    <a:pt x="696" y="369"/>
                  </a:lnTo>
                  <a:lnTo>
                    <a:pt x="702" y="369"/>
                  </a:lnTo>
                  <a:lnTo>
                    <a:pt x="702" y="364"/>
                  </a:lnTo>
                  <a:lnTo>
                    <a:pt x="708" y="364"/>
                  </a:lnTo>
                  <a:lnTo>
                    <a:pt x="708" y="359"/>
                  </a:lnTo>
                  <a:lnTo>
                    <a:pt x="702" y="359"/>
                  </a:lnTo>
                  <a:lnTo>
                    <a:pt x="696" y="359"/>
                  </a:lnTo>
                  <a:lnTo>
                    <a:pt x="691" y="353"/>
                  </a:lnTo>
                  <a:lnTo>
                    <a:pt x="691" y="348"/>
                  </a:lnTo>
                  <a:lnTo>
                    <a:pt x="696" y="348"/>
                  </a:lnTo>
                  <a:lnTo>
                    <a:pt x="702" y="348"/>
                  </a:lnTo>
                  <a:lnTo>
                    <a:pt x="708" y="348"/>
                  </a:lnTo>
                  <a:lnTo>
                    <a:pt x="708" y="343"/>
                  </a:lnTo>
                  <a:lnTo>
                    <a:pt x="708" y="337"/>
                  </a:lnTo>
                  <a:lnTo>
                    <a:pt x="713" y="332"/>
                  </a:lnTo>
                  <a:lnTo>
                    <a:pt x="719" y="327"/>
                  </a:lnTo>
                  <a:lnTo>
                    <a:pt x="713" y="327"/>
                  </a:lnTo>
                  <a:lnTo>
                    <a:pt x="713" y="322"/>
                  </a:lnTo>
                  <a:lnTo>
                    <a:pt x="719" y="322"/>
                  </a:lnTo>
                  <a:lnTo>
                    <a:pt x="725" y="322"/>
                  </a:lnTo>
                  <a:lnTo>
                    <a:pt x="725" y="316"/>
                  </a:lnTo>
                  <a:lnTo>
                    <a:pt x="725" y="311"/>
                  </a:lnTo>
                  <a:lnTo>
                    <a:pt x="730" y="311"/>
                  </a:lnTo>
                  <a:lnTo>
                    <a:pt x="730" y="316"/>
                  </a:lnTo>
                  <a:lnTo>
                    <a:pt x="736" y="316"/>
                  </a:lnTo>
                  <a:lnTo>
                    <a:pt x="742" y="316"/>
                  </a:lnTo>
                  <a:lnTo>
                    <a:pt x="742" y="322"/>
                  </a:lnTo>
                  <a:lnTo>
                    <a:pt x="747" y="322"/>
                  </a:lnTo>
                  <a:lnTo>
                    <a:pt x="747" y="316"/>
                  </a:lnTo>
                  <a:lnTo>
                    <a:pt x="747" y="311"/>
                  </a:lnTo>
                  <a:lnTo>
                    <a:pt x="753" y="311"/>
                  </a:lnTo>
                  <a:lnTo>
                    <a:pt x="747" y="306"/>
                  </a:lnTo>
                  <a:lnTo>
                    <a:pt x="747" y="300"/>
                  </a:lnTo>
                  <a:lnTo>
                    <a:pt x="747" y="295"/>
                  </a:lnTo>
                  <a:lnTo>
                    <a:pt x="753" y="295"/>
                  </a:lnTo>
                  <a:lnTo>
                    <a:pt x="759" y="295"/>
                  </a:lnTo>
                  <a:lnTo>
                    <a:pt x="759" y="300"/>
                  </a:lnTo>
                  <a:lnTo>
                    <a:pt x="764" y="300"/>
                  </a:lnTo>
                  <a:lnTo>
                    <a:pt x="770" y="300"/>
                  </a:lnTo>
                  <a:lnTo>
                    <a:pt x="770" y="295"/>
                  </a:lnTo>
                  <a:lnTo>
                    <a:pt x="770" y="290"/>
                  </a:lnTo>
                  <a:lnTo>
                    <a:pt x="770" y="295"/>
                  </a:lnTo>
                  <a:lnTo>
                    <a:pt x="764" y="290"/>
                  </a:lnTo>
                  <a:lnTo>
                    <a:pt x="770" y="290"/>
                  </a:lnTo>
                  <a:lnTo>
                    <a:pt x="770" y="285"/>
                  </a:lnTo>
                  <a:lnTo>
                    <a:pt x="764" y="285"/>
                  </a:lnTo>
                  <a:lnTo>
                    <a:pt x="764" y="279"/>
                  </a:lnTo>
                  <a:lnTo>
                    <a:pt x="770" y="279"/>
                  </a:lnTo>
                  <a:lnTo>
                    <a:pt x="770" y="285"/>
                  </a:lnTo>
                  <a:lnTo>
                    <a:pt x="776" y="285"/>
                  </a:lnTo>
                  <a:lnTo>
                    <a:pt x="781" y="285"/>
                  </a:lnTo>
                  <a:lnTo>
                    <a:pt x="781" y="279"/>
                  </a:lnTo>
                  <a:lnTo>
                    <a:pt x="787" y="279"/>
                  </a:lnTo>
                  <a:lnTo>
                    <a:pt x="787" y="285"/>
                  </a:lnTo>
                  <a:lnTo>
                    <a:pt x="787" y="290"/>
                  </a:lnTo>
                  <a:lnTo>
                    <a:pt x="781" y="290"/>
                  </a:lnTo>
                  <a:lnTo>
                    <a:pt x="787" y="290"/>
                  </a:lnTo>
                  <a:lnTo>
                    <a:pt x="787" y="295"/>
                  </a:lnTo>
                  <a:lnTo>
                    <a:pt x="793" y="295"/>
                  </a:lnTo>
                  <a:lnTo>
                    <a:pt x="798" y="295"/>
                  </a:lnTo>
                  <a:lnTo>
                    <a:pt x="804" y="290"/>
                  </a:lnTo>
                  <a:lnTo>
                    <a:pt x="810" y="285"/>
                  </a:lnTo>
                  <a:lnTo>
                    <a:pt x="810" y="290"/>
                  </a:lnTo>
                  <a:lnTo>
                    <a:pt x="815" y="290"/>
                  </a:lnTo>
                  <a:lnTo>
                    <a:pt x="815" y="295"/>
                  </a:lnTo>
                  <a:lnTo>
                    <a:pt x="821" y="300"/>
                  </a:lnTo>
                  <a:lnTo>
                    <a:pt x="827" y="300"/>
                  </a:lnTo>
                  <a:lnTo>
                    <a:pt x="827" y="306"/>
                  </a:lnTo>
                  <a:lnTo>
                    <a:pt x="832" y="300"/>
                  </a:lnTo>
                  <a:lnTo>
                    <a:pt x="832" y="306"/>
                  </a:lnTo>
                  <a:lnTo>
                    <a:pt x="838" y="306"/>
                  </a:lnTo>
                  <a:lnTo>
                    <a:pt x="838" y="300"/>
                  </a:lnTo>
                  <a:lnTo>
                    <a:pt x="838" y="306"/>
                  </a:lnTo>
                  <a:lnTo>
                    <a:pt x="844" y="300"/>
                  </a:lnTo>
                  <a:lnTo>
                    <a:pt x="849" y="300"/>
                  </a:lnTo>
                  <a:lnTo>
                    <a:pt x="855" y="300"/>
                  </a:lnTo>
                  <a:lnTo>
                    <a:pt x="855" y="295"/>
                  </a:lnTo>
                  <a:lnTo>
                    <a:pt x="861" y="295"/>
                  </a:lnTo>
                  <a:lnTo>
                    <a:pt x="861" y="290"/>
                  </a:lnTo>
                  <a:lnTo>
                    <a:pt x="855" y="290"/>
                  </a:lnTo>
                  <a:lnTo>
                    <a:pt x="855" y="285"/>
                  </a:lnTo>
                  <a:lnTo>
                    <a:pt x="861" y="285"/>
                  </a:lnTo>
                  <a:lnTo>
                    <a:pt x="866" y="290"/>
                  </a:lnTo>
                  <a:lnTo>
                    <a:pt x="872" y="290"/>
                  </a:lnTo>
                  <a:lnTo>
                    <a:pt x="872" y="295"/>
                  </a:lnTo>
                  <a:lnTo>
                    <a:pt x="866" y="295"/>
                  </a:lnTo>
                  <a:lnTo>
                    <a:pt x="866" y="300"/>
                  </a:lnTo>
                  <a:lnTo>
                    <a:pt x="872" y="295"/>
                  </a:lnTo>
                  <a:lnTo>
                    <a:pt x="878" y="295"/>
                  </a:lnTo>
                  <a:lnTo>
                    <a:pt x="878" y="300"/>
                  </a:lnTo>
                  <a:lnTo>
                    <a:pt x="883" y="300"/>
                  </a:lnTo>
                  <a:lnTo>
                    <a:pt x="890" y="300"/>
                  </a:lnTo>
                  <a:lnTo>
                    <a:pt x="896" y="306"/>
                  </a:lnTo>
                  <a:lnTo>
                    <a:pt x="901" y="306"/>
                  </a:lnTo>
                  <a:lnTo>
                    <a:pt x="901" y="300"/>
                  </a:lnTo>
                  <a:lnTo>
                    <a:pt x="907" y="300"/>
                  </a:lnTo>
                  <a:lnTo>
                    <a:pt x="907" y="306"/>
                  </a:lnTo>
                  <a:lnTo>
                    <a:pt x="907" y="311"/>
                  </a:lnTo>
                  <a:lnTo>
                    <a:pt x="901" y="316"/>
                  </a:lnTo>
                  <a:lnTo>
                    <a:pt x="901" y="322"/>
                  </a:lnTo>
                  <a:lnTo>
                    <a:pt x="907" y="316"/>
                  </a:lnTo>
                  <a:lnTo>
                    <a:pt x="907" y="322"/>
                  </a:lnTo>
                  <a:lnTo>
                    <a:pt x="907" y="327"/>
                  </a:lnTo>
                  <a:lnTo>
                    <a:pt x="913" y="327"/>
                  </a:lnTo>
                  <a:lnTo>
                    <a:pt x="913" y="322"/>
                  </a:lnTo>
                  <a:lnTo>
                    <a:pt x="913" y="327"/>
                  </a:lnTo>
                  <a:lnTo>
                    <a:pt x="918" y="327"/>
                  </a:lnTo>
                  <a:lnTo>
                    <a:pt x="918" y="322"/>
                  </a:lnTo>
                  <a:lnTo>
                    <a:pt x="918" y="316"/>
                  </a:lnTo>
                  <a:lnTo>
                    <a:pt x="924" y="316"/>
                  </a:lnTo>
                  <a:lnTo>
                    <a:pt x="924" y="322"/>
                  </a:lnTo>
                  <a:lnTo>
                    <a:pt x="929" y="322"/>
                  </a:lnTo>
                  <a:lnTo>
                    <a:pt x="935" y="316"/>
                  </a:lnTo>
                  <a:lnTo>
                    <a:pt x="935" y="322"/>
                  </a:lnTo>
                  <a:lnTo>
                    <a:pt x="941" y="322"/>
                  </a:lnTo>
                  <a:lnTo>
                    <a:pt x="947" y="322"/>
                  </a:lnTo>
                  <a:lnTo>
                    <a:pt x="952" y="322"/>
                  </a:lnTo>
                  <a:lnTo>
                    <a:pt x="952" y="316"/>
                  </a:lnTo>
                  <a:lnTo>
                    <a:pt x="947" y="316"/>
                  </a:lnTo>
                  <a:lnTo>
                    <a:pt x="952" y="311"/>
                  </a:lnTo>
                  <a:lnTo>
                    <a:pt x="952" y="316"/>
                  </a:lnTo>
                  <a:lnTo>
                    <a:pt x="958" y="316"/>
                  </a:lnTo>
                  <a:lnTo>
                    <a:pt x="958" y="311"/>
                  </a:lnTo>
                  <a:lnTo>
                    <a:pt x="952" y="311"/>
                  </a:lnTo>
                  <a:lnTo>
                    <a:pt x="947" y="306"/>
                  </a:lnTo>
                  <a:lnTo>
                    <a:pt x="952" y="306"/>
                  </a:lnTo>
                  <a:lnTo>
                    <a:pt x="958" y="306"/>
                  </a:lnTo>
                  <a:lnTo>
                    <a:pt x="958" y="300"/>
                  </a:lnTo>
                  <a:lnTo>
                    <a:pt x="958" y="295"/>
                  </a:lnTo>
                  <a:lnTo>
                    <a:pt x="964" y="295"/>
                  </a:lnTo>
                  <a:lnTo>
                    <a:pt x="958" y="295"/>
                  </a:lnTo>
                  <a:lnTo>
                    <a:pt x="958" y="290"/>
                  </a:lnTo>
                  <a:lnTo>
                    <a:pt x="964" y="290"/>
                  </a:lnTo>
                  <a:lnTo>
                    <a:pt x="964" y="295"/>
                  </a:lnTo>
                  <a:lnTo>
                    <a:pt x="969" y="295"/>
                  </a:lnTo>
                  <a:lnTo>
                    <a:pt x="969" y="290"/>
                  </a:lnTo>
                  <a:lnTo>
                    <a:pt x="975" y="290"/>
                  </a:lnTo>
                  <a:lnTo>
                    <a:pt x="975" y="295"/>
                  </a:lnTo>
                  <a:lnTo>
                    <a:pt x="981" y="295"/>
                  </a:lnTo>
                  <a:lnTo>
                    <a:pt x="981" y="290"/>
                  </a:lnTo>
                  <a:lnTo>
                    <a:pt x="986" y="290"/>
                  </a:lnTo>
                  <a:lnTo>
                    <a:pt x="981" y="285"/>
                  </a:lnTo>
                  <a:lnTo>
                    <a:pt x="986" y="285"/>
                  </a:lnTo>
                  <a:lnTo>
                    <a:pt x="986" y="279"/>
                  </a:lnTo>
                  <a:lnTo>
                    <a:pt x="992" y="279"/>
                  </a:lnTo>
                  <a:lnTo>
                    <a:pt x="997" y="279"/>
                  </a:lnTo>
                  <a:lnTo>
                    <a:pt x="1003" y="285"/>
                  </a:lnTo>
                  <a:lnTo>
                    <a:pt x="1003" y="290"/>
                  </a:lnTo>
                  <a:lnTo>
                    <a:pt x="1009" y="290"/>
                  </a:lnTo>
                  <a:lnTo>
                    <a:pt x="1014" y="285"/>
                  </a:lnTo>
                  <a:lnTo>
                    <a:pt x="1014" y="279"/>
                  </a:lnTo>
                  <a:lnTo>
                    <a:pt x="1020" y="285"/>
                  </a:lnTo>
                  <a:lnTo>
                    <a:pt x="1020" y="279"/>
                  </a:lnTo>
                  <a:lnTo>
                    <a:pt x="1031" y="274"/>
                  </a:lnTo>
                  <a:lnTo>
                    <a:pt x="1031" y="279"/>
                  </a:lnTo>
                  <a:lnTo>
                    <a:pt x="1037" y="279"/>
                  </a:lnTo>
                  <a:lnTo>
                    <a:pt x="1037" y="274"/>
                  </a:lnTo>
                  <a:lnTo>
                    <a:pt x="1037" y="279"/>
                  </a:lnTo>
                  <a:lnTo>
                    <a:pt x="1037" y="285"/>
                  </a:lnTo>
                  <a:lnTo>
                    <a:pt x="1043" y="285"/>
                  </a:lnTo>
                  <a:lnTo>
                    <a:pt x="1037" y="285"/>
                  </a:lnTo>
                  <a:lnTo>
                    <a:pt x="1037" y="290"/>
                  </a:lnTo>
                  <a:lnTo>
                    <a:pt x="1043" y="290"/>
                  </a:lnTo>
                  <a:lnTo>
                    <a:pt x="1043" y="295"/>
                  </a:lnTo>
                  <a:lnTo>
                    <a:pt x="1049" y="295"/>
                  </a:lnTo>
                  <a:lnTo>
                    <a:pt x="1049" y="300"/>
                  </a:lnTo>
                  <a:lnTo>
                    <a:pt x="1049" y="306"/>
                  </a:lnTo>
                  <a:lnTo>
                    <a:pt x="1054" y="306"/>
                  </a:lnTo>
                  <a:lnTo>
                    <a:pt x="1049" y="306"/>
                  </a:lnTo>
                  <a:lnTo>
                    <a:pt x="1049" y="311"/>
                  </a:lnTo>
                  <a:lnTo>
                    <a:pt x="1049" y="316"/>
                  </a:lnTo>
                  <a:lnTo>
                    <a:pt x="1054" y="316"/>
                  </a:lnTo>
                  <a:lnTo>
                    <a:pt x="1060" y="316"/>
                  </a:lnTo>
                  <a:lnTo>
                    <a:pt x="1066" y="316"/>
                  </a:lnTo>
                  <a:lnTo>
                    <a:pt x="1066" y="311"/>
                  </a:lnTo>
                  <a:lnTo>
                    <a:pt x="1071" y="311"/>
                  </a:lnTo>
                  <a:lnTo>
                    <a:pt x="1077" y="311"/>
                  </a:lnTo>
                  <a:lnTo>
                    <a:pt x="1082" y="306"/>
                  </a:lnTo>
                  <a:lnTo>
                    <a:pt x="1088" y="306"/>
                  </a:lnTo>
                  <a:lnTo>
                    <a:pt x="1094" y="306"/>
                  </a:lnTo>
                  <a:lnTo>
                    <a:pt x="1099" y="306"/>
                  </a:lnTo>
                  <a:lnTo>
                    <a:pt x="1094" y="300"/>
                  </a:lnTo>
                  <a:lnTo>
                    <a:pt x="1094" y="295"/>
                  </a:lnTo>
                  <a:lnTo>
                    <a:pt x="1099" y="290"/>
                  </a:lnTo>
                  <a:lnTo>
                    <a:pt x="1105" y="290"/>
                  </a:lnTo>
                  <a:lnTo>
                    <a:pt x="1111" y="290"/>
                  </a:lnTo>
                  <a:lnTo>
                    <a:pt x="1111" y="295"/>
                  </a:lnTo>
                  <a:lnTo>
                    <a:pt x="1111" y="300"/>
                  </a:lnTo>
                  <a:lnTo>
                    <a:pt x="1116" y="300"/>
                  </a:lnTo>
                  <a:lnTo>
                    <a:pt x="1116" y="306"/>
                  </a:lnTo>
                  <a:lnTo>
                    <a:pt x="1116" y="311"/>
                  </a:lnTo>
                  <a:lnTo>
                    <a:pt x="1116" y="316"/>
                  </a:lnTo>
                  <a:lnTo>
                    <a:pt x="1122" y="322"/>
                  </a:lnTo>
                  <a:lnTo>
                    <a:pt x="1134" y="337"/>
                  </a:lnTo>
                  <a:lnTo>
                    <a:pt x="1134" y="343"/>
                  </a:lnTo>
                  <a:lnTo>
                    <a:pt x="1139" y="343"/>
                  </a:lnTo>
                  <a:lnTo>
                    <a:pt x="1139" y="348"/>
                  </a:lnTo>
                  <a:lnTo>
                    <a:pt x="1145" y="353"/>
                  </a:lnTo>
                  <a:lnTo>
                    <a:pt x="1145" y="359"/>
                  </a:lnTo>
                  <a:lnTo>
                    <a:pt x="1150" y="364"/>
                  </a:lnTo>
                  <a:lnTo>
                    <a:pt x="1150" y="369"/>
                  </a:lnTo>
                  <a:lnTo>
                    <a:pt x="1150" y="374"/>
                  </a:lnTo>
                  <a:lnTo>
                    <a:pt x="1150" y="380"/>
                  </a:lnTo>
                  <a:lnTo>
                    <a:pt x="1150" y="385"/>
                  </a:lnTo>
                  <a:lnTo>
                    <a:pt x="1145" y="385"/>
                  </a:lnTo>
                  <a:lnTo>
                    <a:pt x="1139" y="385"/>
                  </a:lnTo>
                  <a:lnTo>
                    <a:pt x="1134" y="385"/>
                  </a:lnTo>
                  <a:lnTo>
                    <a:pt x="1128" y="385"/>
                  </a:lnTo>
                  <a:lnTo>
                    <a:pt x="1128" y="390"/>
                  </a:lnTo>
                  <a:lnTo>
                    <a:pt x="1128" y="395"/>
                  </a:lnTo>
                  <a:lnTo>
                    <a:pt x="1116" y="395"/>
                  </a:lnTo>
                  <a:lnTo>
                    <a:pt x="1111" y="395"/>
                  </a:lnTo>
                  <a:lnTo>
                    <a:pt x="1111" y="401"/>
                  </a:lnTo>
                  <a:lnTo>
                    <a:pt x="1105" y="401"/>
                  </a:lnTo>
                  <a:lnTo>
                    <a:pt x="1105" y="406"/>
                  </a:lnTo>
                  <a:lnTo>
                    <a:pt x="1099" y="411"/>
                  </a:lnTo>
                  <a:lnTo>
                    <a:pt x="1105" y="411"/>
                  </a:lnTo>
                  <a:lnTo>
                    <a:pt x="1099" y="417"/>
                  </a:lnTo>
                  <a:lnTo>
                    <a:pt x="1094" y="422"/>
                  </a:lnTo>
                  <a:lnTo>
                    <a:pt x="1088" y="427"/>
                  </a:lnTo>
                  <a:lnTo>
                    <a:pt x="1082" y="427"/>
                  </a:lnTo>
                  <a:lnTo>
                    <a:pt x="1077" y="427"/>
                  </a:lnTo>
                  <a:lnTo>
                    <a:pt x="1077" y="433"/>
                  </a:lnTo>
                  <a:lnTo>
                    <a:pt x="1082" y="438"/>
                  </a:lnTo>
                  <a:lnTo>
                    <a:pt x="1082" y="443"/>
                  </a:lnTo>
                  <a:lnTo>
                    <a:pt x="1082" y="448"/>
                  </a:lnTo>
                  <a:lnTo>
                    <a:pt x="1082" y="454"/>
                  </a:lnTo>
                  <a:lnTo>
                    <a:pt x="1088" y="459"/>
                  </a:lnTo>
                  <a:lnTo>
                    <a:pt x="1094" y="464"/>
                  </a:lnTo>
                  <a:lnTo>
                    <a:pt x="1094" y="469"/>
                  </a:lnTo>
                  <a:lnTo>
                    <a:pt x="1094" y="475"/>
                  </a:lnTo>
                  <a:lnTo>
                    <a:pt x="1088" y="475"/>
                  </a:lnTo>
                  <a:lnTo>
                    <a:pt x="1088" y="480"/>
                  </a:lnTo>
                  <a:lnTo>
                    <a:pt x="1082" y="480"/>
                  </a:lnTo>
                  <a:lnTo>
                    <a:pt x="1082" y="485"/>
                  </a:lnTo>
                  <a:lnTo>
                    <a:pt x="1082" y="491"/>
                  </a:lnTo>
                  <a:lnTo>
                    <a:pt x="1082" y="496"/>
                  </a:lnTo>
                  <a:lnTo>
                    <a:pt x="1082" y="501"/>
                  </a:lnTo>
                  <a:lnTo>
                    <a:pt x="1088" y="501"/>
                  </a:lnTo>
                  <a:lnTo>
                    <a:pt x="1088" y="506"/>
                  </a:lnTo>
                  <a:lnTo>
                    <a:pt x="1094" y="506"/>
                  </a:lnTo>
                  <a:lnTo>
                    <a:pt x="1099" y="506"/>
                  </a:lnTo>
                  <a:lnTo>
                    <a:pt x="1105" y="506"/>
                  </a:lnTo>
                  <a:lnTo>
                    <a:pt x="1111" y="506"/>
                  </a:lnTo>
                  <a:lnTo>
                    <a:pt x="1116" y="512"/>
                  </a:lnTo>
                  <a:lnTo>
                    <a:pt x="1116" y="517"/>
                  </a:lnTo>
                  <a:lnTo>
                    <a:pt x="1111" y="517"/>
                  </a:lnTo>
                  <a:lnTo>
                    <a:pt x="1111" y="522"/>
                  </a:lnTo>
                  <a:lnTo>
                    <a:pt x="1111" y="527"/>
                  </a:lnTo>
                  <a:lnTo>
                    <a:pt x="1105" y="533"/>
                  </a:lnTo>
                  <a:lnTo>
                    <a:pt x="1111" y="533"/>
                  </a:lnTo>
                  <a:lnTo>
                    <a:pt x="1116" y="538"/>
                  </a:lnTo>
                  <a:lnTo>
                    <a:pt x="1122" y="538"/>
                  </a:lnTo>
                  <a:lnTo>
                    <a:pt x="1122" y="543"/>
                  </a:lnTo>
                  <a:lnTo>
                    <a:pt x="1116" y="543"/>
                  </a:lnTo>
                  <a:lnTo>
                    <a:pt x="1111" y="549"/>
                  </a:lnTo>
                  <a:lnTo>
                    <a:pt x="1111" y="554"/>
                  </a:lnTo>
                  <a:lnTo>
                    <a:pt x="1116" y="559"/>
                  </a:lnTo>
                  <a:lnTo>
                    <a:pt x="1116" y="564"/>
                  </a:lnTo>
                  <a:lnTo>
                    <a:pt x="1116" y="570"/>
                  </a:lnTo>
                  <a:lnTo>
                    <a:pt x="1122" y="575"/>
                  </a:lnTo>
                  <a:lnTo>
                    <a:pt x="1116" y="575"/>
                  </a:lnTo>
                  <a:lnTo>
                    <a:pt x="1111" y="575"/>
                  </a:lnTo>
                  <a:lnTo>
                    <a:pt x="1111" y="580"/>
                  </a:lnTo>
                  <a:lnTo>
                    <a:pt x="1111" y="586"/>
                  </a:lnTo>
                  <a:lnTo>
                    <a:pt x="1105" y="586"/>
                  </a:lnTo>
                  <a:lnTo>
                    <a:pt x="1105" y="591"/>
                  </a:lnTo>
                  <a:lnTo>
                    <a:pt x="1111" y="596"/>
                  </a:lnTo>
                  <a:lnTo>
                    <a:pt x="1105" y="601"/>
                  </a:lnTo>
                  <a:lnTo>
                    <a:pt x="1105" y="607"/>
                  </a:lnTo>
                  <a:lnTo>
                    <a:pt x="1099" y="607"/>
                  </a:lnTo>
                  <a:lnTo>
                    <a:pt x="1094" y="607"/>
                  </a:lnTo>
                  <a:lnTo>
                    <a:pt x="1088" y="612"/>
                  </a:lnTo>
                  <a:lnTo>
                    <a:pt x="1082" y="612"/>
                  </a:lnTo>
                  <a:lnTo>
                    <a:pt x="1077" y="612"/>
                  </a:lnTo>
                  <a:lnTo>
                    <a:pt x="1071" y="617"/>
                  </a:lnTo>
                  <a:lnTo>
                    <a:pt x="1066" y="617"/>
                  </a:lnTo>
                  <a:lnTo>
                    <a:pt x="1071" y="622"/>
                  </a:lnTo>
                  <a:lnTo>
                    <a:pt x="1077" y="628"/>
                  </a:lnTo>
                  <a:lnTo>
                    <a:pt x="1077" y="633"/>
                  </a:lnTo>
                  <a:lnTo>
                    <a:pt x="1071" y="638"/>
                  </a:lnTo>
                  <a:lnTo>
                    <a:pt x="1071" y="644"/>
                  </a:lnTo>
                  <a:lnTo>
                    <a:pt x="1071" y="649"/>
                  </a:lnTo>
                  <a:lnTo>
                    <a:pt x="1066" y="654"/>
                  </a:lnTo>
                  <a:lnTo>
                    <a:pt x="1066" y="659"/>
                  </a:lnTo>
                  <a:lnTo>
                    <a:pt x="1060" y="659"/>
                  </a:lnTo>
                  <a:lnTo>
                    <a:pt x="1054" y="659"/>
                  </a:lnTo>
                  <a:lnTo>
                    <a:pt x="1049" y="665"/>
                  </a:lnTo>
                  <a:lnTo>
                    <a:pt x="1049" y="670"/>
                  </a:lnTo>
                  <a:lnTo>
                    <a:pt x="1049" y="675"/>
                  </a:lnTo>
                  <a:lnTo>
                    <a:pt x="1049" y="680"/>
                  </a:lnTo>
                  <a:lnTo>
                    <a:pt x="1043" y="686"/>
                  </a:lnTo>
                  <a:lnTo>
                    <a:pt x="1037" y="691"/>
                  </a:lnTo>
                  <a:lnTo>
                    <a:pt x="1031" y="691"/>
                  </a:lnTo>
                  <a:lnTo>
                    <a:pt x="1031" y="696"/>
                  </a:lnTo>
                  <a:lnTo>
                    <a:pt x="1026" y="702"/>
                  </a:lnTo>
                  <a:lnTo>
                    <a:pt x="1020" y="707"/>
                  </a:lnTo>
                  <a:lnTo>
                    <a:pt x="1014" y="707"/>
                  </a:lnTo>
                  <a:lnTo>
                    <a:pt x="1009" y="707"/>
                  </a:lnTo>
                  <a:lnTo>
                    <a:pt x="1009" y="712"/>
                  </a:lnTo>
                  <a:lnTo>
                    <a:pt x="1003" y="707"/>
                  </a:lnTo>
                  <a:lnTo>
                    <a:pt x="1003" y="702"/>
                  </a:lnTo>
                  <a:lnTo>
                    <a:pt x="997" y="702"/>
                  </a:lnTo>
                  <a:lnTo>
                    <a:pt x="997" y="696"/>
                  </a:lnTo>
                  <a:lnTo>
                    <a:pt x="992" y="696"/>
                  </a:lnTo>
                  <a:lnTo>
                    <a:pt x="986" y="696"/>
                  </a:lnTo>
                  <a:lnTo>
                    <a:pt x="986" y="702"/>
                  </a:lnTo>
                  <a:lnTo>
                    <a:pt x="981" y="707"/>
                  </a:lnTo>
                  <a:lnTo>
                    <a:pt x="975" y="707"/>
                  </a:lnTo>
                  <a:lnTo>
                    <a:pt x="964" y="707"/>
                  </a:lnTo>
                  <a:lnTo>
                    <a:pt x="958" y="712"/>
                  </a:lnTo>
                  <a:lnTo>
                    <a:pt x="952" y="712"/>
                  </a:lnTo>
                  <a:lnTo>
                    <a:pt x="947" y="712"/>
                  </a:lnTo>
                  <a:lnTo>
                    <a:pt x="941" y="712"/>
                  </a:lnTo>
                  <a:lnTo>
                    <a:pt x="935" y="712"/>
                  </a:lnTo>
                  <a:lnTo>
                    <a:pt x="935" y="707"/>
                  </a:lnTo>
                  <a:lnTo>
                    <a:pt x="929" y="707"/>
                  </a:lnTo>
                  <a:lnTo>
                    <a:pt x="924" y="707"/>
                  </a:lnTo>
                  <a:lnTo>
                    <a:pt x="918" y="707"/>
                  </a:lnTo>
                  <a:lnTo>
                    <a:pt x="913" y="702"/>
                  </a:lnTo>
                </a:path>
              </a:pathLst>
            </a:custGeom>
            <a:noFill/>
            <a:ln w="12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144"/>
            <p:cNvSpPr>
              <a:spLocks/>
            </p:cNvSpPr>
            <p:nvPr/>
          </p:nvSpPr>
          <p:spPr bwMode="auto">
            <a:xfrm>
              <a:off x="1445" y="2234"/>
              <a:ext cx="466" cy="1007"/>
            </a:xfrm>
            <a:custGeom>
              <a:avLst/>
              <a:gdLst/>
              <a:ahLst/>
              <a:cxnLst>
                <a:cxn ang="0">
                  <a:pos x="449" y="95"/>
                </a:cxn>
                <a:cxn ang="0">
                  <a:pos x="431" y="85"/>
                </a:cxn>
                <a:cxn ang="0">
                  <a:pos x="419" y="58"/>
                </a:cxn>
                <a:cxn ang="0">
                  <a:pos x="408" y="58"/>
                </a:cxn>
                <a:cxn ang="0">
                  <a:pos x="391" y="58"/>
                </a:cxn>
                <a:cxn ang="0">
                  <a:pos x="374" y="58"/>
                </a:cxn>
                <a:cxn ang="0">
                  <a:pos x="351" y="63"/>
                </a:cxn>
                <a:cxn ang="0">
                  <a:pos x="334" y="42"/>
                </a:cxn>
                <a:cxn ang="0">
                  <a:pos x="312" y="32"/>
                </a:cxn>
                <a:cxn ang="0">
                  <a:pos x="284" y="32"/>
                </a:cxn>
                <a:cxn ang="0">
                  <a:pos x="266" y="21"/>
                </a:cxn>
                <a:cxn ang="0">
                  <a:pos x="244" y="11"/>
                </a:cxn>
                <a:cxn ang="0">
                  <a:pos x="227" y="26"/>
                </a:cxn>
                <a:cxn ang="0">
                  <a:pos x="199" y="11"/>
                </a:cxn>
                <a:cxn ang="0">
                  <a:pos x="181" y="0"/>
                </a:cxn>
                <a:cxn ang="0">
                  <a:pos x="170" y="16"/>
                </a:cxn>
                <a:cxn ang="0">
                  <a:pos x="165" y="37"/>
                </a:cxn>
                <a:cxn ang="0">
                  <a:pos x="159" y="63"/>
                </a:cxn>
                <a:cxn ang="0">
                  <a:pos x="153" y="90"/>
                </a:cxn>
                <a:cxn ang="0">
                  <a:pos x="159" y="111"/>
                </a:cxn>
                <a:cxn ang="0">
                  <a:pos x="131" y="127"/>
                </a:cxn>
                <a:cxn ang="0">
                  <a:pos x="108" y="137"/>
                </a:cxn>
                <a:cxn ang="0">
                  <a:pos x="85" y="148"/>
                </a:cxn>
                <a:cxn ang="0">
                  <a:pos x="63" y="153"/>
                </a:cxn>
                <a:cxn ang="0">
                  <a:pos x="57" y="169"/>
                </a:cxn>
                <a:cxn ang="0">
                  <a:pos x="46" y="185"/>
                </a:cxn>
                <a:cxn ang="0">
                  <a:pos x="40" y="201"/>
                </a:cxn>
                <a:cxn ang="0">
                  <a:pos x="34" y="222"/>
                </a:cxn>
                <a:cxn ang="0">
                  <a:pos x="46" y="237"/>
                </a:cxn>
                <a:cxn ang="0">
                  <a:pos x="63" y="253"/>
                </a:cxn>
                <a:cxn ang="0">
                  <a:pos x="80" y="269"/>
                </a:cxn>
                <a:cxn ang="0">
                  <a:pos x="68" y="285"/>
                </a:cxn>
                <a:cxn ang="0">
                  <a:pos x="46" y="301"/>
                </a:cxn>
                <a:cxn ang="0">
                  <a:pos x="23" y="322"/>
                </a:cxn>
                <a:cxn ang="0">
                  <a:pos x="6" y="348"/>
                </a:cxn>
                <a:cxn ang="0">
                  <a:pos x="12" y="385"/>
                </a:cxn>
                <a:cxn ang="0">
                  <a:pos x="46" y="427"/>
                </a:cxn>
                <a:cxn ang="0">
                  <a:pos x="63" y="448"/>
                </a:cxn>
                <a:cxn ang="0">
                  <a:pos x="68" y="512"/>
                </a:cxn>
                <a:cxn ang="0">
                  <a:pos x="46" y="570"/>
                </a:cxn>
                <a:cxn ang="0">
                  <a:pos x="51" y="622"/>
                </a:cxn>
                <a:cxn ang="0">
                  <a:pos x="85" y="649"/>
                </a:cxn>
                <a:cxn ang="0">
                  <a:pos x="91" y="691"/>
                </a:cxn>
                <a:cxn ang="0">
                  <a:pos x="97" y="738"/>
                </a:cxn>
                <a:cxn ang="0">
                  <a:pos x="102" y="775"/>
                </a:cxn>
                <a:cxn ang="0">
                  <a:pos x="108" y="812"/>
                </a:cxn>
                <a:cxn ang="0">
                  <a:pos x="102" y="844"/>
                </a:cxn>
                <a:cxn ang="0">
                  <a:pos x="114" y="865"/>
                </a:cxn>
                <a:cxn ang="0">
                  <a:pos x="114" y="891"/>
                </a:cxn>
                <a:cxn ang="0">
                  <a:pos x="108" y="918"/>
                </a:cxn>
                <a:cxn ang="0">
                  <a:pos x="74" y="928"/>
                </a:cxn>
                <a:cxn ang="0">
                  <a:pos x="46" y="944"/>
                </a:cxn>
                <a:cxn ang="0">
                  <a:pos x="63" y="976"/>
                </a:cxn>
                <a:cxn ang="0">
                  <a:pos x="40" y="986"/>
                </a:cxn>
                <a:cxn ang="0">
                  <a:pos x="17" y="1002"/>
                </a:cxn>
              </a:cxnLst>
              <a:rect l="0" t="0" r="r" b="b"/>
              <a:pathLst>
                <a:path w="466" h="1007">
                  <a:moveTo>
                    <a:pt x="466" y="95"/>
                  </a:moveTo>
                  <a:lnTo>
                    <a:pt x="460" y="95"/>
                  </a:lnTo>
                  <a:lnTo>
                    <a:pt x="454" y="95"/>
                  </a:lnTo>
                  <a:lnTo>
                    <a:pt x="454" y="90"/>
                  </a:lnTo>
                  <a:lnTo>
                    <a:pt x="449" y="95"/>
                  </a:lnTo>
                  <a:lnTo>
                    <a:pt x="449" y="90"/>
                  </a:lnTo>
                  <a:lnTo>
                    <a:pt x="443" y="95"/>
                  </a:lnTo>
                  <a:lnTo>
                    <a:pt x="443" y="90"/>
                  </a:lnTo>
                  <a:lnTo>
                    <a:pt x="436" y="90"/>
                  </a:lnTo>
                  <a:lnTo>
                    <a:pt x="431" y="85"/>
                  </a:lnTo>
                  <a:lnTo>
                    <a:pt x="431" y="79"/>
                  </a:lnTo>
                  <a:lnTo>
                    <a:pt x="425" y="74"/>
                  </a:lnTo>
                  <a:lnTo>
                    <a:pt x="425" y="69"/>
                  </a:lnTo>
                  <a:lnTo>
                    <a:pt x="425" y="63"/>
                  </a:lnTo>
                  <a:lnTo>
                    <a:pt x="419" y="58"/>
                  </a:lnTo>
                  <a:lnTo>
                    <a:pt x="419" y="53"/>
                  </a:lnTo>
                  <a:lnTo>
                    <a:pt x="414" y="53"/>
                  </a:lnTo>
                  <a:lnTo>
                    <a:pt x="414" y="58"/>
                  </a:lnTo>
                  <a:lnTo>
                    <a:pt x="414" y="53"/>
                  </a:lnTo>
                  <a:lnTo>
                    <a:pt x="408" y="58"/>
                  </a:lnTo>
                  <a:lnTo>
                    <a:pt x="408" y="53"/>
                  </a:lnTo>
                  <a:lnTo>
                    <a:pt x="402" y="53"/>
                  </a:lnTo>
                  <a:lnTo>
                    <a:pt x="397" y="53"/>
                  </a:lnTo>
                  <a:lnTo>
                    <a:pt x="397" y="58"/>
                  </a:lnTo>
                  <a:lnTo>
                    <a:pt x="391" y="58"/>
                  </a:lnTo>
                  <a:lnTo>
                    <a:pt x="386" y="58"/>
                  </a:lnTo>
                  <a:lnTo>
                    <a:pt x="380" y="58"/>
                  </a:lnTo>
                  <a:lnTo>
                    <a:pt x="374" y="58"/>
                  </a:lnTo>
                  <a:lnTo>
                    <a:pt x="374" y="63"/>
                  </a:lnTo>
                  <a:lnTo>
                    <a:pt x="374" y="58"/>
                  </a:lnTo>
                  <a:lnTo>
                    <a:pt x="368" y="58"/>
                  </a:lnTo>
                  <a:lnTo>
                    <a:pt x="363" y="58"/>
                  </a:lnTo>
                  <a:lnTo>
                    <a:pt x="357" y="58"/>
                  </a:lnTo>
                  <a:lnTo>
                    <a:pt x="357" y="63"/>
                  </a:lnTo>
                  <a:lnTo>
                    <a:pt x="351" y="63"/>
                  </a:lnTo>
                  <a:lnTo>
                    <a:pt x="346" y="58"/>
                  </a:lnTo>
                  <a:lnTo>
                    <a:pt x="340" y="58"/>
                  </a:lnTo>
                  <a:lnTo>
                    <a:pt x="340" y="53"/>
                  </a:lnTo>
                  <a:lnTo>
                    <a:pt x="334" y="53"/>
                  </a:lnTo>
                  <a:lnTo>
                    <a:pt x="334" y="42"/>
                  </a:lnTo>
                  <a:lnTo>
                    <a:pt x="329" y="42"/>
                  </a:lnTo>
                  <a:lnTo>
                    <a:pt x="323" y="42"/>
                  </a:lnTo>
                  <a:lnTo>
                    <a:pt x="323" y="37"/>
                  </a:lnTo>
                  <a:lnTo>
                    <a:pt x="318" y="37"/>
                  </a:lnTo>
                  <a:lnTo>
                    <a:pt x="312" y="32"/>
                  </a:lnTo>
                  <a:lnTo>
                    <a:pt x="306" y="32"/>
                  </a:lnTo>
                  <a:lnTo>
                    <a:pt x="301" y="32"/>
                  </a:lnTo>
                  <a:lnTo>
                    <a:pt x="295" y="32"/>
                  </a:lnTo>
                  <a:lnTo>
                    <a:pt x="289" y="32"/>
                  </a:lnTo>
                  <a:lnTo>
                    <a:pt x="284" y="32"/>
                  </a:lnTo>
                  <a:lnTo>
                    <a:pt x="278" y="32"/>
                  </a:lnTo>
                  <a:lnTo>
                    <a:pt x="272" y="32"/>
                  </a:lnTo>
                  <a:lnTo>
                    <a:pt x="272" y="26"/>
                  </a:lnTo>
                  <a:lnTo>
                    <a:pt x="266" y="26"/>
                  </a:lnTo>
                  <a:lnTo>
                    <a:pt x="266" y="21"/>
                  </a:lnTo>
                  <a:lnTo>
                    <a:pt x="261" y="21"/>
                  </a:lnTo>
                  <a:lnTo>
                    <a:pt x="255" y="16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6"/>
                  </a:lnTo>
                  <a:lnTo>
                    <a:pt x="238" y="21"/>
                  </a:lnTo>
                  <a:lnTo>
                    <a:pt x="233" y="21"/>
                  </a:lnTo>
                  <a:lnTo>
                    <a:pt x="233" y="26"/>
                  </a:lnTo>
                  <a:lnTo>
                    <a:pt x="227" y="26"/>
                  </a:lnTo>
                  <a:lnTo>
                    <a:pt x="221" y="26"/>
                  </a:lnTo>
                  <a:lnTo>
                    <a:pt x="216" y="21"/>
                  </a:lnTo>
                  <a:lnTo>
                    <a:pt x="210" y="21"/>
                  </a:lnTo>
                  <a:lnTo>
                    <a:pt x="204" y="16"/>
                  </a:lnTo>
                  <a:lnTo>
                    <a:pt x="199" y="11"/>
                  </a:lnTo>
                  <a:lnTo>
                    <a:pt x="193" y="11"/>
                  </a:lnTo>
                  <a:lnTo>
                    <a:pt x="193" y="5"/>
                  </a:lnTo>
                  <a:lnTo>
                    <a:pt x="187" y="5"/>
                  </a:lnTo>
                  <a:lnTo>
                    <a:pt x="181" y="5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70" y="5"/>
                  </a:lnTo>
                  <a:lnTo>
                    <a:pt x="170" y="11"/>
                  </a:lnTo>
                  <a:lnTo>
                    <a:pt x="170" y="16"/>
                  </a:lnTo>
                  <a:lnTo>
                    <a:pt x="170" y="21"/>
                  </a:lnTo>
                  <a:lnTo>
                    <a:pt x="165" y="21"/>
                  </a:lnTo>
                  <a:lnTo>
                    <a:pt x="170" y="26"/>
                  </a:lnTo>
                  <a:lnTo>
                    <a:pt x="170" y="32"/>
                  </a:lnTo>
                  <a:lnTo>
                    <a:pt x="165" y="37"/>
                  </a:lnTo>
                  <a:lnTo>
                    <a:pt x="165" y="42"/>
                  </a:lnTo>
                  <a:lnTo>
                    <a:pt x="165" y="48"/>
                  </a:lnTo>
                  <a:lnTo>
                    <a:pt x="159" y="53"/>
                  </a:lnTo>
                  <a:lnTo>
                    <a:pt x="159" y="58"/>
                  </a:lnTo>
                  <a:lnTo>
                    <a:pt x="159" y="63"/>
                  </a:lnTo>
                  <a:lnTo>
                    <a:pt x="165" y="69"/>
                  </a:lnTo>
                  <a:lnTo>
                    <a:pt x="165" y="74"/>
                  </a:lnTo>
                  <a:lnTo>
                    <a:pt x="159" y="79"/>
                  </a:lnTo>
                  <a:lnTo>
                    <a:pt x="153" y="85"/>
                  </a:lnTo>
                  <a:lnTo>
                    <a:pt x="153" y="90"/>
                  </a:lnTo>
                  <a:lnTo>
                    <a:pt x="159" y="90"/>
                  </a:lnTo>
                  <a:lnTo>
                    <a:pt x="159" y="95"/>
                  </a:lnTo>
                  <a:lnTo>
                    <a:pt x="159" y="100"/>
                  </a:lnTo>
                  <a:lnTo>
                    <a:pt x="159" y="106"/>
                  </a:lnTo>
                  <a:lnTo>
                    <a:pt x="159" y="111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2" y="121"/>
                  </a:lnTo>
                  <a:lnTo>
                    <a:pt x="131" y="127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4" y="132"/>
                  </a:lnTo>
                  <a:lnTo>
                    <a:pt x="114" y="137"/>
                  </a:lnTo>
                  <a:lnTo>
                    <a:pt x="108" y="137"/>
                  </a:lnTo>
                  <a:lnTo>
                    <a:pt x="102" y="137"/>
                  </a:lnTo>
                  <a:lnTo>
                    <a:pt x="102" y="143"/>
                  </a:lnTo>
                  <a:lnTo>
                    <a:pt x="97" y="143"/>
                  </a:lnTo>
                  <a:lnTo>
                    <a:pt x="91" y="148"/>
                  </a:lnTo>
                  <a:lnTo>
                    <a:pt x="85" y="148"/>
                  </a:lnTo>
                  <a:lnTo>
                    <a:pt x="80" y="148"/>
                  </a:lnTo>
                  <a:lnTo>
                    <a:pt x="80" y="143"/>
                  </a:lnTo>
                  <a:lnTo>
                    <a:pt x="74" y="143"/>
                  </a:lnTo>
                  <a:lnTo>
                    <a:pt x="68" y="148"/>
                  </a:lnTo>
                  <a:lnTo>
                    <a:pt x="63" y="153"/>
                  </a:lnTo>
                  <a:lnTo>
                    <a:pt x="63" y="158"/>
                  </a:lnTo>
                  <a:lnTo>
                    <a:pt x="57" y="158"/>
                  </a:lnTo>
                  <a:lnTo>
                    <a:pt x="57" y="164"/>
                  </a:lnTo>
                  <a:lnTo>
                    <a:pt x="51" y="164"/>
                  </a:lnTo>
                  <a:lnTo>
                    <a:pt x="57" y="169"/>
                  </a:lnTo>
                  <a:lnTo>
                    <a:pt x="51" y="174"/>
                  </a:lnTo>
                  <a:lnTo>
                    <a:pt x="51" y="179"/>
                  </a:lnTo>
                  <a:lnTo>
                    <a:pt x="46" y="179"/>
                  </a:lnTo>
                  <a:lnTo>
                    <a:pt x="40" y="185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1" y="190"/>
                  </a:lnTo>
                  <a:lnTo>
                    <a:pt x="46" y="190"/>
                  </a:lnTo>
                  <a:lnTo>
                    <a:pt x="46" y="195"/>
                  </a:lnTo>
                  <a:lnTo>
                    <a:pt x="40" y="201"/>
                  </a:lnTo>
                  <a:lnTo>
                    <a:pt x="34" y="206"/>
                  </a:lnTo>
                  <a:lnTo>
                    <a:pt x="34" y="211"/>
                  </a:lnTo>
                  <a:lnTo>
                    <a:pt x="40" y="211"/>
                  </a:lnTo>
                  <a:lnTo>
                    <a:pt x="34" y="216"/>
                  </a:lnTo>
                  <a:lnTo>
                    <a:pt x="34" y="222"/>
                  </a:lnTo>
                  <a:lnTo>
                    <a:pt x="34" y="227"/>
                  </a:lnTo>
                  <a:lnTo>
                    <a:pt x="40" y="227"/>
                  </a:lnTo>
                  <a:lnTo>
                    <a:pt x="40" y="232"/>
                  </a:lnTo>
                  <a:lnTo>
                    <a:pt x="46" y="232"/>
                  </a:lnTo>
                  <a:lnTo>
                    <a:pt x="46" y="237"/>
                  </a:lnTo>
                  <a:lnTo>
                    <a:pt x="51" y="243"/>
                  </a:lnTo>
                  <a:lnTo>
                    <a:pt x="51" y="248"/>
                  </a:lnTo>
                  <a:lnTo>
                    <a:pt x="57" y="248"/>
                  </a:lnTo>
                  <a:lnTo>
                    <a:pt x="57" y="253"/>
                  </a:lnTo>
                  <a:lnTo>
                    <a:pt x="63" y="253"/>
                  </a:lnTo>
                  <a:lnTo>
                    <a:pt x="63" y="259"/>
                  </a:lnTo>
                  <a:lnTo>
                    <a:pt x="68" y="264"/>
                  </a:lnTo>
                  <a:lnTo>
                    <a:pt x="74" y="264"/>
                  </a:lnTo>
                  <a:lnTo>
                    <a:pt x="74" y="269"/>
                  </a:lnTo>
                  <a:lnTo>
                    <a:pt x="80" y="269"/>
                  </a:lnTo>
                  <a:lnTo>
                    <a:pt x="80" y="274"/>
                  </a:lnTo>
                  <a:lnTo>
                    <a:pt x="80" y="280"/>
                  </a:lnTo>
                  <a:lnTo>
                    <a:pt x="74" y="280"/>
                  </a:lnTo>
                  <a:lnTo>
                    <a:pt x="74" y="285"/>
                  </a:lnTo>
                  <a:lnTo>
                    <a:pt x="68" y="285"/>
                  </a:lnTo>
                  <a:lnTo>
                    <a:pt x="63" y="290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51" y="295"/>
                  </a:lnTo>
                  <a:lnTo>
                    <a:pt x="46" y="301"/>
                  </a:lnTo>
                  <a:lnTo>
                    <a:pt x="40" y="306"/>
                  </a:lnTo>
                  <a:lnTo>
                    <a:pt x="40" y="311"/>
                  </a:lnTo>
                  <a:lnTo>
                    <a:pt x="34" y="311"/>
                  </a:lnTo>
                  <a:lnTo>
                    <a:pt x="29" y="317"/>
                  </a:lnTo>
                  <a:lnTo>
                    <a:pt x="23" y="322"/>
                  </a:lnTo>
                  <a:lnTo>
                    <a:pt x="17" y="322"/>
                  </a:lnTo>
                  <a:lnTo>
                    <a:pt x="6" y="327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48"/>
                  </a:lnTo>
                  <a:lnTo>
                    <a:pt x="6" y="353"/>
                  </a:lnTo>
                  <a:lnTo>
                    <a:pt x="6" y="359"/>
                  </a:lnTo>
                  <a:lnTo>
                    <a:pt x="6" y="369"/>
                  </a:lnTo>
                  <a:lnTo>
                    <a:pt x="12" y="375"/>
                  </a:lnTo>
                  <a:lnTo>
                    <a:pt x="12" y="385"/>
                  </a:lnTo>
                  <a:lnTo>
                    <a:pt x="12" y="396"/>
                  </a:lnTo>
                  <a:lnTo>
                    <a:pt x="23" y="406"/>
                  </a:lnTo>
                  <a:lnTo>
                    <a:pt x="34" y="417"/>
                  </a:lnTo>
                  <a:lnTo>
                    <a:pt x="40" y="422"/>
                  </a:lnTo>
                  <a:lnTo>
                    <a:pt x="46" y="427"/>
                  </a:lnTo>
                  <a:lnTo>
                    <a:pt x="46" y="433"/>
                  </a:lnTo>
                  <a:lnTo>
                    <a:pt x="51" y="433"/>
                  </a:lnTo>
                  <a:lnTo>
                    <a:pt x="57" y="438"/>
                  </a:lnTo>
                  <a:lnTo>
                    <a:pt x="57" y="443"/>
                  </a:lnTo>
                  <a:lnTo>
                    <a:pt x="63" y="448"/>
                  </a:lnTo>
                  <a:lnTo>
                    <a:pt x="68" y="464"/>
                  </a:lnTo>
                  <a:lnTo>
                    <a:pt x="74" y="480"/>
                  </a:lnTo>
                  <a:lnTo>
                    <a:pt x="74" y="491"/>
                  </a:lnTo>
                  <a:lnTo>
                    <a:pt x="68" y="501"/>
                  </a:lnTo>
                  <a:lnTo>
                    <a:pt x="68" y="512"/>
                  </a:lnTo>
                  <a:lnTo>
                    <a:pt x="68" y="527"/>
                  </a:lnTo>
                  <a:lnTo>
                    <a:pt x="63" y="543"/>
                  </a:lnTo>
                  <a:lnTo>
                    <a:pt x="57" y="549"/>
                  </a:lnTo>
                  <a:lnTo>
                    <a:pt x="51" y="559"/>
                  </a:lnTo>
                  <a:lnTo>
                    <a:pt x="46" y="570"/>
                  </a:lnTo>
                  <a:lnTo>
                    <a:pt x="40" y="585"/>
                  </a:lnTo>
                  <a:lnTo>
                    <a:pt x="46" y="596"/>
                  </a:lnTo>
                  <a:lnTo>
                    <a:pt x="46" y="607"/>
                  </a:lnTo>
                  <a:lnTo>
                    <a:pt x="51" y="612"/>
                  </a:lnTo>
                  <a:lnTo>
                    <a:pt x="51" y="622"/>
                  </a:lnTo>
                  <a:lnTo>
                    <a:pt x="57" y="633"/>
                  </a:lnTo>
                  <a:lnTo>
                    <a:pt x="63" y="638"/>
                  </a:lnTo>
                  <a:lnTo>
                    <a:pt x="74" y="644"/>
                  </a:lnTo>
                  <a:lnTo>
                    <a:pt x="80" y="649"/>
                  </a:lnTo>
                  <a:lnTo>
                    <a:pt x="85" y="649"/>
                  </a:lnTo>
                  <a:lnTo>
                    <a:pt x="91" y="659"/>
                  </a:lnTo>
                  <a:lnTo>
                    <a:pt x="91" y="665"/>
                  </a:lnTo>
                  <a:lnTo>
                    <a:pt x="91" y="675"/>
                  </a:lnTo>
                  <a:lnTo>
                    <a:pt x="91" y="686"/>
                  </a:lnTo>
                  <a:lnTo>
                    <a:pt x="91" y="691"/>
                  </a:lnTo>
                  <a:lnTo>
                    <a:pt x="91" y="702"/>
                  </a:lnTo>
                  <a:lnTo>
                    <a:pt x="91" y="712"/>
                  </a:lnTo>
                  <a:lnTo>
                    <a:pt x="91" y="723"/>
                  </a:lnTo>
                  <a:lnTo>
                    <a:pt x="97" y="728"/>
                  </a:lnTo>
                  <a:lnTo>
                    <a:pt x="97" y="738"/>
                  </a:lnTo>
                  <a:lnTo>
                    <a:pt x="102" y="744"/>
                  </a:lnTo>
                  <a:lnTo>
                    <a:pt x="102" y="754"/>
                  </a:lnTo>
                  <a:lnTo>
                    <a:pt x="102" y="760"/>
                  </a:lnTo>
                  <a:lnTo>
                    <a:pt x="102" y="770"/>
                  </a:lnTo>
                  <a:lnTo>
                    <a:pt x="102" y="775"/>
                  </a:lnTo>
                  <a:lnTo>
                    <a:pt x="114" y="791"/>
                  </a:lnTo>
                  <a:lnTo>
                    <a:pt x="114" y="796"/>
                  </a:lnTo>
                  <a:lnTo>
                    <a:pt x="114" y="802"/>
                  </a:lnTo>
                  <a:lnTo>
                    <a:pt x="114" y="807"/>
                  </a:lnTo>
                  <a:lnTo>
                    <a:pt x="108" y="812"/>
                  </a:lnTo>
                  <a:lnTo>
                    <a:pt x="108" y="818"/>
                  </a:lnTo>
                  <a:lnTo>
                    <a:pt x="97" y="828"/>
                  </a:lnTo>
                  <a:lnTo>
                    <a:pt x="97" y="833"/>
                  </a:lnTo>
                  <a:lnTo>
                    <a:pt x="97" y="839"/>
                  </a:lnTo>
                  <a:lnTo>
                    <a:pt x="102" y="844"/>
                  </a:lnTo>
                  <a:lnTo>
                    <a:pt x="108" y="849"/>
                  </a:lnTo>
                  <a:lnTo>
                    <a:pt x="114" y="849"/>
                  </a:lnTo>
                  <a:lnTo>
                    <a:pt x="114" y="854"/>
                  </a:lnTo>
                  <a:lnTo>
                    <a:pt x="114" y="860"/>
                  </a:lnTo>
                  <a:lnTo>
                    <a:pt x="114" y="865"/>
                  </a:lnTo>
                  <a:lnTo>
                    <a:pt x="114" y="870"/>
                  </a:lnTo>
                  <a:lnTo>
                    <a:pt x="114" y="876"/>
                  </a:lnTo>
                  <a:lnTo>
                    <a:pt x="114" y="881"/>
                  </a:lnTo>
                  <a:lnTo>
                    <a:pt x="114" y="886"/>
                  </a:lnTo>
                  <a:lnTo>
                    <a:pt x="114" y="891"/>
                  </a:lnTo>
                  <a:lnTo>
                    <a:pt x="108" y="897"/>
                  </a:lnTo>
                  <a:lnTo>
                    <a:pt x="108" y="902"/>
                  </a:lnTo>
                  <a:lnTo>
                    <a:pt x="108" y="907"/>
                  </a:lnTo>
                  <a:lnTo>
                    <a:pt x="108" y="912"/>
                  </a:lnTo>
                  <a:lnTo>
                    <a:pt x="108" y="918"/>
                  </a:lnTo>
                  <a:lnTo>
                    <a:pt x="97" y="923"/>
                  </a:lnTo>
                  <a:lnTo>
                    <a:pt x="91" y="923"/>
                  </a:lnTo>
                  <a:lnTo>
                    <a:pt x="85" y="923"/>
                  </a:lnTo>
                  <a:lnTo>
                    <a:pt x="80" y="923"/>
                  </a:lnTo>
                  <a:lnTo>
                    <a:pt x="74" y="928"/>
                  </a:lnTo>
                  <a:lnTo>
                    <a:pt x="68" y="928"/>
                  </a:lnTo>
                  <a:lnTo>
                    <a:pt x="63" y="934"/>
                  </a:lnTo>
                  <a:lnTo>
                    <a:pt x="57" y="939"/>
                  </a:lnTo>
                  <a:lnTo>
                    <a:pt x="51" y="939"/>
                  </a:lnTo>
                  <a:lnTo>
                    <a:pt x="46" y="944"/>
                  </a:lnTo>
                  <a:lnTo>
                    <a:pt x="51" y="949"/>
                  </a:lnTo>
                  <a:lnTo>
                    <a:pt x="51" y="960"/>
                  </a:lnTo>
                  <a:lnTo>
                    <a:pt x="57" y="965"/>
                  </a:lnTo>
                  <a:lnTo>
                    <a:pt x="57" y="970"/>
                  </a:lnTo>
                  <a:lnTo>
                    <a:pt x="63" y="976"/>
                  </a:lnTo>
                  <a:lnTo>
                    <a:pt x="57" y="976"/>
                  </a:lnTo>
                  <a:lnTo>
                    <a:pt x="57" y="981"/>
                  </a:lnTo>
                  <a:lnTo>
                    <a:pt x="51" y="981"/>
                  </a:lnTo>
                  <a:lnTo>
                    <a:pt x="46" y="986"/>
                  </a:lnTo>
                  <a:lnTo>
                    <a:pt x="40" y="986"/>
                  </a:lnTo>
                  <a:lnTo>
                    <a:pt x="34" y="986"/>
                  </a:lnTo>
                  <a:lnTo>
                    <a:pt x="34" y="992"/>
                  </a:lnTo>
                  <a:lnTo>
                    <a:pt x="29" y="997"/>
                  </a:lnTo>
                  <a:lnTo>
                    <a:pt x="23" y="997"/>
                  </a:lnTo>
                  <a:lnTo>
                    <a:pt x="17" y="1002"/>
                  </a:lnTo>
                  <a:lnTo>
                    <a:pt x="12" y="1007"/>
                  </a:lnTo>
                </a:path>
              </a:pathLst>
            </a:custGeom>
            <a:noFill/>
            <a:ln w="12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145"/>
            <p:cNvSpPr>
              <a:spLocks/>
            </p:cNvSpPr>
            <p:nvPr/>
          </p:nvSpPr>
          <p:spPr bwMode="auto">
            <a:xfrm>
              <a:off x="1048" y="2223"/>
              <a:ext cx="142" cy="13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7" y="32"/>
                </a:cxn>
                <a:cxn ang="0">
                  <a:pos x="28" y="26"/>
                </a:cxn>
                <a:cxn ang="0">
                  <a:pos x="40" y="26"/>
                </a:cxn>
                <a:cxn ang="0">
                  <a:pos x="51" y="21"/>
                </a:cxn>
                <a:cxn ang="0">
                  <a:pos x="63" y="21"/>
                </a:cxn>
                <a:cxn ang="0">
                  <a:pos x="74" y="21"/>
                </a:cxn>
                <a:cxn ang="0">
                  <a:pos x="85" y="21"/>
                </a:cxn>
                <a:cxn ang="0">
                  <a:pos x="96" y="16"/>
                </a:cxn>
                <a:cxn ang="0">
                  <a:pos x="108" y="5"/>
                </a:cxn>
                <a:cxn ang="0">
                  <a:pos x="113" y="0"/>
                </a:cxn>
                <a:cxn ang="0">
                  <a:pos x="119" y="5"/>
                </a:cxn>
                <a:cxn ang="0">
                  <a:pos x="125" y="10"/>
                </a:cxn>
                <a:cxn ang="0">
                  <a:pos x="130" y="16"/>
                </a:cxn>
                <a:cxn ang="0">
                  <a:pos x="136" y="21"/>
                </a:cxn>
                <a:cxn ang="0">
                  <a:pos x="142" y="26"/>
                </a:cxn>
                <a:cxn ang="0">
                  <a:pos x="136" y="32"/>
                </a:cxn>
                <a:cxn ang="0">
                  <a:pos x="130" y="42"/>
                </a:cxn>
                <a:cxn ang="0">
                  <a:pos x="119" y="47"/>
                </a:cxn>
                <a:cxn ang="0">
                  <a:pos x="113" y="53"/>
                </a:cxn>
                <a:cxn ang="0">
                  <a:pos x="108" y="63"/>
                </a:cxn>
                <a:cxn ang="0">
                  <a:pos x="102" y="74"/>
                </a:cxn>
                <a:cxn ang="0">
                  <a:pos x="96" y="79"/>
                </a:cxn>
                <a:cxn ang="0">
                  <a:pos x="91" y="84"/>
                </a:cxn>
                <a:cxn ang="0">
                  <a:pos x="79" y="84"/>
                </a:cxn>
                <a:cxn ang="0">
                  <a:pos x="74" y="90"/>
                </a:cxn>
                <a:cxn ang="0">
                  <a:pos x="74" y="100"/>
                </a:cxn>
                <a:cxn ang="0">
                  <a:pos x="63" y="106"/>
                </a:cxn>
                <a:cxn ang="0">
                  <a:pos x="51" y="116"/>
                </a:cxn>
                <a:cxn ang="0">
                  <a:pos x="45" y="121"/>
                </a:cxn>
                <a:cxn ang="0">
                  <a:pos x="40" y="127"/>
                </a:cxn>
                <a:cxn ang="0">
                  <a:pos x="34" y="132"/>
                </a:cxn>
                <a:cxn ang="0">
                  <a:pos x="0" y="111"/>
                </a:cxn>
                <a:cxn ang="0">
                  <a:pos x="12" y="63"/>
                </a:cxn>
                <a:cxn ang="0">
                  <a:pos x="0" y="37"/>
                </a:cxn>
              </a:cxnLst>
              <a:rect l="0" t="0" r="r" b="b"/>
              <a:pathLst>
                <a:path w="142" h="132">
                  <a:moveTo>
                    <a:pt x="0" y="37"/>
                  </a:moveTo>
                  <a:lnTo>
                    <a:pt x="6" y="37"/>
                  </a:lnTo>
                  <a:lnTo>
                    <a:pt x="12" y="37"/>
                  </a:lnTo>
                  <a:lnTo>
                    <a:pt x="17" y="32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51" y="21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68" y="21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5" y="21"/>
                  </a:lnTo>
                  <a:lnTo>
                    <a:pt x="91" y="16"/>
                  </a:lnTo>
                  <a:lnTo>
                    <a:pt x="96" y="16"/>
                  </a:lnTo>
                  <a:lnTo>
                    <a:pt x="102" y="10"/>
                  </a:lnTo>
                  <a:lnTo>
                    <a:pt x="108" y="5"/>
                  </a:lnTo>
                  <a:lnTo>
                    <a:pt x="113" y="5"/>
                  </a:lnTo>
                  <a:lnTo>
                    <a:pt x="113" y="0"/>
                  </a:lnTo>
                  <a:lnTo>
                    <a:pt x="113" y="5"/>
                  </a:lnTo>
                  <a:lnTo>
                    <a:pt x="119" y="5"/>
                  </a:lnTo>
                  <a:lnTo>
                    <a:pt x="119" y="10"/>
                  </a:lnTo>
                  <a:lnTo>
                    <a:pt x="125" y="10"/>
                  </a:lnTo>
                  <a:lnTo>
                    <a:pt x="125" y="16"/>
                  </a:lnTo>
                  <a:lnTo>
                    <a:pt x="130" y="16"/>
                  </a:lnTo>
                  <a:lnTo>
                    <a:pt x="136" y="16"/>
                  </a:lnTo>
                  <a:lnTo>
                    <a:pt x="136" y="21"/>
                  </a:lnTo>
                  <a:lnTo>
                    <a:pt x="142" y="21"/>
                  </a:lnTo>
                  <a:lnTo>
                    <a:pt x="142" y="26"/>
                  </a:lnTo>
                  <a:lnTo>
                    <a:pt x="136" y="26"/>
                  </a:lnTo>
                  <a:lnTo>
                    <a:pt x="136" y="32"/>
                  </a:lnTo>
                  <a:lnTo>
                    <a:pt x="136" y="37"/>
                  </a:lnTo>
                  <a:lnTo>
                    <a:pt x="130" y="42"/>
                  </a:lnTo>
                  <a:lnTo>
                    <a:pt x="125" y="42"/>
                  </a:lnTo>
                  <a:lnTo>
                    <a:pt x="119" y="47"/>
                  </a:lnTo>
                  <a:lnTo>
                    <a:pt x="113" y="47"/>
                  </a:lnTo>
                  <a:lnTo>
                    <a:pt x="113" y="53"/>
                  </a:lnTo>
                  <a:lnTo>
                    <a:pt x="113" y="58"/>
                  </a:lnTo>
                  <a:lnTo>
                    <a:pt x="108" y="63"/>
                  </a:lnTo>
                  <a:lnTo>
                    <a:pt x="102" y="69"/>
                  </a:lnTo>
                  <a:lnTo>
                    <a:pt x="102" y="74"/>
                  </a:lnTo>
                  <a:lnTo>
                    <a:pt x="96" y="74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91" y="84"/>
                  </a:lnTo>
                  <a:lnTo>
                    <a:pt x="85" y="84"/>
                  </a:lnTo>
                  <a:lnTo>
                    <a:pt x="79" y="84"/>
                  </a:lnTo>
                  <a:lnTo>
                    <a:pt x="79" y="90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4" y="100"/>
                  </a:lnTo>
                  <a:lnTo>
                    <a:pt x="68" y="106"/>
                  </a:lnTo>
                  <a:lnTo>
                    <a:pt x="63" y="106"/>
                  </a:lnTo>
                  <a:lnTo>
                    <a:pt x="57" y="111"/>
                  </a:lnTo>
                  <a:lnTo>
                    <a:pt x="51" y="116"/>
                  </a:lnTo>
                  <a:lnTo>
                    <a:pt x="45" y="116"/>
                  </a:lnTo>
                  <a:lnTo>
                    <a:pt x="45" y="121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40" y="132"/>
                  </a:lnTo>
                  <a:lnTo>
                    <a:pt x="34" y="132"/>
                  </a:lnTo>
                  <a:lnTo>
                    <a:pt x="12" y="127"/>
                  </a:lnTo>
                  <a:lnTo>
                    <a:pt x="0" y="111"/>
                  </a:lnTo>
                  <a:lnTo>
                    <a:pt x="0" y="90"/>
                  </a:lnTo>
                  <a:lnTo>
                    <a:pt x="12" y="63"/>
                  </a:lnTo>
                  <a:lnTo>
                    <a:pt x="12" y="42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146"/>
            <p:cNvSpPr>
              <a:spLocks/>
            </p:cNvSpPr>
            <p:nvPr/>
          </p:nvSpPr>
          <p:spPr bwMode="auto">
            <a:xfrm>
              <a:off x="651" y="1943"/>
              <a:ext cx="397" cy="180"/>
            </a:xfrm>
            <a:custGeom>
              <a:avLst/>
              <a:gdLst/>
              <a:ahLst/>
              <a:cxnLst>
                <a:cxn ang="0">
                  <a:pos x="397" y="11"/>
                </a:cxn>
                <a:cxn ang="0">
                  <a:pos x="391" y="32"/>
                </a:cxn>
                <a:cxn ang="0">
                  <a:pos x="386" y="53"/>
                </a:cxn>
                <a:cxn ang="0">
                  <a:pos x="357" y="106"/>
                </a:cxn>
                <a:cxn ang="0">
                  <a:pos x="346" y="95"/>
                </a:cxn>
                <a:cxn ang="0">
                  <a:pos x="329" y="85"/>
                </a:cxn>
                <a:cxn ang="0">
                  <a:pos x="318" y="85"/>
                </a:cxn>
                <a:cxn ang="0">
                  <a:pos x="295" y="90"/>
                </a:cxn>
                <a:cxn ang="0">
                  <a:pos x="278" y="90"/>
                </a:cxn>
                <a:cxn ang="0">
                  <a:pos x="272" y="106"/>
                </a:cxn>
                <a:cxn ang="0">
                  <a:pos x="261" y="106"/>
                </a:cxn>
                <a:cxn ang="0">
                  <a:pos x="261" y="127"/>
                </a:cxn>
                <a:cxn ang="0">
                  <a:pos x="261" y="153"/>
                </a:cxn>
                <a:cxn ang="0">
                  <a:pos x="261" y="169"/>
                </a:cxn>
                <a:cxn ang="0">
                  <a:pos x="233" y="169"/>
                </a:cxn>
                <a:cxn ang="0">
                  <a:pos x="221" y="180"/>
                </a:cxn>
                <a:cxn ang="0">
                  <a:pos x="199" y="180"/>
                </a:cxn>
                <a:cxn ang="0">
                  <a:pos x="193" y="174"/>
                </a:cxn>
                <a:cxn ang="0">
                  <a:pos x="176" y="153"/>
                </a:cxn>
                <a:cxn ang="0">
                  <a:pos x="176" y="132"/>
                </a:cxn>
                <a:cxn ang="0">
                  <a:pos x="165" y="111"/>
                </a:cxn>
                <a:cxn ang="0">
                  <a:pos x="142" y="85"/>
                </a:cxn>
                <a:cxn ang="0">
                  <a:pos x="125" y="69"/>
                </a:cxn>
                <a:cxn ang="0">
                  <a:pos x="114" y="74"/>
                </a:cxn>
                <a:cxn ang="0">
                  <a:pos x="91" y="79"/>
                </a:cxn>
                <a:cxn ang="0">
                  <a:pos x="57" y="69"/>
                </a:cxn>
                <a:cxn ang="0">
                  <a:pos x="40" y="58"/>
                </a:cxn>
                <a:cxn ang="0">
                  <a:pos x="0" y="32"/>
                </a:cxn>
                <a:cxn ang="0">
                  <a:pos x="28" y="27"/>
                </a:cxn>
                <a:cxn ang="0">
                  <a:pos x="51" y="16"/>
                </a:cxn>
                <a:cxn ang="0">
                  <a:pos x="91" y="16"/>
                </a:cxn>
                <a:cxn ang="0">
                  <a:pos x="119" y="16"/>
                </a:cxn>
                <a:cxn ang="0">
                  <a:pos x="148" y="21"/>
                </a:cxn>
                <a:cxn ang="0">
                  <a:pos x="176" y="16"/>
                </a:cxn>
                <a:cxn ang="0">
                  <a:pos x="193" y="5"/>
                </a:cxn>
                <a:cxn ang="0">
                  <a:pos x="221" y="0"/>
                </a:cxn>
                <a:cxn ang="0">
                  <a:pos x="272" y="5"/>
                </a:cxn>
                <a:cxn ang="0">
                  <a:pos x="318" y="5"/>
                </a:cxn>
                <a:cxn ang="0">
                  <a:pos x="369" y="11"/>
                </a:cxn>
                <a:cxn ang="0">
                  <a:pos x="397" y="11"/>
                </a:cxn>
              </a:cxnLst>
              <a:rect l="0" t="0" r="r" b="b"/>
              <a:pathLst>
                <a:path w="397" h="180">
                  <a:moveTo>
                    <a:pt x="397" y="11"/>
                  </a:moveTo>
                  <a:lnTo>
                    <a:pt x="391" y="32"/>
                  </a:lnTo>
                  <a:lnTo>
                    <a:pt x="386" y="53"/>
                  </a:lnTo>
                  <a:lnTo>
                    <a:pt x="357" y="106"/>
                  </a:lnTo>
                  <a:lnTo>
                    <a:pt x="346" y="95"/>
                  </a:lnTo>
                  <a:lnTo>
                    <a:pt x="329" y="85"/>
                  </a:lnTo>
                  <a:lnTo>
                    <a:pt x="318" y="85"/>
                  </a:lnTo>
                  <a:lnTo>
                    <a:pt x="295" y="90"/>
                  </a:lnTo>
                  <a:lnTo>
                    <a:pt x="278" y="90"/>
                  </a:lnTo>
                  <a:lnTo>
                    <a:pt x="272" y="106"/>
                  </a:lnTo>
                  <a:lnTo>
                    <a:pt x="261" y="106"/>
                  </a:lnTo>
                  <a:lnTo>
                    <a:pt x="261" y="127"/>
                  </a:lnTo>
                  <a:lnTo>
                    <a:pt x="261" y="153"/>
                  </a:lnTo>
                  <a:lnTo>
                    <a:pt x="261" y="169"/>
                  </a:lnTo>
                  <a:lnTo>
                    <a:pt x="233" y="169"/>
                  </a:lnTo>
                  <a:lnTo>
                    <a:pt x="221" y="180"/>
                  </a:lnTo>
                  <a:lnTo>
                    <a:pt x="199" y="180"/>
                  </a:lnTo>
                  <a:lnTo>
                    <a:pt x="193" y="174"/>
                  </a:lnTo>
                  <a:lnTo>
                    <a:pt x="176" y="153"/>
                  </a:lnTo>
                  <a:lnTo>
                    <a:pt x="176" y="132"/>
                  </a:lnTo>
                  <a:lnTo>
                    <a:pt x="165" y="111"/>
                  </a:lnTo>
                  <a:lnTo>
                    <a:pt x="142" y="85"/>
                  </a:lnTo>
                  <a:lnTo>
                    <a:pt x="125" y="69"/>
                  </a:lnTo>
                  <a:lnTo>
                    <a:pt x="114" y="74"/>
                  </a:lnTo>
                  <a:lnTo>
                    <a:pt x="91" y="79"/>
                  </a:lnTo>
                  <a:lnTo>
                    <a:pt x="57" y="69"/>
                  </a:lnTo>
                  <a:lnTo>
                    <a:pt x="40" y="58"/>
                  </a:lnTo>
                  <a:lnTo>
                    <a:pt x="0" y="32"/>
                  </a:lnTo>
                  <a:lnTo>
                    <a:pt x="28" y="27"/>
                  </a:lnTo>
                  <a:lnTo>
                    <a:pt x="51" y="16"/>
                  </a:lnTo>
                  <a:lnTo>
                    <a:pt x="91" y="16"/>
                  </a:lnTo>
                  <a:lnTo>
                    <a:pt x="119" y="16"/>
                  </a:lnTo>
                  <a:lnTo>
                    <a:pt x="148" y="21"/>
                  </a:lnTo>
                  <a:lnTo>
                    <a:pt x="176" y="16"/>
                  </a:lnTo>
                  <a:lnTo>
                    <a:pt x="193" y="5"/>
                  </a:lnTo>
                  <a:lnTo>
                    <a:pt x="221" y="0"/>
                  </a:lnTo>
                  <a:lnTo>
                    <a:pt x="272" y="5"/>
                  </a:lnTo>
                  <a:lnTo>
                    <a:pt x="318" y="5"/>
                  </a:lnTo>
                  <a:lnTo>
                    <a:pt x="369" y="11"/>
                  </a:lnTo>
                  <a:lnTo>
                    <a:pt x="397" y="1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147"/>
            <p:cNvSpPr>
              <a:spLocks/>
            </p:cNvSpPr>
            <p:nvPr/>
          </p:nvSpPr>
          <p:spPr bwMode="auto">
            <a:xfrm>
              <a:off x="1009" y="1880"/>
              <a:ext cx="181" cy="332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73" y="10"/>
                </a:cxn>
                <a:cxn ang="0">
                  <a:pos x="84" y="16"/>
                </a:cxn>
                <a:cxn ang="0">
                  <a:pos x="102" y="16"/>
                </a:cxn>
                <a:cxn ang="0">
                  <a:pos x="113" y="5"/>
                </a:cxn>
                <a:cxn ang="0">
                  <a:pos x="118" y="0"/>
                </a:cxn>
                <a:cxn ang="0">
                  <a:pos x="124" y="10"/>
                </a:cxn>
                <a:cxn ang="0">
                  <a:pos x="113" y="26"/>
                </a:cxn>
                <a:cxn ang="0">
                  <a:pos x="118" y="42"/>
                </a:cxn>
                <a:cxn ang="0">
                  <a:pos x="124" y="58"/>
                </a:cxn>
                <a:cxn ang="0">
                  <a:pos x="135" y="74"/>
                </a:cxn>
                <a:cxn ang="0">
                  <a:pos x="141" y="84"/>
                </a:cxn>
                <a:cxn ang="0">
                  <a:pos x="158" y="90"/>
                </a:cxn>
                <a:cxn ang="0">
                  <a:pos x="158" y="100"/>
                </a:cxn>
                <a:cxn ang="0">
                  <a:pos x="153" y="111"/>
                </a:cxn>
                <a:cxn ang="0">
                  <a:pos x="141" y="121"/>
                </a:cxn>
                <a:cxn ang="0">
                  <a:pos x="153" y="127"/>
                </a:cxn>
                <a:cxn ang="0">
                  <a:pos x="153" y="132"/>
                </a:cxn>
                <a:cxn ang="0">
                  <a:pos x="158" y="142"/>
                </a:cxn>
                <a:cxn ang="0">
                  <a:pos x="169" y="148"/>
                </a:cxn>
                <a:cxn ang="0">
                  <a:pos x="175" y="158"/>
                </a:cxn>
                <a:cxn ang="0">
                  <a:pos x="169" y="169"/>
                </a:cxn>
                <a:cxn ang="0">
                  <a:pos x="158" y="179"/>
                </a:cxn>
                <a:cxn ang="0">
                  <a:pos x="153" y="190"/>
                </a:cxn>
                <a:cxn ang="0">
                  <a:pos x="153" y="206"/>
                </a:cxn>
                <a:cxn ang="0">
                  <a:pos x="153" y="222"/>
                </a:cxn>
                <a:cxn ang="0">
                  <a:pos x="153" y="232"/>
                </a:cxn>
                <a:cxn ang="0">
                  <a:pos x="153" y="248"/>
                </a:cxn>
                <a:cxn ang="0">
                  <a:pos x="147" y="259"/>
                </a:cxn>
                <a:cxn ang="0">
                  <a:pos x="135" y="264"/>
                </a:cxn>
                <a:cxn ang="0">
                  <a:pos x="124" y="269"/>
                </a:cxn>
                <a:cxn ang="0">
                  <a:pos x="118" y="280"/>
                </a:cxn>
                <a:cxn ang="0">
                  <a:pos x="107" y="280"/>
                </a:cxn>
                <a:cxn ang="0">
                  <a:pos x="102" y="285"/>
                </a:cxn>
                <a:cxn ang="0">
                  <a:pos x="96" y="295"/>
                </a:cxn>
                <a:cxn ang="0">
                  <a:pos x="84" y="301"/>
                </a:cxn>
                <a:cxn ang="0">
                  <a:pos x="73" y="311"/>
                </a:cxn>
                <a:cxn ang="0">
                  <a:pos x="56" y="317"/>
                </a:cxn>
                <a:cxn ang="0">
                  <a:pos x="39" y="317"/>
                </a:cxn>
                <a:cxn ang="0">
                  <a:pos x="39" y="332"/>
                </a:cxn>
                <a:cxn ang="0">
                  <a:pos x="11" y="290"/>
                </a:cxn>
                <a:cxn ang="0">
                  <a:pos x="0" y="169"/>
                </a:cxn>
                <a:cxn ang="0">
                  <a:pos x="39" y="74"/>
                </a:cxn>
              </a:cxnLst>
              <a:rect l="0" t="0" r="r" b="b"/>
              <a:pathLst>
                <a:path w="181" h="332">
                  <a:moveTo>
                    <a:pt x="51" y="32"/>
                  </a:moveTo>
                  <a:lnTo>
                    <a:pt x="56" y="37"/>
                  </a:lnTo>
                  <a:lnTo>
                    <a:pt x="62" y="32"/>
                  </a:lnTo>
                  <a:lnTo>
                    <a:pt x="62" y="16"/>
                  </a:lnTo>
                  <a:lnTo>
                    <a:pt x="68" y="16"/>
                  </a:lnTo>
                  <a:lnTo>
                    <a:pt x="73" y="10"/>
                  </a:lnTo>
                  <a:lnTo>
                    <a:pt x="79" y="10"/>
                  </a:lnTo>
                  <a:lnTo>
                    <a:pt x="79" y="16"/>
                  </a:lnTo>
                  <a:lnTo>
                    <a:pt x="84" y="16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102" y="16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13" y="5"/>
                  </a:lnTo>
                  <a:lnTo>
                    <a:pt x="118" y="0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4" y="5"/>
                  </a:lnTo>
                  <a:lnTo>
                    <a:pt x="124" y="10"/>
                  </a:lnTo>
                  <a:lnTo>
                    <a:pt x="118" y="16"/>
                  </a:lnTo>
                  <a:lnTo>
                    <a:pt x="113" y="21"/>
                  </a:lnTo>
                  <a:lnTo>
                    <a:pt x="113" y="26"/>
                  </a:lnTo>
                  <a:lnTo>
                    <a:pt x="113" y="32"/>
                  </a:lnTo>
                  <a:lnTo>
                    <a:pt x="113" y="37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30" y="4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30" y="69"/>
                  </a:lnTo>
                  <a:lnTo>
                    <a:pt x="135" y="74"/>
                  </a:lnTo>
                  <a:lnTo>
                    <a:pt x="135" y="79"/>
                  </a:lnTo>
                  <a:lnTo>
                    <a:pt x="135" y="84"/>
                  </a:lnTo>
                  <a:lnTo>
                    <a:pt x="141" y="84"/>
                  </a:lnTo>
                  <a:lnTo>
                    <a:pt x="147" y="90"/>
                  </a:lnTo>
                  <a:lnTo>
                    <a:pt x="153" y="90"/>
                  </a:lnTo>
                  <a:lnTo>
                    <a:pt x="158" y="90"/>
                  </a:lnTo>
                  <a:lnTo>
                    <a:pt x="164" y="90"/>
                  </a:lnTo>
                  <a:lnTo>
                    <a:pt x="164" y="95"/>
                  </a:lnTo>
                  <a:lnTo>
                    <a:pt x="158" y="100"/>
                  </a:lnTo>
                  <a:lnTo>
                    <a:pt x="158" y="105"/>
                  </a:lnTo>
                  <a:lnTo>
                    <a:pt x="153" y="105"/>
                  </a:lnTo>
                  <a:lnTo>
                    <a:pt x="153" y="111"/>
                  </a:lnTo>
                  <a:lnTo>
                    <a:pt x="147" y="111"/>
                  </a:lnTo>
                  <a:lnTo>
                    <a:pt x="147" y="116"/>
                  </a:lnTo>
                  <a:lnTo>
                    <a:pt x="141" y="121"/>
                  </a:lnTo>
                  <a:lnTo>
                    <a:pt x="147" y="121"/>
                  </a:lnTo>
                  <a:lnTo>
                    <a:pt x="147" y="127"/>
                  </a:lnTo>
                  <a:lnTo>
                    <a:pt x="153" y="127"/>
                  </a:lnTo>
                  <a:lnTo>
                    <a:pt x="147" y="127"/>
                  </a:lnTo>
                  <a:lnTo>
                    <a:pt x="147" y="132"/>
                  </a:lnTo>
                  <a:lnTo>
                    <a:pt x="153" y="132"/>
                  </a:lnTo>
                  <a:lnTo>
                    <a:pt x="153" y="137"/>
                  </a:lnTo>
                  <a:lnTo>
                    <a:pt x="158" y="137"/>
                  </a:lnTo>
                  <a:lnTo>
                    <a:pt x="158" y="142"/>
                  </a:lnTo>
                  <a:lnTo>
                    <a:pt x="158" y="148"/>
                  </a:lnTo>
                  <a:lnTo>
                    <a:pt x="164" y="148"/>
                  </a:lnTo>
                  <a:lnTo>
                    <a:pt x="169" y="148"/>
                  </a:lnTo>
                  <a:lnTo>
                    <a:pt x="169" y="153"/>
                  </a:lnTo>
                  <a:lnTo>
                    <a:pt x="169" y="158"/>
                  </a:lnTo>
                  <a:lnTo>
                    <a:pt x="175" y="158"/>
                  </a:lnTo>
                  <a:lnTo>
                    <a:pt x="181" y="164"/>
                  </a:lnTo>
                  <a:lnTo>
                    <a:pt x="175" y="169"/>
                  </a:lnTo>
                  <a:lnTo>
                    <a:pt x="169" y="169"/>
                  </a:lnTo>
                  <a:lnTo>
                    <a:pt x="164" y="169"/>
                  </a:lnTo>
                  <a:lnTo>
                    <a:pt x="158" y="174"/>
                  </a:lnTo>
                  <a:lnTo>
                    <a:pt x="158" y="179"/>
                  </a:lnTo>
                  <a:lnTo>
                    <a:pt x="153" y="179"/>
                  </a:lnTo>
                  <a:lnTo>
                    <a:pt x="153" y="185"/>
                  </a:lnTo>
                  <a:lnTo>
                    <a:pt x="153" y="190"/>
                  </a:lnTo>
                  <a:lnTo>
                    <a:pt x="153" y="195"/>
                  </a:lnTo>
                  <a:lnTo>
                    <a:pt x="153" y="201"/>
                  </a:lnTo>
                  <a:lnTo>
                    <a:pt x="153" y="206"/>
                  </a:lnTo>
                  <a:lnTo>
                    <a:pt x="153" y="211"/>
                  </a:lnTo>
                  <a:lnTo>
                    <a:pt x="153" y="216"/>
                  </a:lnTo>
                  <a:lnTo>
                    <a:pt x="153" y="222"/>
                  </a:lnTo>
                  <a:lnTo>
                    <a:pt x="153" y="227"/>
                  </a:lnTo>
                  <a:lnTo>
                    <a:pt x="158" y="227"/>
                  </a:lnTo>
                  <a:lnTo>
                    <a:pt x="153" y="232"/>
                  </a:lnTo>
                  <a:lnTo>
                    <a:pt x="153" y="237"/>
                  </a:lnTo>
                  <a:lnTo>
                    <a:pt x="153" y="243"/>
                  </a:lnTo>
                  <a:lnTo>
                    <a:pt x="153" y="248"/>
                  </a:lnTo>
                  <a:lnTo>
                    <a:pt x="147" y="248"/>
                  </a:lnTo>
                  <a:lnTo>
                    <a:pt x="147" y="253"/>
                  </a:lnTo>
                  <a:lnTo>
                    <a:pt x="147" y="259"/>
                  </a:lnTo>
                  <a:lnTo>
                    <a:pt x="141" y="259"/>
                  </a:lnTo>
                  <a:lnTo>
                    <a:pt x="141" y="264"/>
                  </a:lnTo>
                  <a:lnTo>
                    <a:pt x="135" y="264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24" y="269"/>
                  </a:lnTo>
                  <a:lnTo>
                    <a:pt x="124" y="274"/>
                  </a:lnTo>
                  <a:lnTo>
                    <a:pt x="124" y="280"/>
                  </a:lnTo>
                  <a:lnTo>
                    <a:pt x="118" y="280"/>
                  </a:lnTo>
                  <a:lnTo>
                    <a:pt x="113" y="285"/>
                  </a:lnTo>
                  <a:lnTo>
                    <a:pt x="107" y="285"/>
                  </a:lnTo>
                  <a:lnTo>
                    <a:pt x="107" y="280"/>
                  </a:lnTo>
                  <a:lnTo>
                    <a:pt x="102" y="285"/>
                  </a:lnTo>
                  <a:lnTo>
                    <a:pt x="107" y="285"/>
                  </a:lnTo>
                  <a:lnTo>
                    <a:pt x="102" y="285"/>
                  </a:lnTo>
                  <a:lnTo>
                    <a:pt x="102" y="290"/>
                  </a:lnTo>
                  <a:lnTo>
                    <a:pt x="102" y="295"/>
                  </a:lnTo>
                  <a:lnTo>
                    <a:pt x="96" y="295"/>
                  </a:lnTo>
                  <a:lnTo>
                    <a:pt x="90" y="290"/>
                  </a:lnTo>
                  <a:lnTo>
                    <a:pt x="90" y="295"/>
                  </a:lnTo>
                  <a:lnTo>
                    <a:pt x="84" y="301"/>
                  </a:lnTo>
                  <a:lnTo>
                    <a:pt x="79" y="301"/>
                  </a:lnTo>
                  <a:lnTo>
                    <a:pt x="73" y="306"/>
                  </a:lnTo>
                  <a:lnTo>
                    <a:pt x="73" y="311"/>
                  </a:lnTo>
                  <a:lnTo>
                    <a:pt x="68" y="311"/>
                  </a:lnTo>
                  <a:lnTo>
                    <a:pt x="62" y="317"/>
                  </a:lnTo>
                  <a:lnTo>
                    <a:pt x="56" y="317"/>
                  </a:lnTo>
                  <a:lnTo>
                    <a:pt x="51" y="317"/>
                  </a:lnTo>
                  <a:lnTo>
                    <a:pt x="45" y="317"/>
                  </a:lnTo>
                  <a:lnTo>
                    <a:pt x="39" y="317"/>
                  </a:lnTo>
                  <a:lnTo>
                    <a:pt x="39" y="322"/>
                  </a:lnTo>
                  <a:lnTo>
                    <a:pt x="45" y="327"/>
                  </a:lnTo>
                  <a:lnTo>
                    <a:pt x="39" y="332"/>
                  </a:lnTo>
                  <a:lnTo>
                    <a:pt x="17" y="322"/>
                  </a:lnTo>
                  <a:lnTo>
                    <a:pt x="17" y="306"/>
                  </a:lnTo>
                  <a:lnTo>
                    <a:pt x="11" y="290"/>
                  </a:lnTo>
                  <a:lnTo>
                    <a:pt x="5" y="243"/>
                  </a:lnTo>
                  <a:lnTo>
                    <a:pt x="5" y="185"/>
                  </a:lnTo>
                  <a:lnTo>
                    <a:pt x="0" y="169"/>
                  </a:lnTo>
                  <a:lnTo>
                    <a:pt x="28" y="116"/>
                  </a:lnTo>
                  <a:lnTo>
                    <a:pt x="34" y="95"/>
                  </a:lnTo>
                  <a:lnTo>
                    <a:pt x="39" y="74"/>
                  </a:lnTo>
                  <a:lnTo>
                    <a:pt x="51" y="63"/>
                  </a:lnTo>
                  <a:lnTo>
                    <a:pt x="51" y="32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148"/>
            <p:cNvSpPr>
              <a:spLocks/>
            </p:cNvSpPr>
            <p:nvPr/>
          </p:nvSpPr>
          <p:spPr bwMode="auto">
            <a:xfrm>
              <a:off x="1598" y="2234"/>
              <a:ext cx="108" cy="147"/>
            </a:xfrm>
            <a:custGeom>
              <a:avLst/>
              <a:gdLst/>
              <a:ahLst/>
              <a:cxnLst>
                <a:cxn ang="0">
                  <a:pos x="6" y="111"/>
                </a:cxn>
                <a:cxn ang="0">
                  <a:pos x="6" y="105"/>
                </a:cxn>
                <a:cxn ang="0">
                  <a:pos x="6" y="100"/>
                </a:cxn>
                <a:cxn ang="0">
                  <a:pos x="6" y="95"/>
                </a:cxn>
                <a:cxn ang="0">
                  <a:pos x="6" y="90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6" y="79"/>
                </a:cxn>
                <a:cxn ang="0">
                  <a:pos x="11" y="74"/>
                </a:cxn>
                <a:cxn ang="0">
                  <a:pos x="11" y="69"/>
                </a:cxn>
                <a:cxn ang="0">
                  <a:pos x="6" y="63"/>
                </a:cxn>
                <a:cxn ang="0">
                  <a:pos x="6" y="58"/>
                </a:cxn>
                <a:cxn ang="0">
                  <a:pos x="6" y="53"/>
                </a:cxn>
                <a:cxn ang="0">
                  <a:pos x="11" y="47"/>
                </a:cxn>
                <a:cxn ang="0">
                  <a:pos x="11" y="42"/>
                </a:cxn>
                <a:cxn ang="0">
                  <a:pos x="11" y="37"/>
                </a:cxn>
                <a:cxn ang="0">
                  <a:pos x="17" y="32"/>
                </a:cxn>
                <a:cxn ang="0">
                  <a:pos x="17" y="26"/>
                </a:cxn>
                <a:cxn ang="0">
                  <a:pos x="11" y="21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7" y="11"/>
                </a:cxn>
                <a:cxn ang="0">
                  <a:pos x="17" y="5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28" y="5"/>
                </a:cxn>
                <a:cxn ang="0">
                  <a:pos x="34" y="5"/>
                </a:cxn>
                <a:cxn ang="0">
                  <a:pos x="40" y="5"/>
                </a:cxn>
                <a:cxn ang="0">
                  <a:pos x="40" y="11"/>
                </a:cxn>
                <a:cxn ang="0">
                  <a:pos x="45" y="11"/>
                </a:cxn>
                <a:cxn ang="0">
                  <a:pos x="51" y="16"/>
                </a:cxn>
                <a:cxn ang="0">
                  <a:pos x="57" y="21"/>
                </a:cxn>
                <a:cxn ang="0">
                  <a:pos x="62" y="21"/>
                </a:cxn>
                <a:cxn ang="0">
                  <a:pos x="68" y="26"/>
                </a:cxn>
                <a:cxn ang="0">
                  <a:pos x="74" y="26"/>
                </a:cxn>
                <a:cxn ang="0">
                  <a:pos x="108" y="53"/>
                </a:cxn>
                <a:cxn ang="0">
                  <a:pos x="102" y="74"/>
                </a:cxn>
                <a:cxn ang="0">
                  <a:pos x="96" y="95"/>
                </a:cxn>
                <a:cxn ang="0">
                  <a:pos x="96" y="111"/>
                </a:cxn>
                <a:cxn ang="0">
                  <a:pos x="96" y="121"/>
                </a:cxn>
                <a:cxn ang="0">
                  <a:pos x="85" y="126"/>
                </a:cxn>
                <a:cxn ang="0">
                  <a:pos x="68" y="142"/>
                </a:cxn>
                <a:cxn ang="0">
                  <a:pos x="62" y="147"/>
                </a:cxn>
                <a:cxn ang="0">
                  <a:pos x="6" y="111"/>
                </a:cxn>
              </a:cxnLst>
              <a:rect l="0" t="0" r="r" b="b"/>
              <a:pathLst>
                <a:path w="108" h="147">
                  <a:moveTo>
                    <a:pt x="6" y="111"/>
                  </a:moveTo>
                  <a:lnTo>
                    <a:pt x="6" y="105"/>
                  </a:lnTo>
                  <a:lnTo>
                    <a:pt x="6" y="100"/>
                  </a:lnTo>
                  <a:lnTo>
                    <a:pt x="6" y="95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9"/>
                  </a:lnTo>
                  <a:lnTo>
                    <a:pt x="11" y="74"/>
                  </a:lnTo>
                  <a:lnTo>
                    <a:pt x="11" y="69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11" y="47"/>
                  </a:lnTo>
                  <a:lnTo>
                    <a:pt x="11" y="42"/>
                  </a:lnTo>
                  <a:lnTo>
                    <a:pt x="11" y="37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1" y="16"/>
                  </a:lnTo>
                  <a:lnTo>
                    <a:pt x="57" y="21"/>
                  </a:lnTo>
                  <a:lnTo>
                    <a:pt x="62" y="21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108" y="53"/>
                  </a:lnTo>
                  <a:lnTo>
                    <a:pt x="102" y="74"/>
                  </a:lnTo>
                  <a:lnTo>
                    <a:pt x="96" y="95"/>
                  </a:lnTo>
                  <a:lnTo>
                    <a:pt x="96" y="111"/>
                  </a:lnTo>
                  <a:lnTo>
                    <a:pt x="96" y="121"/>
                  </a:lnTo>
                  <a:lnTo>
                    <a:pt x="85" y="126"/>
                  </a:lnTo>
                  <a:lnTo>
                    <a:pt x="68" y="142"/>
                  </a:lnTo>
                  <a:lnTo>
                    <a:pt x="62" y="147"/>
                  </a:lnTo>
                  <a:lnTo>
                    <a:pt x="6" y="111"/>
                  </a:lnTo>
                  <a:close/>
                </a:path>
              </a:pathLst>
            </a:custGeom>
            <a:noFill/>
            <a:ln w="12" cap="rnd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92" name="Freeform 152"/>
          <p:cNvSpPr>
            <a:spLocks/>
          </p:cNvSpPr>
          <p:nvPr/>
        </p:nvSpPr>
        <p:spPr bwMode="auto">
          <a:xfrm>
            <a:off x="6914961" y="2293737"/>
            <a:ext cx="1256546" cy="964334"/>
          </a:xfrm>
          <a:custGeom>
            <a:avLst/>
            <a:gdLst/>
            <a:ahLst/>
            <a:cxnLst>
              <a:cxn ang="0">
                <a:pos x="482" y="523"/>
              </a:cxn>
              <a:cxn ang="0">
                <a:pos x="448" y="507"/>
              </a:cxn>
              <a:cxn ang="0">
                <a:pos x="403" y="512"/>
              </a:cxn>
              <a:cxn ang="0">
                <a:pos x="397" y="475"/>
              </a:cxn>
              <a:cxn ang="0">
                <a:pos x="386" y="444"/>
              </a:cxn>
              <a:cxn ang="0">
                <a:pos x="335" y="465"/>
              </a:cxn>
              <a:cxn ang="0">
                <a:pos x="255" y="480"/>
              </a:cxn>
              <a:cxn ang="0">
                <a:pos x="187" y="496"/>
              </a:cxn>
              <a:cxn ang="0">
                <a:pos x="170" y="480"/>
              </a:cxn>
              <a:cxn ang="0">
                <a:pos x="142" y="465"/>
              </a:cxn>
              <a:cxn ang="0">
                <a:pos x="153" y="438"/>
              </a:cxn>
              <a:cxn ang="0">
                <a:pos x="142" y="417"/>
              </a:cxn>
              <a:cxn ang="0">
                <a:pos x="91" y="407"/>
              </a:cxn>
              <a:cxn ang="0">
                <a:pos x="108" y="386"/>
              </a:cxn>
              <a:cxn ang="0">
                <a:pos x="142" y="354"/>
              </a:cxn>
              <a:cxn ang="0">
                <a:pos x="153" y="306"/>
              </a:cxn>
              <a:cxn ang="0">
                <a:pos x="119" y="269"/>
              </a:cxn>
              <a:cxn ang="0">
                <a:pos x="80" y="269"/>
              </a:cxn>
              <a:cxn ang="0">
                <a:pos x="68" y="222"/>
              </a:cxn>
              <a:cxn ang="0">
                <a:pos x="57" y="180"/>
              </a:cxn>
              <a:cxn ang="0">
                <a:pos x="17" y="175"/>
              </a:cxn>
              <a:cxn ang="0">
                <a:pos x="0" y="127"/>
              </a:cxn>
              <a:cxn ang="0">
                <a:pos x="29" y="106"/>
              </a:cxn>
              <a:cxn ang="0">
                <a:pos x="74" y="64"/>
              </a:cxn>
              <a:cxn ang="0">
                <a:pos x="114" y="69"/>
              </a:cxn>
              <a:cxn ang="0">
                <a:pos x="159" y="69"/>
              </a:cxn>
              <a:cxn ang="0">
                <a:pos x="210" y="79"/>
              </a:cxn>
              <a:cxn ang="0">
                <a:pos x="307" y="48"/>
              </a:cxn>
              <a:cxn ang="0">
                <a:pos x="346" y="27"/>
              </a:cxn>
              <a:cxn ang="0">
                <a:pos x="380" y="0"/>
              </a:cxn>
              <a:cxn ang="0">
                <a:pos x="397" y="21"/>
              </a:cxn>
              <a:cxn ang="0">
                <a:pos x="420" y="37"/>
              </a:cxn>
              <a:cxn ang="0">
                <a:pos x="448" y="64"/>
              </a:cxn>
              <a:cxn ang="0">
                <a:pos x="476" y="58"/>
              </a:cxn>
              <a:cxn ang="0">
                <a:pos x="505" y="85"/>
              </a:cxn>
              <a:cxn ang="0">
                <a:pos x="550" y="95"/>
              </a:cxn>
              <a:cxn ang="0">
                <a:pos x="601" y="111"/>
              </a:cxn>
              <a:cxn ang="0">
                <a:pos x="607" y="169"/>
              </a:cxn>
              <a:cxn ang="0">
                <a:pos x="641" y="190"/>
              </a:cxn>
              <a:cxn ang="0">
                <a:pos x="641" y="217"/>
              </a:cxn>
              <a:cxn ang="0">
                <a:pos x="635" y="243"/>
              </a:cxn>
              <a:cxn ang="0">
                <a:pos x="658" y="264"/>
              </a:cxn>
              <a:cxn ang="0">
                <a:pos x="635" y="285"/>
              </a:cxn>
              <a:cxn ang="0">
                <a:pos x="641" y="328"/>
              </a:cxn>
              <a:cxn ang="0">
                <a:pos x="658" y="338"/>
              </a:cxn>
              <a:cxn ang="0">
                <a:pos x="686" y="354"/>
              </a:cxn>
              <a:cxn ang="0">
                <a:pos x="720" y="359"/>
              </a:cxn>
              <a:cxn ang="0">
                <a:pos x="737" y="386"/>
              </a:cxn>
              <a:cxn ang="0">
                <a:pos x="737" y="417"/>
              </a:cxn>
              <a:cxn ang="0">
                <a:pos x="680" y="454"/>
              </a:cxn>
              <a:cxn ang="0">
                <a:pos x="635" y="491"/>
              </a:cxn>
              <a:cxn ang="0">
                <a:pos x="573" y="518"/>
              </a:cxn>
              <a:cxn ang="0">
                <a:pos x="511" y="523"/>
              </a:cxn>
            </a:cxnLst>
            <a:rect l="0" t="0" r="r" b="b"/>
            <a:pathLst>
              <a:path w="737" h="533">
                <a:moveTo>
                  <a:pt x="499" y="533"/>
                </a:moveTo>
                <a:lnTo>
                  <a:pt x="482" y="523"/>
                </a:lnTo>
                <a:lnTo>
                  <a:pt x="465" y="507"/>
                </a:lnTo>
                <a:lnTo>
                  <a:pt x="448" y="507"/>
                </a:lnTo>
                <a:lnTo>
                  <a:pt x="414" y="512"/>
                </a:lnTo>
                <a:lnTo>
                  <a:pt x="403" y="512"/>
                </a:lnTo>
                <a:lnTo>
                  <a:pt x="397" y="496"/>
                </a:lnTo>
                <a:lnTo>
                  <a:pt x="397" y="475"/>
                </a:lnTo>
                <a:lnTo>
                  <a:pt x="391" y="459"/>
                </a:lnTo>
                <a:lnTo>
                  <a:pt x="386" y="444"/>
                </a:lnTo>
                <a:lnTo>
                  <a:pt x="369" y="459"/>
                </a:lnTo>
                <a:lnTo>
                  <a:pt x="335" y="465"/>
                </a:lnTo>
                <a:lnTo>
                  <a:pt x="295" y="475"/>
                </a:lnTo>
                <a:lnTo>
                  <a:pt x="255" y="480"/>
                </a:lnTo>
                <a:lnTo>
                  <a:pt x="216" y="480"/>
                </a:lnTo>
                <a:lnTo>
                  <a:pt x="187" y="496"/>
                </a:lnTo>
                <a:lnTo>
                  <a:pt x="182" y="480"/>
                </a:lnTo>
                <a:lnTo>
                  <a:pt x="170" y="480"/>
                </a:lnTo>
                <a:lnTo>
                  <a:pt x="153" y="475"/>
                </a:lnTo>
                <a:lnTo>
                  <a:pt x="142" y="465"/>
                </a:lnTo>
                <a:lnTo>
                  <a:pt x="148" y="449"/>
                </a:lnTo>
                <a:lnTo>
                  <a:pt x="153" y="438"/>
                </a:lnTo>
                <a:lnTo>
                  <a:pt x="153" y="428"/>
                </a:lnTo>
                <a:lnTo>
                  <a:pt x="142" y="417"/>
                </a:lnTo>
                <a:lnTo>
                  <a:pt x="102" y="417"/>
                </a:lnTo>
                <a:lnTo>
                  <a:pt x="91" y="407"/>
                </a:lnTo>
                <a:lnTo>
                  <a:pt x="97" y="401"/>
                </a:lnTo>
                <a:lnTo>
                  <a:pt x="108" y="386"/>
                </a:lnTo>
                <a:lnTo>
                  <a:pt x="119" y="370"/>
                </a:lnTo>
                <a:lnTo>
                  <a:pt x="142" y="354"/>
                </a:lnTo>
                <a:lnTo>
                  <a:pt x="153" y="338"/>
                </a:lnTo>
                <a:lnTo>
                  <a:pt x="153" y="306"/>
                </a:lnTo>
                <a:lnTo>
                  <a:pt x="142" y="280"/>
                </a:lnTo>
                <a:lnTo>
                  <a:pt x="119" y="269"/>
                </a:lnTo>
                <a:lnTo>
                  <a:pt x="91" y="269"/>
                </a:lnTo>
                <a:lnTo>
                  <a:pt x="80" y="269"/>
                </a:lnTo>
                <a:lnTo>
                  <a:pt x="74" y="254"/>
                </a:lnTo>
                <a:lnTo>
                  <a:pt x="68" y="222"/>
                </a:lnTo>
                <a:lnTo>
                  <a:pt x="74" y="190"/>
                </a:lnTo>
                <a:lnTo>
                  <a:pt x="57" y="180"/>
                </a:lnTo>
                <a:lnTo>
                  <a:pt x="34" y="185"/>
                </a:lnTo>
                <a:lnTo>
                  <a:pt x="17" y="175"/>
                </a:lnTo>
                <a:lnTo>
                  <a:pt x="12" y="153"/>
                </a:lnTo>
                <a:lnTo>
                  <a:pt x="0" y="127"/>
                </a:lnTo>
                <a:lnTo>
                  <a:pt x="17" y="117"/>
                </a:lnTo>
                <a:lnTo>
                  <a:pt x="29" y="106"/>
                </a:lnTo>
                <a:lnTo>
                  <a:pt x="57" y="79"/>
                </a:lnTo>
                <a:lnTo>
                  <a:pt x="74" y="64"/>
                </a:lnTo>
                <a:lnTo>
                  <a:pt x="91" y="64"/>
                </a:lnTo>
                <a:lnTo>
                  <a:pt x="114" y="69"/>
                </a:lnTo>
                <a:lnTo>
                  <a:pt x="136" y="74"/>
                </a:lnTo>
                <a:lnTo>
                  <a:pt x="159" y="69"/>
                </a:lnTo>
                <a:lnTo>
                  <a:pt x="187" y="79"/>
                </a:lnTo>
                <a:lnTo>
                  <a:pt x="210" y="79"/>
                </a:lnTo>
                <a:lnTo>
                  <a:pt x="255" y="69"/>
                </a:lnTo>
                <a:lnTo>
                  <a:pt x="307" y="48"/>
                </a:lnTo>
                <a:lnTo>
                  <a:pt x="335" y="37"/>
                </a:lnTo>
                <a:lnTo>
                  <a:pt x="346" y="27"/>
                </a:lnTo>
                <a:lnTo>
                  <a:pt x="363" y="6"/>
                </a:lnTo>
                <a:lnTo>
                  <a:pt x="380" y="0"/>
                </a:lnTo>
                <a:lnTo>
                  <a:pt x="391" y="0"/>
                </a:lnTo>
                <a:lnTo>
                  <a:pt x="397" y="21"/>
                </a:lnTo>
                <a:lnTo>
                  <a:pt x="409" y="37"/>
                </a:lnTo>
                <a:lnTo>
                  <a:pt x="420" y="37"/>
                </a:lnTo>
                <a:lnTo>
                  <a:pt x="437" y="53"/>
                </a:lnTo>
                <a:lnTo>
                  <a:pt x="448" y="64"/>
                </a:lnTo>
                <a:lnTo>
                  <a:pt x="465" y="69"/>
                </a:lnTo>
                <a:lnTo>
                  <a:pt x="476" y="58"/>
                </a:lnTo>
                <a:lnTo>
                  <a:pt x="488" y="53"/>
                </a:lnTo>
                <a:lnTo>
                  <a:pt x="505" y="85"/>
                </a:lnTo>
                <a:lnTo>
                  <a:pt x="528" y="90"/>
                </a:lnTo>
                <a:lnTo>
                  <a:pt x="550" y="95"/>
                </a:lnTo>
                <a:lnTo>
                  <a:pt x="573" y="101"/>
                </a:lnTo>
                <a:lnTo>
                  <a:pt x="601" y="111"/>
                </a:lnTo>
                <a:lnTo>
                  <a:pt x="601" y="138"/>
                </a:lnTo>
                <a:lnTo>
                  <a:pt x="607" y="169"/>
                </a:lnTo>
                <a:lnTo>
                  <a:pt x="630" y="175"/>
                </a:lnTo>
                <a:lnTo>
                  <a:pt x="641" y="190"/>
                </a:lnTo>
                <a:lnTo>
                  <a:pt x="647" y="206"/>
                </a:lnTo>
                <a:lnTo>
                  <a:pt x="641" y="217"/>
                </a:lnTo>
                <a:lnTo>
                  <a:pt x="641" y="233"/>
                </a:lnTo>
                <a:lnTo>
                  <a:pt x="635" y="243"/>
                </a:lnTo>
                <a:lnTo>
                  <a:pt x="647" y="254"/>
                </a:lnTo>
                <a:lnTo>
                  <a:pt x="658" y="264"/>
                </a:lnTo>
                <a:lnTo>
                  <a:pt x="647" y="275"/>
                </a:lnTo>
                <a:lnTo>
                  <a:pt x="635" y="285"/>
                </a:lnTo>
                <a:lnTo>
                  <a:pt x="647" y="306"/>
                </a:lnTo>
                <a:lnTo>
                  <a:pt x="641" y="328"/>
                </a:lnTo>
                <a:lnTo>
                  <a:pt x="635" y="338"/>
                </a:lnTo>
                <a:lnTo>
                  <a:pt x="658" y="338"/>
                </a:lnTo>
                <a:lnTo>
                  <a:pt x="675" y="343"/>
                </a:lnTo>
                <a:lnTo>
                  <a:pt x="686" y="354"/>
                </a:lnTo>
                <a:lnTo>
                  <a:pt x="703" y="349"/>
                </a:lnTo>
                <a:lnTo>
                  <a:pt x="720" y="359"/>
                </a:lnTo>
                <a:lnTo>
                  <a:pt x="732" y="370"/>
                </a:lnTo>
                <a:lnTo>
                  <a:pt x="737" y="386"/>
                </a:lnTo>
                <a:lnTo>
                  <a:pt x="732" y="391"/>
                </a:lnTo>
                <a:lnTo>
                  <a:pt x="737" y="417"/>
                </a:lnTo>
                <a:lnTo>
                  <a:pt x="703" y="444"/>
                </a:lnTo>
                <a:lnTo>
                  <a:pt x="680" y="454"/>
                </a:lnTo>
                <a:lnTo>
                  <a:pt x="652" y="475"/>
                </a:lnTo>
                <a:lnTo>
                  <a:pt x="635" y="491"/>
                </a:lnTo>
                <a:lnTo>
                  <a:pt x="607" y="507"/>
                </a:lnTo>
                <a:lnTo>
                  <a:pt x="573" y="518"/>
                </a:lnTo>
                <a:lnTo>
                  <a:pt x="533" y="523"/>
                </a:lnTo>
                <a:lnTo>
                  <a:pt x="511" y="523"/>
                </a:lnTo>
                <a:lnTo>
                  <a:pt x="499" y="533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3" name="Freeform 153"/>
          <p:cNvSpPr>
            <a:spLocks/>
          </p:cNvSpPr>
          <p:nvPr/>
        </p:nvSpPr>
        <p:spPr bwMode="auto">
          <a:xfrm>
            <a:off x="6190360" y="1541086"/>
            <a:ext cx="879752" cy="1078318"/>
          </a:xfrm>
          <a:custGeom>
            <a:avLst/>
            <a:gdLst/>
            <a:ahLst/>
            <a:cxnLst>
              <a:cxn ang="0">
                <a:pos x="244" y="501"/>
              </a:cxn>
              <a:cxn ang="0">
                <a:pos x="273" y="448"/>
              </a:cxn>
              <a:cxn ang="0">
                <a:pos x="261" y="390"/>
              </a:cxn>
              <a:cxn ang="0">
                <a:pos x="205" y="364"/>
              </a:cxn>
              <a:cxn ang="0">
                <a:pos x="142" y="374"/>
              </a:cxn>
              <a:cxn ang="0">
                <a:pos x="80" y="353"/>
              </a:cxn>
              <a:cxn ang="0">
                <a:pos x="46" y="311"/>
              </a:cxn>
              <a:cxn ang="0">
                <a:pos x="46" y="279"/>
              </a:cxn>
              <a:cxn ang="0">
                <a:pos x="29" y="279"/>
              </a:cxn>
              <a:cxn ang="0">
                <a:pos x="0" y="216"/>
              </a:cxn>
              <a:cxn ang="0">
                <a:pos x="17" y="137"/>
              </a:cxn>
              <a:cxn ang="0">
                <a:pos x="6" y="74"/>
              </a:cxn>
              <a:cxn ang="0">
                <a:pos x="74" y="37"/>
              </a:cxn>
              <a:cxn ang="0">
                <a:pos x="142" y="0"/>
              </a:cxn>
              <a:cxn ang="0">
                <a:pos x="159" y="37"/>
              </a:cxn>
              <a:cxn ang="0">
                <a:pos x="205" y="116"/>
              </a:cxn>
              <a:cxn ang="0">
                <a:pos x="278" y="179"/>
              </a:cxn>
              <a:cxn ang="0">
                <a:pos x="341" y="216"/>
              </a:cxn>
              <a:cxn ang="0">
                <a:pos x="392" y="211"/>
              </a:cxn>
              <a:cxn ang="0">
                <a:pos x="420" y="232"/>
              </a:cxn>
              <a:cxn ang="0">
                <a:pos x="448" y="269"/>
              </a:cxn>
              <a:cxn ang="0">
                <a:pos x="465" y="295"/>
              </a:cxn>
              <a:cxn ang="0">
                <a:pos x="499" y="322"/>
              </a:cxn>
              <a:cxn ang="0">
                <a:pos x="516" y="374"/>
              </a:cxn>
              <a:cxn ang="0">
                <a:pos x="499" y="411"/>
              </a:cxn>
              <a:cxn ang="0">
                <a:pos x="511" y="454"/>
              </a:cxn>
              <a:cxn ang="0">
                <a:pos x="499" y="480"/>
              </a:cxn>
              <a:cxn ang="0">
                <a:pos x="454" y="522"/>
              </a:cxn>
              <a:cxn ang="0">
                <a:pos x="426" y="543"/>
              </a:cxn>
              <a:cxn ang="0">
                <a:pos x="386" y="559"/>
              </a:cxn>
              <a:cxn ang="0">
                <a:pos x="346" y="559"/>
              </a:cxn>
              <a:cxn ang="0">
                <a:pos x="324" y="585"/>
              </a:cxn>
              <a:cxn ang="0">
                <a:pos x="267" y="596"/>
              </a:cxn>
              <a:cxn ang="0">
                <a:pos x="227" y="575"/>
              </a:cxn>
              <a:cxn ang="0">
                <a:pos x="222" y="522"/>
              </a:cxn>
            </a:cxnLst>
            <a:rect l="0" t="0" r="r" b="b"/>
            <a:pathLst>
              <a:path w="516" h="596">
                <a:moveTo>
                  <a:pt x="222" y="522"/>
                </a:moveTo>
                <a:lnTo>
                  <a:pt x="244" y="501"/>
                </a:lnTo>
                <a:lnTo>
                  <a:pt x="256" y="469"/>
                </a:lnTo>
                <a:lnTo>
                  <a:pt x="273" y="448"/>
                </a:lnTo>
                <a:lnTo>
                  <a:pt x="273" y="416"/>
                </a:lnTo>
                <a:lnTo>
                  <a:pt x="261" y="390"/>
                </a:lnTo>
                <a:lnTo>
                  <a:pt x="233" y="364"/>
                </a:lnTo>
                <a:lnTo>
                  <a:pt x="205" y="364"/>
                </a:lnTo>
                <a:lnTo>
                  <a:pt x="171" y="374"/>
                </a:lnTo>
                <a:lnTo>
                  <a:pt x="142" y="374"/>
                </a:lnTo>
                <a:lnTo>
                  <a:pt x="108" y="364"/>
                </a:lnTo>
                <a:lnTo>
                  <a:pt x="80" y="353"/>
                </a:lnTo>
                <a:lnTo>
                  <a:pt x="57" y="332"/>
                </a:lnTo>
                <a:lnTo>
                  <a:pt x="46" y="311"/>
                </a:lnTo>
                <a:lnTo>
                  <a:pt x="51" y="290"/>
                </a:lnTo>
                <a:lnTo>
                  <a:pt x="46" y="279"/>
                </a:lnTo>
                <a:lnTo>
                  <a:pt x="40" y="279"/>
                </a:lnTo>
                <a:lnTo>
                  <a:pt x="29" y="279"/>
                </a:lnTo>
                <a:lnTo>
                  <a:pt x="6" y="263"/>
                </a:lnTo>
                <a:lnTo>
                  <a:pt x="0" y="216"/>
                </a:lnTo>
                <a:lnTo>
                  <a:pt x="12" y="169"/>
                </a:lnTo>
                <a:lnTo>
                  <a:pt x="17" y="137"/>
                </a:lnTo>
                <a:lnTo>
                  <a:pt x="17" y="105"/>
                </a:lnTo>
                <a:lnTo>
                  <a:pt x="6" y="74"/>
                </a:lnTo>
                <a:lnTo>
                  <a:pt x="29" y="63"/>
                </a:lnTo>
                <a:lnTo>
                  <a:pt x="74" y="37"/>
                </a:lnTo>
                <a:lnTo>
                  <a:pt x="103" y="15"/>
                </a:lnTo>
                <a:lnTo>
                  <a:pt x="142" y="0"/>
                </a:lnTo>
                <a:lnTo>
                  <a:pt x="153" y="5"/>
                </a:lnTo>
                <a:lnTo>
                  <a:pt x="159" y="37"/>
                </a:lnTo>
                <a:lnTo>
                  <a:pt x="165" y="89"/>
                </a:lnTo>
                <a:lnTo>
                  <a:pt x="205" y="116"/>
                </a:lnTo>
                <a:lnTo>
                  <a:pt x="256" y="137"/>
                </a:lnTo>
                <a:lnTo>
                  <a:pt x="278" y="179"/>
                </a:lnTo>
                <a:lnTo>
                  <a:pt x="312" y="200"/>
                </a:lnTo>
                <a:lnTo>
                  <a:pt x="341" y="216"/>
                </a:lnTo>
                <a:lnTo>
                  <a:pt x="369" y="216"/>
                </a:lnTo>
                <a:lnTo>
                  <a:pt x="392" y="211"/>
                </a:lnTo>
                <a:lnTo>
                  <a:pt x="409" y="205"/>
                </a:lnTo>
                <a:lnTo>
                  <a:pt x="420" y="232"/>
                </a:lnTo>
                <a:lnTo>
                  <a:pt x="426" y="248"/>
                </a:lnTo>
                <a:lnTo>
                  <a:pt x="448" y="269"/>
                </a:lnTo>
                <a:lnTo>
                  <a:pt x="465" y="279"/>
                </a:lnTo>
                <a:lnTo>
                  <a:pt x="465" y="295"/>
                </a:lnTo>
                <a:lnTo>
                  <a:pt x="482" y="311"/>
                </a:lnTo>
                <a:lnTo>
                  <a:pt x="499" y="322"/>
                </a:lnTo>
                <a:lnTo>
                  <a:pt x="511" y="348"/>
                </a:lnTo>
                <a:lnTo>
                  <a:pt x="516" y="374"/>
                </a:lnTo>
                <a:lnTo>
                  <a:pt x="511" y="395"/>
                </a:lnTo>
                <a:lnTo>
                  <a:pt x="499" y="411"/>
                </a:lnTo>
                <a:lnTo>
                  <a:pt x="505" y="427"/>
                </a:lnTo>
                <a:lnTo>
                  <a:pt x="511" y="454"/>
                </a:lnTo>
                <a:lnTo>
                  <a:pt x="511" y="469"/>
                </a:lnTo>
                <a:lnTo>
                  <a:pt x="499" y="480"/>
                </a:lnTo>
                <a:lnTo>
                  <a:pt x="482" y="496"/>
                </a:lnTo>
                <a:lnTo>
                  <a:pt x="454" y="522"/>
                </a:lnTo>
                <a:lnTo>
                  <a:pt x="443" y="533"/>
                </a:lnTo>
                <a:lnTo>
                  <a:pt x="426" y="543"/>
                </a:lnTo>
                <a:lnTo>
                  <a:pt x="409" y="548"/>
                </a:lnTo>
                <a:lnTo>
                  <a:pt x="386" y="559"/>
                </a:lnTo>
                <a:lnTo>
                  <a:pt x="358" y="564"/>
                </a:lnTo>
                <a:lnTo>
                  <a:pt x="346" y="559"/>
                </a:lnTo>
                <a:lnTo>
                  <a:pt x="329" y="564"/>
                </a:lnTo>
                <a:lnTo>
                  <a:pt x="324" y="585"/>
                </a:lnTo>
                <a:lnTo>
                  <a:pt x="295" y="596"/>
                </a:lnTo>
                <a:lnTo>
                  <a:pt x="267" y="596"/>
                </a:lnTo>
                <a:lnTo>
                  <a:pt x="239" y="585"/>
                </a:lnTo>
                <a:lnTo>
                  <a:pt x="227" y="575"/>
                </a:lnTo>
                <a:lnTo>
                  <a:pt x="222" y="548"/>
                </a:lnTo>
                <a:lnTo>
                  <a:pt x="222" y="52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" name="Freeform 154"/>
          <p:cNvSpPr>
            <a:spLocks/>
          </p:cNvSpPr>
          <p:nvPr/>
        </p:nvSpPr>
        <p:spPr bwMode="auto">
          <a:xfrm>
            <a:off x="5339593" y="956695"/>
            <a:ext cx="1092871" cy="1031277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358" y="48"/>
              </a:cxn>
              <a:cxn ang="0">
                <a:pos x="420" y="96"/>
              </a:cxn>
              <a:cxn ang="0">
                <a:pos x="471" y="127"/>
              </a:cxn>
              <a:cxn ang="0">
                <a:pos x="511" y="159"/>
              </a:cxn>
              <a:cxn ang="0">
                <a:pos x="522" y="190"/>
              </a:cxn>
              <a:cxn ang="0">
                <a:pos x="562" y="196"/>
              </a:cxn>
              <a:cxn ang="0">
                <a:pos x="613" y="222"/>
              </a:cxn>
              <a:cxn ang="0">
                <a:pos x="630" y="280"/>
              </a:cxn>
              <a:cxn ang="0">
                <a:pos x="641" y="322"/>
              </a:cxn>
              <a:cxn ang="0">
                <a:pos x="573" y="359"/>
              </a:cxn>
              <a:cxn ang="0">
                <a:pos x="505" y="396"/>
              </a:cxn>
              <a:cxn ang="0">
                <a:pos x="488" y="433"/>
              </a:cxn>
              <a:cxn ang="0">
                <a:pos x="448" y="449"/>
              </a:cxn>
              <a:cxn ang="0">
                <a:pos x="369" y="497"/>
              </a:cxn>
              <a:cxn ang="0">
                <a:pos x="295" y="544"/>
              </a:cxn>
              <a:cxn ang="0">
                <a:pos x="256" y="555"/>
              </a:cxn>
              <a:cxn ang="0">
                <a:pos x="221" y="507"/>
              </a:cxn>
              <a:cxn ang="0">
                <a:pos x="187" y="428"/>
              </a:cxn>
              <a:cxn ang="0">
                <a:pos x="159" y="380"/>
              </a:cxn>
              <a:cxn ang="0">
                <a:pos x="137" y="359"/>
              </a:cxn>
              <a:cxn ang="0">
                <a:pos x="74" y="375"/>
              </a:cxn>
              <a:cxn ang="0">
                <a:pos x="29" y="365"/>
              </a:cxn>
              <a:cxn ang="0">
                <a:pos x="12" y="322"/>
              </a:cxn>
              <a:cxn ang="0">
                <a:pos x="12" y="249"/>
              </a:cxn>
              <a:cxn ang="0">
                <a:pos x="17" y="212"/>
              </a:cxn>
              <a:cxn ang="0">
                <a:pos x="57" y="169"/>
              </a:cxn>
              <a:cxn ang="0">
                <a:pos x="108" y="127"/>
              </a:cxn>
              <a:cxn ang="0">
                <a:pos x="137" y="59"/>
              </a:cxn>
              <a:cxn ang="0">
                <a:pos x="159" y="22"/>
              </a:cxn>
              <a:cxn ang="0">
                <a:pos x="193" y="0"/>
              </a:cxn>
              <a:cxn ang="0">
                <a:pos x="216" y="6"/>
              </a:cxn>
              <a:cxn ang="0">
                <a:pos x="239" y="22"/>
              </a:cxn>
            </a:cxnLst>
            <a:rect l="0" t="0" r="r" b="b"/>
            <a:pathLst>
              <a:path w="641" h="570">
                <a:moveTo>
                  <a:pt x="261" y="6"/>
                </a:moveTo>
                <a:lnTo>
                  <a:pt x="284" y="0"/>
                </a:lnTo>
                <a:lnTo>
                  <a:pt x="324" y="16"/>
                </a:lnTo>
                <a:lnTo>
                  <a:pt x="358" y="48"/>
                </a:lnTo>
                <a:lnTo>
                  <a:pt x="392" y="74"/>
                </a:lnTo>
                <a:lnTo>
                  <a:pt x="420" y="96"/>
                </a:lnTo>
                <a:lnTo>
                  <a:pt x="443" y="117"/>
                </a:lnTo>
                <a:lnTo>
                  <a:pt x="471" y="127"/>
                </a:lnTo>
                <a:lnTo>
                  <a:pt x="494" y="132"/>
                </a:lnTo>
                <a:lnTo>
                  <a:pt x="511" y="159"/>
                </a:lnTo>
                <a:lnTo>
                  <a:pt x="516" y="180"/>
                </a:lnTo>
                <a:lnTo>
                  <a:pt x="522" y="190"/>
                </a:lnTo>
                <a:lnTo>
                  <a:pt x="545" y="190"/>
                </a:lnTo>
                <a:lnTo>
                  <a:pt x="562" y="196"/>
                </a:lnTo>
                <a:lnTo>
                  <a:pt x="596" y="206"/>
                </a:lnTo>
                <a:lnTo>
                  <a:pt x="613" y="222"/>
                </a:lnTo>
                <a:lnTo>
                  <a:pt x="624" y="249"/>
                </a:lnTo>
                <a:lnTo>
                  <a:pt x="630" y="280"/>
                </a:lnTo>
                <a:lnTo>
                  <a:pt x="641" y="301"/>
                </a:lnTo>
                <a:lnTo>
                  <a:pt x="641" y="322"/>
                </a:lnTo>
                <a:lnTo>
                  <a:pt x="601" y="338"/>
                </a:lnTo>
                <a:lnTo>
                  <a:pt x="573" y="359"/>
                </a:lnTo>
                <a:lnTo>
                  <a:pt x="528" y="386"/>
                </a:lnTo>
                <a:lnTo>
                  <a:pt x="505" y="396"/>
                </a:lnTo>
                <a:lnTo>
                  <a:pt x="494" y="417"/>
                </a:lnTo>
                <a:lnTo>
                  <a:pt x="488" y="433"/>
                </a:lnTo>
                <a:lnTo>
                  <a:pt x="471" y="444"/>
                </a:lnTo>
                <a:lnTo>
                  <a:pt x="448" y="449"/>
                </a:lnTo>
                <a:lnTo>
                  <a:pt x="414" y="459"/>
                </a:lnTo>
                <a:lnTo>
                  <a:pt x="369" y="497"/>
                </a:lnTo>
                <a:lnTo>
                  <a:pt x="324" y="518"/>
                </a:lnTo>
                <a:lnTo>
                  <a:pt x="295" y="544"/>
                </a:lnTo>
                <a:lnTo>
                  <a:pt x="278" y="570"/>
                </a:lnTo>
                <a:lnTo>
                  <a:pt x="256" y="555"/>
                </a:lnTo>
                <a:lnTo>
                  <a:pt x="227" y="533"/>
                </a:lnTo>
                <a:lnTo>
                  <a:pt x="221" y="507"/>
                </a:lnTo>
                <a:lnTo>
                  <a:pt x="210" y="481"/>
                </a:lnTo>
                <a:lnTo>
                  <a:pt x="187" y="428"/>
                </a:lnTo>
                <a:lnTo>
                  <a:pt x="176" y="386"/>
                </a:lnTo>
                <a:lnTo>
                  <a:pt x="159" y="380"/>
                </a:lnTo>
                <a:lnTo>
                  <a:pt x="153" y="370"/>
                </a:lnTo>
                <a:lnTo>
                  <a:pt x="137" y="359"/>
                </a:lnTo>
                <a:lnTo>
                  <a:pt x="97" y="365"/>
                </a:lnTo>
                <a:lnTo>
                  <a:pt x="74" y="375"/>
                </a:lnTo>
                <a:lnTo>
                  <a:pt x="57" y="380"/>
                </a:lnTo>
                <a:lnTo>
                  <a:pt x="29" y="365"/>
                </a:lnTo>
                <a:lnTo>
                  <a:pt x="23" y="349"/>
                </a:lnTo>
                <a:lnTo>
                  <a:pt x="12" y="322"/>
                </a:lnTo>
                <a:lnTo>
                  <a:pt x="17" y="285"/>
                </a:lnTo>
                <a:lnTo>
                  <a:pt x="12" y="249"/>
                </a:lnTo>
                <a:lnTo>
                  <a:pt x="0" y="222"/>
                </a:lnTo>
                <a:lnTo>
                  <a:pt x="17" y="212"/>
                </a:lnTo>
                <a:lnTo>
                  <a:pt x="34" y="196"/>
                </a:lnTo>
                <a:lnTo>
                  <a:pt x="57" y="169"/>
                </a:lnTo>
                <a:lnTo>
                  <a:pt x="85" y="159"/>
                </a:lnTo>
                <a:lnTo>
                  <a:pt x="108" y="127"/>
                </a:lnTo>
                <a:lnTo>
                  <a:pt x="131" y="96"/>
                </a:lnTo>
                <a:lnTo>
                  <a:pt x="137" y="59"/>
                </a:lnTo>
                <a:lnTo>
                  <a:pt x="137" y="27"/>
                </a:lnTo>
                <a:lnTo>
                  <a:pt x="159" y="22"/>
                </a:lnTo>
                <a:lnTo>
                  <a:pt x="187" y="16"/>
                </a:lnTo>
                <a:lnTo>
                  <a:pt x="193" y="0"/>
                </a:lnTo>
                <a:lnTo>
                  <a:pt x="204" y="0"/>
                </a:lnTo>
                <a:lnTo>
                  <a:pt x="216" y="6"/>
                </a:lnTo>
                <a:lnTo>
                  <a:pt x="221" y="16"/>
                </a:lnTo>
                <a:lnTo>
                  <a:pt x="239" y="22"/>
                </a:lnTo>
                <a:lnTo>
                  <a:pt x="261" y="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5" name="Freeform 155"/>
          <p:cNvSpPr>
            <a:spLocks/>
          </p:cNvSpPr>
          <p:nvPr/>
        </p:nvSpPr>
        <p:spPr bwMode="auto">
          <a:xfrm>
            <a:off x="5283329" y="1606218"/>
            <a:ext cx="530240" cy="515637"/>
          </a:xfrm>
          <a:custGeom>
            <a:avLst/>
            <a:gdLst/>
            <a:ahLst/>
            <a:cxnLst>
              <a:cxn ang="0">
                <a:pos x="311" y="211"/>
              </a:cxn>
              <a:cxn ang="0">
                <a:pos x="300" y="227"/>
              </a:cxn>
              <a:cxn ang="0">
                <a:pos x="289" y="243"/>
              </a:cxn>
              <a:cxn ang="0">
                <a:pos x="255" y="274"/>
              </a:cxn>
              <a:cxn ang="0">
                <a:pos x="226" y="274"/>
              </a:cxn>
              <a:cxn ang="0">
                <a:pos x="204" y="259"/>
              </a:cxn>
              <a:cxn ang="0">
                <a:pos x="192" y="243"/>
              </a:cxn>
              <a:cxn ang="0">
                <a:pos x="170" y="232"/>
              </a:cxn>
              <a:cxn ang="0">
                <a:pos x="141" y="248"/>
              </a:cxn>
              <a:cxn ang="0">
                <a:pos x="113" y="253"/>
              </a:cxn>
              <a:cxn ang="0">
                <a:pos x="90" y="248"/>
              </a:cxn>
              <a:cxn ang="0">
                <a:pos x="68" y="243"/>
              </a:cxn>
              <a:cxn ang="0">
                <a:pos x="62" y="253"/>
              </a:cxn>
              <a:cxn ang="0">
                <a:pos x="56" y="259"/>
              </a:cxn>
              <a:cxn ang="0">
                <a:pos x="51" y="269"/>
              </a:cxn>
              <a:cxn ang="0">
                <a:pos x="39" y="285"/>
              </a:cxn>
              <a:cxn ang="0">
                <a:pos x="11" y="243"/>
              </a:cxn>
              <a:cxn ang="0">
                <a:pos x="0" y="211"/>
              </a:cxn>
              <a:cxn ang="0">
                <a:pos x="5" y="174"/>
              </a:cxn>
              <a:cxn ang="0">
                <a:pos x="17" y="127"/>
              </a:cxn>
              <a:cxn ang="0">
                <a:pos x="45" y="90"/>
              </a:cxn>
              <a:cxn ang="0">
                <a:pos x="62" y="69"/>
              </a:cxn>
              <a:cxn ang="0">
                <a:pos x="79" y="43"/>
              </a:cxn>
              <a:cxn ang="0">
                <a:pos x="90" y="22"/>
              </a:cxn>
              <a:cxn ang="0">
                <a:pos x="107" y="16"/>
              </a:cxn>
              <a:cxn ang="0">
                <a:pos x="130" y="6"/>
              </a:cxn>
              <a:cxn ang="0">
                <a:pos x="170" y="0"/>
              </a:cxn>
              <a:cxn ang="0">
                <a:pos x="187" y="11"/>
              </a:cxn>
              <a:cxn ang="0">
                <a:pos x="192" y="22"/>
              </a:cxn>
              <a:cxn ang="0">
                <a:pos x="209" y="27"/>
              </a:cxn>
              <a:cxn ang="0">
                <a:pos x="221" y="69"/>
              </a:cxn>
              <a:cxn ang="0">
                <a:pos x="243" y="122"/>
              </a:cxn>
              <a:cxn ang="0">
                <a:pos x="255" y="148"/>
              </a:cxn>
              <a:cxn ang="0">
                <a:pos x="260" y="174"/>
              </a:cxn>
              <a:cxn ang="0">
                <a:pos x="289" y="195"/>
              </a:cxn>
              <a:cxn ang="0">
                <a:pos x="311" y="211"/>
              </a:cxn>
            </a:cxnLst>
            <a:rect l="0" t="0" r="r" b="b"/>
            <a:pathLst>
              <a:path w="311" h="285">
                <a:moveTo>
                  <a:pt x="311" y="211"/>
                </a:moveTo>
                <a:lnTo>
                  <a:pt x="300" y="227"/>
                </a:lnTo>
                <a:lnTo>
                  <a:pt x="289" y="243"/>
                </a:lnTo>
                <a:lnTo>
                  <a:pt x="255" y="274"/>
                </a:lnTo>
                <a:lnTo>
                  <a:pt x="226" y="274"/>
                </a:lnTo>
                <a:lnTo>
                  <a:pt x="204" y="259"/>
                </a:lnTo>
                <a:lnTo>
                  <a:pt x="192" y="243"/>
                </a:lnTo>
                <a:lnTo>
                  <a:pt x="170" y="232"/>
                </a:lnTo>
                <a:lnTo>
                  <a:pt x="141" y="248"/>
                </a:lnTo>
                <a:lnTo>
                  <a:pt x="113" y="253"/>
                </a:lnTo>
                <a:lnTo>
                  <a:pt x="90" y="248"/>
                </a:lnTo>
                <a:lnTo>
                  <a:pt x="68" y="243"/>
                </a:lnTo>
                <a:lnTo>
                  <a:pt x="62" y="253"/>
                </a:lnTo>
                <a:lnTo>
                  <a:pt x="56" y="259"/>
                </a:lnTo>
                <a:lnTo>
                  <a:pt x="51" y="269"/>
                </a:lnTo>
                <a:lnTo>
                  <a:pt x="39" y="285"/>
                </a:lnTo>
                <a:lnTo>
                  <a:pt x="11" y="243"/>
                </a:lnTo>
                <a:lnTo>
                  <a:pt x="0" y="211"/>
                </a:lnTo>
                <a:lnTo>
                  <a:pt x="5" y="174"/>
                </a:lnTo>
                <a:lnTo>
                  <a:pt x="17" y="127"/>
                </a:lnTo>
                <a:lnTo>
                  <a:pt x="45" y="90"/>
                </a:lnTo>
                <a:lnTo>
                  <a:pt x="62" y="69"/>
                </a:lnTo>
                <a:lnTo>
                  <a:pt x="79" y="43"/>
                </a:lnTo>
                <a:lnTo>
                  <a:pt x="90" y="22"/>
                </a:lnTo>
                <a:lnTo>
                  <a:pt x="107" y="16"/>
                </a:lnTo>
                <a:lnTo>
                  <a:pt x="130" y="6"/>
                </a:lnTo>
                <a:lnTo>
                  <a:pt x="170" y="0"/>
                </a:lnTo>
                <a:lnTo>
                  <a:pt x="187" y="11"/>
                </a:lnTo>
                <a:lnTo>
                  <a:pt x="192" y="22"/>
                </a:lnTo>
                <a:lnTo>
                  <a:pt x="209" y="27"/>
                </a:lnTo>
                <a:lnTo>
                  <a:pt x="221" y="69"/>
                </a:lnTo>
                <a:lnTo>
                  <a:pt x="243" y="122"/>
                </a:lnTo>
                <a:lnTo>
                  <a:pt x="255" y="148"/>
                </a:lnTo>
                <a:lnTo>
                  <a:pt x="260" y="174"/>
                </a:lnTo>
                <a:lnTo>
                  <a:pt x="289" y="195"/>
                </a:lnTo>
                <a:lnTo>
                  <a:pt x="311" y="2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6" name="Freeform 156"/>
          <p:cNvSpPr>
            <a:spLocks/>
          </p:cNvSpPr>
          <p:nvPr/>
        </p:nvSpPr>
        <p:spPr bwMode="auto">
          <a:xfrm>
            <a:off x="5533956" y="1673163"/>
            <a:ext cx="1120151" cy="1968474"/>
          </a:xfrm>
          <a:custGeom>
            <a:avLst/>
            <a:gdLst/>
            <a:ahLst/>
            <a:cxnLst>
              <a:cxn ang="0">
                <a:pos x="515" y="966"/>
              </a:cxn>
              <a:cxn ang="0">
                <a:pos x="487" y="966"/>
              </a:cxn>
              <a:cxn ang="0">
                <a:pos x="442" y="993"/>
              </a:cxn>
              <a:cxn ang="0">
                <a:pos x="374" y="1024"/>
              </a:cxn>
              <a:cxn ang="0">
                <a:pos x="334" y="1051"/>
              </a:cxn>
              <a:cxn ang="0">
                <a:pos x="300" y="1051"/>
              </a:cxn>
              <a:cxn ang="0">
                <a:pos x="266" y="1051"/>
              </a:cxn>
              <a:cxn ang="0">
                <a:pos x="266" y="1024"/>
              </a:cxn>
              <a:cxn ang="0">
                <a:pos x="215" y="1019"/>
              </a:cxn>
              <a:cxn ang="0">
                <a:pos x="170" y="1067"/>
              </a:cxn>
              <a:cxn ang="0">
                <a:pos x="119" y="1088"/>
              </a:cxn>
              <a:cxn ang="0">
                <a:pos x="96" y="1083"/>
              </a:cxn>
              <a:cxn ang="0">
                <a:pos x="80" y="1061"/>
              </a:cxn>
              <a:cxn ang="0">
                <a:pos x="51" y="1046"/>
              </a:cxn>
              <a:cxn ang="0">
                <a:pos x="12" y="1051"/>
              </a:cxn>
              <a:cxn ang="0">
                <a:pos x="12" y="1024"/>
              </a:cxn>
              <a:cxn ang="0">
                <a:pos x="40" y="1009"/>
              </a:cxn>
              <a:cxn ang="0">
                <a:pos x="74" y="929"/>
              </a:cxn>
              <a:cxn ang="0">
                <a:pos x="136" y="866"/>
              </a:cxn>
              <a:cxn ang="0">
                <a:pos x="147" y="771"/>
              </a:cxn>
              <a:cxn ang="0">
                <a:pos x="108" y="639"/>
              </a:cxn>
              <a:cxn ang="0">
                <a:pos x="91" y="592"/>
              </a:cxn>
              <a:cxn ang="0">
                <a:pos x="113" y="507"/>
              </a:cxn>
              <a:cxn ang="0">
                <a:pos x="80" y="481"/>
              </a:cxn>
              <a:cxn ang="0">
                <a:pos x="51" y="391"/>
              </a:cxn>
              <a:cxn ang="0">
                <a:pos x="91" y="343"/>
              </a:cxn>
              <a:cxn ang="0">
                <a:pos x="102" y="301"/>
              </a:cxn>
              <a:cxn ang="0">
                <a:pos x="108" y="238"/>
              </a:cxn>
              <a:cxn ang="0">
                <a:pos x="153" y="190"/>
              </a:cxn>
              <a:cxn ang="0">
                <a:pos x="181" y="148"/>
              </a:cxn>
              <a:cxn ang="0">
                <a:pos x="255" y="101"/>
              </a:cxn>
              <a:cxn ang="0">
                <a:pos x="334" y="53"/>
              </a:cxn>
              <a:cxn ang="0">
                <a:pos x="374" y="37"/>
              </a:cxn>
              <a:cxn ang="0">
                <a:pos x="391" y="0"/>
              </a:cxn>
              <a:cxn ang="0">
                <a:pos x="402" y="64"/>
              </a:cxn>
              <a:cxn ang="0">
                <a:pos x="385" y="143"/>
              </a:cxn>
              <a:cxn ang="0">
                <a:pos x="414" y="206"/>
              </a:cxn>
              <a:cxn ang="0">
                <a:pos x="430" y="206"/>
              </a:cxn>
              <a:cxn ang="0">
                <a:pos x="430" y="238"/>
              </a:cxn>
              <a:cxn ang="0">
                <a:pos x="464" y="280"/>
              </a:cxn>
              <a:cxn ang="0">
                <a:pos x="527" y="301"/>
              </a:cxn>
              <a:cxn ang="0">
                <a:pos x="589" y="291"/>
              </a:cxn>
              <a:cxn ang="0">
                <a:pos x="646" y="317"/>
              </a:cxn>
              <a:cxn ang="0">
                <a:pos x="657" y="375"/>
              </a:cxn>
              <a:cxn ang="0">
                <a:pos x="629" y="428"/>
              </a:cxn>
              <a:cxn ang="0">
                <a:pos x="589" y="454"/>
              </a:cxn>
              <a:cxn ang="0">
                <a:pos x="549" y="449"/>
              </a:cxn>
              <a:cxn ang="0">
                <a:pos x="527" y="528"/>
              </a:cxn>
              <a:cxn ang="0">
                <a:pos x="527" y="565"/>
              </a:cxn>
              <a:cxn ang="0">
                <a:pos x="561" y="629"/>
              </a:cxn>
              <a:cxn ang="0">
                <a:pos x="566" y="718"/>
              </a:cxn>
              <a:cxn ang="0">
                <a:pos x="566" y="782"/>
              </a:cxn>
              <a:cxn ang="0">
                <a:pos x="561" y="840"/>
              </a:cxn>
              <a:cxn ang="0">
                <a:pos x="589" y="850"/>
              </a:cxn>
              <a:cxn ang="0">
                <a:pos x="561" y="935"/>
              </a:cxn>
              <a:cxn ang="0">
                <a:pos x="532" y="966"/>
              </a:cxn>
            </a:cxnLst>
            <a:rect l="0" t="0" r="r" b="b"/>
            <a:pathLst>
              <a:path w="657" h="1088">
                <a:moveTo>
                  <a:pt x="532" y="966"/>
                </a:moveTo>
                <a:lnTo>
                  <a:pt x="515" y="966"/>
                </a:lnTo>
                <a:lnTo>
                  <a:pt x="498" y="972"/>
                </a:lnTo>
                <a:lnTo>
                  <a:pt x="487" y="966"/>
                </a:lnTo>
                <a:lnTo>
                  <a:pt x="481" y="966"/>
                </a:lnTo>
                <a:lnTo>
                  <a:pt x="442" y="993"/>
                </a:lnTo>
                <a:lnTo>
                  <a:pt x="402" y="1009"/>
                </a:lnTo>
                <a:lnTo>
                  <a:pt x="374" y="1024"/>
                </a:lnTo>
                <a:lnTo>
                  <a:pt x="340" y="1040"/>
                </a:lnTo>
                <a:lnTo>
                  <a:pt x="334" y="1051"/>
                </a:lnTo>
                <a:lnTo>
                  <a:pt x="312" y="1056"/>
                </a:lnTo>
                <a:lnTo>
                  <a:pt x="300" y="1051"/>
                </a:lnTo>
                <a:lnTo>
                  <a:pt x="289" y="1061"/>
                </a:lnTo>
                <a:lnTo>
                  <a:pt x="266" y="1051"/>
                </a:lnTo>
                <a:lnTo>
                  <a:pt x="266" y="1040"/>
                </a:lnTo>
                <a:lnTo>
                  <a:pt x="266" y="1024"/>
                </a:lnTo>
                <a:lnTo>
                  <a:pt x="255" y="1009"/>
                </a:lnTo>
                <a:lnTo>
                  <a:pt x="215" y="1019"/>
                </a:lnTo>
                <a:lnTo>
                  <a:pt x="193" y="1046"/>
                </a:lnTo>
                <a:lnTo>
                  <a:pt x="170" y="1067"/>
                </a:lnTo>
                <a:lnTo>
                  <a:pt x="147" y="1083"/>
                </a:lnTo>
                <a:lnTo>
                  <a:pt x="119" y="1088"/>
                </a:lnTo>
                <a:lnTo>
                  <a:pt x="102" y="1083"/>
                </a:lnTo>
                <a:lnTo>
                  <a:pt x="96" y="1083"/>
                </a:lnTo>
                <a:lnTo>
                  <a:pt x="91" y="1067"/>
                </a:lnTo>
                <a:lnTo>
                  <a:pt x="80" y="1061"/>
                </a:lnTo>
                <a:lnTo>
                  <a:pt x="62" y="1056"/>
                </a:lnTo>
                <a:lnTo>
                  <a:pt x="51" y="1046"/>
                </a:lnTo>
                <a:lnTo>
                  <a:pt x="28" y="1046"/>
                </a:lnTo>
                <a:lnTo>
                  <a:pt x="12" y="1051"/>
                </a:lnTo>
                <a:lnTo>
                  <a:pt x="0" y="1046"/>
                </a:lnTo>
                <a:lnTo>
                  <a:pt x="12" y="1024"/>
                </a:lnTo>
                <a:lnTo>
                  <a:pt x="28" y="1014"/>
                </a:lnTo>
                <a:lnTo>
                  <a:pt x="40" y="1009"/>
                </a:lnTo>
                <a:lnTo>
                  <a:pt x="51" y="988"/>
                </a:lnTo>
                <a:lnTo>
                  <a:pt x="74" y="929"/>
                </a:lnTo>
                <a:lnTo>
                  <a:pt x="113" y="898"/>
                </a:lnTo>
                <a:lnTo>
                  <a:pt x="136" y="866"/>
                </a:lnTo>
                <a:lnTo>
                  <a:pt x="147" y="829"/>
                </a:lnTo>
                <a:lnTo>
                  <a:pt x="147" y="771"/>
                </a:lnTo>
                <a:lnTo>
                  <a:pt x="130" y="692"/>
                </a:lnTo>
                <a:lnTo>
                  <a:pt x="108" y="639"/>
                </a:lnTo>
                <a:lnTo>
                  <a:pt x="102" y="634"/>
                </a:lnTo>
                <a:lnTo>
                  <a:pt x="91" y="592"/>
                </a:lnTo>
                <a:lnTo>
                  <a:pt x="108" y="539"/>
                </a:lnTo>
                <a:lnTo>
                  <a:pt x="113" y="507"/>
                </a:lnTo>
                <a:lnTo>
                  <a:pt x="96" y="491"/>
                </a:lnTo>
                <a:lnTo>
                  <a:pt x="80" y="481"/>
                </a:lnTo>
                <a:lnTo>
                  <a:pt x="62" y="439"/>
                </a:lnTo>
                <a:lnTo>
                  <a:pt x="51" y="391"/>
                </a:lnTo>
                <a:lnTo>
                  <a:pt x="80" y="370"/>
                </a:lnTo>
                <a:lnTo>
                  <a:pt x="91" y="343"/>
                </a:lnTo>
                <a:lnTo>
                  <a:pt x="85" y="322"/>
                </a:lnTo>
                <a:lnTo>
                  <a:pt x="102" y="301"/>
                </a:lnTo>
                <a:lnTo>
                  <a:pt x="113" y="259"/>
                </a:lnTo>
                <a:lnTo>
                  <a:pt x="108" y="238"/>
                </a:lnTo>
                <a:lnTo>
                  <a:pt x="142" y="206"/>
                </a:lnTo>
                <a:lnTo>
                  <a:pt x="153" y="190"/>
                </a:lnTo>
                <a:lnTo>
                  <a:pt x="164" y="175"/>
                </a:lnTo>
                <a:lnTo>
                  <a:pt x="181" y="148"/>
                </a:lnTo>
                <a:lnTo>
                  <a:pt x="210" y="122"/>
                </a:lnTo>
                <a:lnTo>
                  <a:pt x="255" y="101"/>
                </a:lnTo>
                <a:lnTo>
                  <a:pt x="300" y="64"/>
                </a:lnTo>
                <a:lnTo>
                  <a:pt x="334" y="53"/>
                </a:lnTo>
                <a:lnTo>
                  <a:pt x="357" y="48"/>
                </a:lnTo>
                <a:lnTo>
                  <a:pt x="374" y="37"/>
                </a:lnTo>
                <a:lnTo>
                  <a:pt x="379" y="22"/>
                </a:lnTo>
                <a:lnTo>
                  <a:pt x="391" y="0"/>
                </a:lnTo>
                <a:lnTo>
                  <a:pt x="402" y="32"/>
                </a:lnTo>
                <a:lnTo>
                  <a:pt x="402" y="64"/>
                </a:lnTo>
                <a:lnTo>
                  <a:pt x="397" y="95"/>
                </a:lnTo>
                <a:lnTo>
                  <a:pt x="385" y="143"/>
                </a:lnTo>
                <a:lnTo>
                  <a:pt x="391" y="190"/>
                </a:lnTo>
                <a:lnTo>
                  <a:pt x="414" y="206"/>
                </a:lnTo>
                <a:lnTo>
                  <a:pt x="425" y="206"/>
                </a:lnTo>
                <a:lnTo>
                  <a:pt x="430" y="206"/>
                </a:lnTo>
                <a:lnTo>
                  <a:pt x="436" y="217"/>
                </a:lnTo>
                <a:lnTo>
                  <a:pt x="430" y="238"/>
                </a:lnTo>
                <a:lnTo>
                  <a:pt x="442" y="259"/>
                </a:lnTo>
                <a:lnTo>
                  <a:pt x="464" y="280"/>
                </a:lnTo>
                <a:lnTo>
                  <a:pt x="493" y="291"/>
                </a:lnTo>
                <a:lnTo>
                  <a:pt x="527" y="301"/>
                </a:lnTo>
                <a:lnTo>
                  <a:pt x="555" y="301"/>
                </a:lnTo>
                <a:lnTo>
                  <a:pt x="589" y="291"/>
                </a:lnTo>
                <a:lnTo>
                  <a:pt x="617" y="291"/>
                </a:lnTo>
                <a:lnTo>
                  <a:pt x="646" y="317"/>
                </a:lnTo>
                <a:lnTo>
                  <a:pt x="657" y="343"/>
                </a:lnTo>
                <a:lnTo>
                  <a:pt x="657" y="375"/>
                </a:lnTo>
                <a:lnTo>
                  <a:pt x="640" y="396"/>
                </a:lnTo>
                <a:lnTo>
                  <a:pt x="629" y="428"/>
                </a:lnTo>
                <a:lnTo>
                  <a:pt x="606" y="449"/>
                </a:lnTo>
                <a:lnTo>
                  <a:pt x="589" y="454"/>
                </a:lnTo>
                <a:lnTo>
                  <a:pt x="566" y="439"/>
                </a:lnTo>
                <a:lnTo>
                  <a:pt x="549" y="449"/>
                </a:lnTo>
                <a:lnTo>
                  <a:pt x="538" y="497"/>
                </a:lnTo>
                <a:lnTo>
                  <a:pt x="527" y="528"/>
                </a:lnTo>
                <a:lnTo>
                  <a:pt x="510" y="555"/>
                </a:lnTo>
                <a:lnTo>
                  <a:pt x="527" y="565"/>
                </a:lnTo>
                <a:lnTo>
                  <a:pt x="561" y="581"/>
                </a:lnTo>
                <a:lnTo>
                  <a:pt x="561" y="629"/>
                </a:lnTo>
                <a:lnTo>
                  <a:pt x="561" y="681"/>
                </a:lnTo>
                <a:lnTo>
                  <a:pt x="566" y="718"/>
                </a:lnTo>
                <a:lnTo>
                  <a:pt x="561" y="750"/>
                </a:lnTo>
                <a:lnTo>
                  <a:pt x="566" y="782"/>
                </a:lnTo>
                <a:lnTo>
                  <a:pt x="555" y="819"/>
                </a:lnTo>
                <a:lnTo>
                  <a:pt x="561" y="840"/>
                </a:lnTo>
                <a:lnTo>
                  <a:pt x="578" y="840"/>
                </a:lnTo>
                <a:lnTo>
                  <a:pt x="589" y="850"/>
                </a:lnTo>
                <a:lnTo>
                  <a:pt x="578" y="893"/>
                </a:lnTo>
                <a:lnTo>
                  <a:pt x="561" y="935"/>
                </a:lnTo>
                <a:lnTo>
                  <a:pt x="549" y="961"/>
                </a:lnTo>
                <a:lnTo>
                  <a:pt x="532" y="96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7" name="Freeform 157"/>
          <p:cNvSpPr>
            <a:spLocks/>
          </p:cNvSpPr>
          <p:nvPr/>
        </p:nvSpPr>
        <p:spPr bwMode="auto">
          <a:xfrm>
            <a:off x="5194673" y="2027777"/>
            <a:ext cx="531942" cy="428794"/>
          </a:xfrm>
          <a:custGeom>
            <a:avLst/>
            <a:gdLst/>
            <a:ahLst/>
            <a:cxnLst>
              <a:cxn ang="0">
                <a:pos x="306" y="42"/>
              </a:cxn>
              <a:cxn ang="0">
                <a:pos x="312" y="63"/>
              </a:cxn>
              <a:cxn ang="0">
                <a:pos x="301" y="105"/>
              </a:cxn>
              <a:cxn ang="0">
                <a:pos x="284" y="126"/>
              </a:cxn>
              <a:cxn ang="0">
                <a:pos x="289" y="147"/>
              </a:cxn>
              <a:cxn ang="0">
                <a:pos x="278" y="174"/>
              </a:cxn>
              <a:cxn ang="0">
                <a:pos x="250" y="195"/>
              </a:cxn>
              <a:cxn ang="0">
                <a:pos x="227" y="195"/>
              </a:cxn>
              <a:cxn ang="0">
                <a:pos x="210" y="195"/>
              </a:cxn>
              <a:cxn ang="0">
                <a:pos x="187" y="190"/>
              </a:cxn>
              <a:cxn ang="0">
                <a:pos x="170" y="179"/>
              </a:cxn>
              <a:cxn ang="0">
                <a:pos x="159" y="190"/>
              </a:cxn>
              <a:cxn ang="0">
                <a:pos x="165" y="216"/>
              </a:cxn>
              <a:cxn ang="0">
                <a:pos x="165" y="232"/>
              </a:cxn>
              <a:cxn ang="0">
                <a:pos x="142" y="232"/>
              </a:cxn>
              <a:cxn ang="0">
                <a:pos x="119" y="232"/>
              </a:cxn>
              <a:cxn ang="0">
                <a:pos x="97" y="237"/>
              </a:cxn>
              <a:cxn ang="0">
                <a:pos x="80" y="237"/>
              </a:cxn>
              <a:cxn ang="0">
                <a:pos x="80" y="232"/>
              </a:cxn>
              <a:cxn ang="0">
                <a:pos x="80" y="227"/>
              </a:cxn>
              <a:cxn ang="0">
                <a:pos x="80" y="221"/>
              </a:cxn>
              <a:cxn ang="0">
                <a:pos x="80" y="216"/>
              </a:cxn>
              <a:cxn ang="0">
                <a:pos x="74" y="211"/>
              </a:cxn>
              <a:cxn ang="0">
                <a:pos x="74" y="205"/>
              </a:cxn>
              <a:cxn ang="0">
                <a:pos x="68" y="200"/>
              </a:cxn>
              <a:cxn ang="0">
                <a:pos x="68" y="195"/>
              </a:cxn>
              <a:cxn ang="0">
                <a:pos x="63" y="195"/>
              </a:cxn>
              <a:cxn ang="0">
                <a:pos x="63" y="190"/>
              </a:cxn>
              <a:cxn ang="0">
                <a:pos x="51" y="174"/>
              </a:cxn>
              <a:cxn ang="0">
                <a:pos x="46" y="169"/>
              </a:cxn>
              <a:cxn ang="0">
                <a:pos x="46" y="163"/>
              </a:cxn>
              <a:cxn ang="0">
                <a:pos x="46" y="158"/>
              </a:cxn>
              <a:cxn ang="0">
                <a:pos x="46" y="153"/>
              </a:cxn>
              <a:cxn ang="0">
                <a:pos x="40" y="153"/>
              </a:cxn>
              <a:cxn ang="0">
                <a:pos x="40" y="147"/>
              </a:cxn>
              <a:cxn ang="0">
                <a:pos x="40" y="142"/>
              </a:cxn>
              <a:cxn ang="0">
                <a:pos x="34" y="142"/>
              </a:cxn>
              <a:cxn ang="0">
                <a:pos x="23" y="132"/>
              </a:cxn>
              <a:cxn ang="0">
                <a:pos x="0" y="100"/>
              </a:cxn>
              <a:cxn ang="0">
                <a:pos x="6" y="79"/>
              </a:cxn>
              <a:cxn ang="0">
                <a:pos x="29" y="74"/>
              </a:cxn>
              <a:cxn ang="0">
                <a:pos x="34" y="63"/>
              </a:cxn>
              <a:cxn ang="0">
                <a:pos x="57" y="53"/>
              </a:cxn>
              <a:cxn ang="0">
                <a:pos x="91" y="53"/>
              </a:cxn>
              <a:cxn ang="0">
                <a:pos x="102" y="37"/>
              </a:cxn>
              <a:cxn ang="0">
                <a:pos x="108" y="26"/>
              </a:cxn>
              <a:cxn ang="0">
                <a:pos x="114" y="21"/>
              </a:cxn>
              <a:cxn ang="0">
                <a:pos x="119" y="10"/>
              </a:cxn>
              <a:cxn ang="0">
                <a:pos x="142" y="16"/>
              </a:cxn>
              <a:cxn ang="0">
                <a:pos x="165" y="21"/>
              </a:cxn>
              <a:cxn ang="0">
                <a:pos x="193" y="16"/>
              </a:cxn>
              <a:cxn ang="0">
                <a:pos x="221" y="0"/>
              </a:cxn>
              <a:cxn ang="0">
                <a:pos x="244" y="10"/>
              </a:cxn>
              <a:cxn ang="0">
                <a:pos x="255" y="26"/>
              </a:cxn>
              <a:cxn ang="0">
                <a:pos x="278" y="42"/>
              </a:cxn>
              <a:cxn ang="0">
                <a:pos x="306" y="42"/>
              </a:cxn>
            </a:cxnLst>
            <a:rect l="0" t="0" r="r" b="b"/>
            <a:pathLst>
              <a:path w="312" h="237">
                <a:moveTo>
                  <a:pt x="306" y="42"/>
                </a:moveTo>
                <a:lnTo>
                  <a:pt x="312" y="63"/>
                </a:lnTo>
                <a:lnTo>
                  <a:pt x="301" y="105"/>
                </a:lnTo>
                <a:lnTo>
                  <a:pt x="284" y="126"/>
                </a:lnTo>
                <a:lnTo>
                  <a:pt x="289" y="147"/>
                </a:lnTo>
                <a:lnTo>
                  <a:pt x="278" y="174"/>
                </a:lnTo>
                <a:lnTo>
                  <a:pt x="250" y="195"/>
                </a:lnTo>
                <a:lnTo>
                  <a:pt x="227" y="195"/>
                </a:lnTo>
                <a:lnTo>
                  <a:pt x="210" y="195"/>
                </a:lnTo>
                <a:lnTo>
                  <a:pt x="187" y="190"/>
                </a:lnTo>
                <a:lnTo>
                  <a:pt x="170" y="179"/>
                </a:lnTo>
                <a:lnTo>
                  <a:pt x="159" y="190"/>
                </a:lnTo>
                <a:lnTo>
                  <a:pt x="165" y="216"/>
                </a:lnTo>
                <a:lnTo>
                  <a:pt x="165" y="232"/>
                </a:lnTo>
                <a:lnTo>
                  <a:pt x="142" y="232"/>
                </a:lnTo>
                <a:lnTo>
                  <a:pt x="119" y="232"/>
                </a:lnTo>
                <a:lnTo>
                  <a:pt x="97" y="237"/>
                </a:lnTo>
                <a:lnTo>
                  <a:pt x="80" y="237"/>
                </a:lnTo>
                <a:lnTo>
                  <a:pt x="80" y="232"/>
                </a:lnTo>
                <a:lnTo>
                  <a:pt x="80" y="227"/>
                </a:lnTo>
                <a:lnTo>
                  <a:pt x="80" y="221"/>
                </a:lnTo>
                <a:lnTo>
                  <a:pt x="80" y="216"/>
                </a:lnTo>
                <a:lnTo>
                  <a:pt x="74" y="211"/>
                </a:lnTo>
                <a:lnTo>
                  <a:pt x="74" y="205"/>
                </a:lnTo>
                <a:lnTo>
                  <a:pt x="68" y="200"/>
                </a:lnTo>
                <a:lnTo>
                  <a:pt x="68" y="195"/>
                </a:lnTo>
                <a:lnTo>
                  <a:pt x="63" y="195"/>
                </a:lnTo>
                <a:lnTo>
                  <a:pt x="63" y="190"/>
                </a:lnTo>
                <a:lnTo>
                  <a:pt x="51" y="174"/>
                </a:lnTo>
                <a:lnTo>
                  <a:pt x="46" y="169"/>
                </a:lnTo>
                <a:lnTo>
                  <a:pt x="46" y="163"/>
                </a:lnTo>
                <a:lnTo>
                  <a:pt x="46" y="158"/>
                </a:lnTo>
                <a:lnTo>
                  <a:pt x="46" y="153"/>
                </a:lnTo>
                <a:lnTo>
                  <a:pt x="40" y="153"/>
                </a:lnTo>
                <a:lnTo>
                  <a:pt x="40" y="147"/>
                </a:lnTo>
                <a:lnTo>
                  <a:pt x="40" y="142"/>
                </a:lnTo>
                <a:lnTo>
                  <a:pt x="34" y="142"/>
                </a:lnTo>
                <a:lnTo>
                  <a:pt x="23" y="132"/>
                </a:lnTo>
                <a:lnTo>
                  <a:pt x="0" y="100"/>
                </a:lnTo>
                <a:lnTo>
                  <a:pt x="6" y="79"/>
                </a:lnTo>
                <a:lnTo>
                  <a:pt x="29" y="74"/>
                </a:lnTo>
                <a:lnTo>
                  <a:pt x="34" y="63"/>
                </a:lnTo>
                <a:lnTo>
                  <a:pt x="57" y="53"/>
                </a:lnTo>
                <a:lnTo>
                  <a:pt x="91" y="53"/>
                </a:lnTo>
                <a:lnTo>
                  <a:pt x="102" y="37"/>
                </a:lnTo>
                <a:lnTo>
                  <a:pt x="108" y="26"/>
                </a:lnTo>
                <a:lnTo>
                  <a:pt x="114" y="21"/>
                </a:lnTo>
                <a:lnTo>
                  <a:pt x="119" y="10"/>
                </a:lnTo>
                <a:lnTo>
                  <a:pt x="142" y="16"/>
                </a:lnTo>
                <a:lnTo>
                  <a:pt x="165" y="21"/>
                </a:lnTo>
                <a:lnTo>
                  <a:pt x="193" y="16"/>
                </a:lnTo>
                <a:lnTo>
                  <a:pt x="221" y="0"/>
                </a:lnTo>
                <a:lnTo>
                  <a:pt x="244" y="10"/>
                </a:lnTo>
                <a:lnTo>
                  <a:pt x="255" y="26"/>
                </a:lnTo>
                <a:lnTo>
                  <a:pt x="278" y="42"/>
                </a:lnTo>
                <a:lnTo>
                  <a:pt x="306" y="4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8" name="Freeform 158"/>
          <p:cNvSpPr>
            <a:spLocks/>
          </p:cNvSpPr>
          <p:nvPr/>
        </p:nvSpPr>
        <p:spPr bwMode="auto">
          <a:xfrm>
            <a:off x="5329361" y="2445715"/>
            <a:ext cx="155150" cy="28767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1" y="22"/>
              </a:cxn>
              <a:cxn ang="0">
                <a:pos x="91" y="53"/>
              </a:cxn>
              <a:cxn ang="0">
                <a:pos x="86" y="90"/>
              </a:cxn>
              <a:cxn ang="0">
                <a:pos x="74" y="127"/>
              </a:cxn>
              <a:cxn ang="0">
                <a:pos x="63" y="143"/>
              </a:cxn>
              <a:cxn ang="0">
                <a:pos x="57" y="154"/>
              </a:cxn>
              <a:cxn ang="0">
                <a:pos x="46" y="159"/>
              </a:cxn>
              <a:cxn ang="0">
                <a:pos x="35" y="154"/>
              </a:cxn>
              <a:cxn ang="0">
                <a:pos x="23" y="143"/>
              </a:cxn>
              <a:cxn ang="0">
                <a:pos x="17" y="117"/>
              </a:cxn>
              <a:cxn ang="0">
                <a:pos x="29" y="90"/>
              </a:cxn>
              <a:cxn ang="0">
                <a:pos x="29" y="80"/>
              </a:cxn>
              <a:cxn ang="0">
                <a:pos x="12" y="64"/>
              </a:cxn>
              <a:cxn ang="0">
                <a:pos x="6" y="43"/>
              </a:cxn>
              <a:cxn ang="0">
                <a:pos x="6" y="22"/>
              </a:cxn>
              <a:cxn ang="0">
                <a:pos x="0" y="6"/>
              </a:cxn>
              <a:cxn ang="0">
                <a:pos x="17" y="6"/>
              </a:cxn>
              <a:cxn ang="0">
                <a:pos x="40" y="0"/>
              </a:cxn>
              <a:cxn ang="0">
                <a:pos x="63" y="0"/>
              </a:cxn>
              <a:cxn ang="0">
                <a:pos x="86" y="0"/>
              </a:cxn>
            </a:cxnLst>
            <a:rect l="0" t="0" r="r" b="b"/>
            <a:pathLst>
              <a:path w="91" h="159">
                <a:moveTo>
                  <a:pt x="86" y="0"/>
                </a:moveTo>
                <a:lnTo>
                  <a:pt x="91" y="22"/>
                </a:lnTo>
                <a:lnTo>
                  <a:pt x="91" y="53"/>
                </a:lnTo>
                <a:lnTo>
                  <a:pt x="86" y="90"/>
                </a:lnTo>
                <a:lnTo>
                  <a:pt x="74" y="127"/>
                </a:lnTo>
                <a:lnTo>
                  <a:pt x="63" y="143"/>
                </a:lnTo>
                <a:lnTo>
                  <a:pt x="57" y="154"/>
                </a:lnTo>
                <a:lnTo>
                  <a:pt x="46" y="159"/>
                </a:lnTo>
                <a:lnTo>
                  <a:pt x="35" y="154"/>
                </a:lnTo>
                <a:lnTo>
                  <a:pt x="23" y="143"/>
                </a:lnTo>
                <a:lnTo>
                  <a:pt x="17" y="117"/>
                </a:lnTo>
                <a:lnTo>
                  <a:pt x="29" y="90"/>
                </a:lnTo>
                <a:lnTo>
                  <a:pt x="29" y="80"/>
                </a:lnTo>
                <a:lnTo>
                  <a:pt x="12" y="64"/>
                </a:lnTo>
                <a:lnTo>
                  <a:pt x="6" y="43"/>
                </a:lnTo>
                <a:lnTo>
                  <a:pt x="6" y="22"/>
                </a:lnTo>
                <a:lnTo>
                  <a:pt x="0" y="6"/>
                </a:lnTo>
                <a:lnTo>
                  <a:pt x="17" y="6"/>
                </a:lnTo>
                <a:lnTo>
                  <a:pt x="40" y="0"/>
                </a:lnTo>
                <a:lnTo>
                  <a:pt x="63" y="0"/>
                </a:lnTo>
                <a:lnTo>
                  <a:pt x="86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" name="Freeform 159"/>
          <p:cNvSpPr>
            <a:spLocks/>
          </p:cNvSpPr>
          <p:nvPr/>
        </p:nvSpPr>
        <p:spPr bwMode="auto">
          <a:xfrm>
            <a:off x="5186147" y="2456570"/>
            <a:ext cx="221641" cy="515637"/>
          </a:xfrm>
          <a:custGeom>
            <a:avLst/>
            <a:gdLst/>
            <a:ahLst/>
            <a:cxnLst>
              <a:cxn ang="0">
                <a:pos x="6" y="264"/>
              </a:cxn>
              <a:cxn ang="0">
                <a:pos x="6" y="254"/>
              </a:cxn>
              <a:cxn ang="0">
                <a:pos x="11" y="243"/>
              </a:cxn>
              <a:cxn ang="0">
                <a:pos x="0" y="233"/>
              </a:cxn>
              <a:cxn ang="0">
                <a:pos x="11" y="227"/>
              </a:cxn>
              <a:cxn ang="0">
                <a:pos x="23" y="227"/>
              </a:cxn>
              <a:cxn ang="0">
                <a:pos x="34" y="222"/>
              </a:cxn>
              <a:cxn ang="0">
                <a:pos x="40" y="217"/>
              </a:cxn>
              <a:cxn ang="0">
                <a:pos x="40" y="206"/>
              </a:cxn>
              <a:cxn ang="0">
                <a:pos x="45" y="201"/>
              </a:cxn>
              <a:cxn ang="0">
                <a:pos x="45" y="190"/>
              </a:cxn>
              <a:cxn ang="0">
                <a:pos x="57" y="190"/>
              </a:cxn>
              <a:cxn ang="0">
                <a:pos x="51" y="180"/>
              </a:cxn>
              <a:cxn ang="0">
                <a:pos x="45" y="169"/>
              </a:cxn>
              <a:cxn ang="0">
                <a:pos x="51" y="159"/>
              </a:cxn>
              <a:cxn ang="0">
                <a:pos x="57" y="153"/>
              </a:cxn>
              <a:cxn ang="0">
                <a:pos x="45" y="148"/>
              </a:cxn>
              <a:cxn ang="0">
                <a:pos x="45" y="143"/>
              </a:cxn>
              <a:cxn ang="0">
                <a:pos x="45" y="132"/>
              </a:cxn>
              <a:cxn ang="0">
                <a:pos x="51" y="127"/>
              </a:cxn>
              <a:cxn ang="0">
                <a:pos x="40" y="122"/>
              </a:cxn>
              <a:cxn ang="0">
                <a:pos x="28" y="122"/>
              </a:cxn>
              <a:cxn ang="0">
                <a:pos x="23" y="116"/>
              </a:cxn>
              <a:cxn ang="0">
                <a:pos x="17" y="111"/>
              </a:cxn>
              <a:cxn ang="0">
                <a:pos x="17" y="100"/>
              </a:cxn>
              <a:cxn ang="0">
                <a:pos x="23" y="95"/>
              </a:cxn>
              <a:cxn ang="0">
                <a:pos x="28" y="90"/>
              </a:cxn>
              <a:cxn ang="0">
                <a:pos x="28" y="79"/>
              </a:cxn>
              <a:cxn ang="0">
                <a:pos x="17" y="69"/>
              </a:cxn>
              <a:cxn ang="0">
                <a:pos x="17" y="58"/>
              </a:cxn>
              <a:cxn ang="0">
                <a:pos x="11" y="48"/>
              </a:cxn>
              <a:cxn ang="0">
                <a:pos x="17" y="42"/>
              </a:cxn>
              <a:cxn ang="0">
                <a:pos x="28" y="37"/>
              </a:cxn>
              <a:cxn ang="0">
                <a:pos x="40" y="27"/>
              </a:cxn>
              <a:cxn ang="0">
                <a:pos x="40" y="21"/>
              </a:cxn>
              <a:cxn ang="0">
                <a:pos x="45" y="16"/>
              </a:cxn>
              <a:cxn ang="0">
                <a:pos x="51" y="11"/>
              </a:cxn>
              <a:cxn ang="0">
                <a:pos x="62" y="5"/>
              </a:cxn>
              <a:cxn ang="0">
                <a:pos x="68" y="0"/>
              </a:cxn>
              <a:cxn ang="0">
                <a:pos x="79" y="0"/>
              </a:cxn>
              <a:cxn ang="0">
                <a:pos x="90" y="16"/>
              </a:cxn>
              <a:cxn ang="0">
                <a:pos x="96" y="58"/>
              </a:cxn>
              <a:cxn ang="0">
                <a:pos x="113" y="85"/>
              </a:cxn>
              <a:cxn ang="0">
                <a:pos x="107" y="137"/>
              </a:cxn>
              <a:cxn ang="0">
                <a:pos x="130" y="153"/>
              </a:cxn>
              <a:cxn ang="0">
                <a:pos x="96" y="190"/>
              </a:cxn>
              <a:cxn ang="0">
                <a:pos x="68" y="248"/>
              </a:cxn>
              <a:cxn ang="0">
                <a:pos x="40" y="285"/>
              </a:cxn>
            </a:cxnLst>
            <a:rect l="0" t="0" r="r" b="b"/>
            <a:pathLst>
              <a:path w="130" h="285">
                <a:moveTo>
                  <a:pt x="0" y="270"/>
                </a:moveTo>
                <a:lnTo>
                  <a:pt x="6" y="264"/>
                </a:lnTo>
                <a:lnTo>
                  <a:pt x="6" y="259"/>
                </a:lnTo>
                <a:lnTo>
                  <a:pt x="6" y="254"/>
                </a:lnTo>
                <a:lnTo>
                  <a:pt x="11" y="248"/>
                </a:lnTo>
                <a:lnTo>
                  <a:pt x="11" y="243"/>
                </a:lnTo>
                <a:lnTo>
                  <a:pt x="6" y="238"/>
                </a:lnTo>
                <a:lnTo>
                  <a:pt x="0" y="233"/>
                </a:lnTo>
                <a:lnTo>
                  <a:pt x="6" y="233"/>
                </a:lnTo>
                <a:lnTo>
                  <a:pt x="11" y="227"/>
                </a:lnTo>
                <a:lnTo>
                  <a:pt x="17" y="227"/>
                </a:lnTo>
                <a:lnTo>
                  <a:pt x="23" y="227"/>
                </a:lnTo>
                <a:lnTo>
                  <a:pt x="28" y="222"/>
                </a:lnTo>
                <a:lnTo>
                  <a:pt x="34" y="222"/>
                </a:lnTo>
                <a:lnTo>
                  <a:pt x="40" y="222"/>
                </a:lnTo>
                <a:lnTo>
                  <a:pt x="40" y="217"/>
                </a:lnTo>
                <a:lnTo>
                  <a:pt x="45" y="211"/>
                </a:lnTo>
                <a:lnTo>
                  <a:pt x="40" y="206"/>
                </a:lnTo>
                <a:lnTo>
                  <a:pt x="40" y="201"/>
                </a:lnTo>
                <a:lnTo>
                  <a:pt x="45" y="201"/>
                </a:lnTo>
                <a:lnTo>
                  <a:pt x="45" y="196"/>
                </a:lnTo>
                <a:lnTo>
                  <a:pt x="45" y="190"/>
                </a:lnTo>
                <a:lnTo>
                  <a:pt x="51" y="190"/>
                </a:lnTo>
                <a:lnTo>
                  <a:pt x="57" y="190"/>
                </a:lnTo>
                <a:lnTo>
                  <a:pt x="51" y="185"/>
                </a:lnTo>
                <a:lnTo>
                  <a:pt x="51" y="180"/>
                </a:lnTo>
                <a:lnTo>
                  <a:pt x="51" y="174"/>
                </a:lnTo>
                <a:lnTo>
                  <a:pt x="45" y="169"/>
                </a:lnTo>
                <a:lnTo>
                  <a:pt x="45" y="164"/>
                </a:lnTo>
                <a:lnTo>
                  <a:pt x="51" y="159"/>
                </a:lnTo>
                <a:lnTo>
                  <a:pt x="57" y="159"/>
                </a:lnTo>
                <a:lnTo>
                  <a:pt x="57" y="153"/>
                </a:lnTo>
                <a:lnTo>
                  <a:pt x="51" y="153"/>
                </a:lnTo>
                <a:lnTo>
                  <a:pt x="45" y="148"/>
                </a:lnTo>
                <a:lnTo>
                  <a:pt x="40" y="148"/>
                </a:lnTo>
                <a:lnTo>
                  <a:pt x="45" y="143"/>
                </a:lnTo>
                <a:lnTo>
                  <a:pt x="45" y="137"/>
                </a:lnTo>
                <a:lnTo>
                  <a:pt x="45" y="132"/>
                </a:lnTo>
                <a:lnTo>
                  <a:pt x="51" y="132"/>
                </a:lnTo>
                <a:lnTo>
                  <a:pt x="51" y="127"/>
                </a:lnTo>
                <a:lnTo>
                  <a:pt x="45" y="122"/>
                </a:lnTo>
                <a:lnTo>
                  <a:pt x="40" y="122"/>
                </a:lnTo>
                <a:lnTo>
                  <a:pt x="34" y="122"/>
                </a:lnTo>
                <a:lnTo>
                  <a:pt x="28" y="122"/>
                </a:lnTo>
                <a:lnTo>
                  <a:pt x="23" y="122"/>
                </a:lnTo>
                <a:lnTo>
                  <a:pt x="23" y="116"/>
                </a:lnTo>
                <a:lnTo>
                  <a:pt x="17" y="116"/>
                </a:lnTo>
                <a:lnTo>
                  <a:pt x="17" y="111"/>
                </a:lnTo>
                <a:lnTo>
                  <a:pt x="17" y="106"/>
                </a:lnTo>
                <a:lnTo>
                  <a:pt x="17" y="100"/>
                </a:lnTo>
                <a:lnTo>
                  <a:pt x="17" y="95"/>
                </a:lnTo>
                <a:lnTo>
                  <a:pt x="23" y="95"/>
                </a:lnTo>
                <a:lnTo>
                  <a:pt x="23" y="90"/>
                </a:lnTo>
                <a:lnTo>
                  <a:pt x="28" y="90"/>
                </a:lnTo>
                <a:lnTo>
                  <a:pt x="28" y="85"/>
                </a:lnTo>
                <a:lnTo>
                  <a:pt x="28" y="79"/>
                </a:lnTo>
                <a:lnTo>
                  <a:pt x="23" y="74"/>
                </a:lnTo>
                <a:lnTo>
                  <a:pt x="17" y="69"/>
                </a:lnTo>
                <a:lnTo>
                  <a:pt x="17" y="64"/>
                </a:lnTo>
                <a:lnTo>
                  <a:pt x="17" y="58"/>
                </a:lnTo>
                <a:lnTo>
                  <a:pt x="17" y="53"/>
                </a:lnTo>
                <a:lnTo>
                  <a:pt x="11" y="48"/>
                </a:lnTo>
                <a:lnTo>
                  <a:pt x="11" y="42"/>
                </a:lnTo>
                <a:lnTo>
                  <a:pt x="17" y="42"/>
                </a:lnTo>
                <a:lnTo>
                  <a:pt x="23" y="42"/>
                </a:lnTo>
                <a:lnTo>
                  <a:pt x="28" y="37"/>
                </a:lnTo>
                <a:lnTo>
                  <a:pt x="34" y="32"/>
                </a:lnTo>
                <a:lnTo>
                  <a:pt x="40" y="27"/>
                </a:lnTo>
                <a:lnTo>
                  <a:pt x="34" y="27"/>
                </a:lnTo>
                <a:lnTo>
                  <a:pt x="40" y="21"/>
                </a:lnTo>
                <a:lnTo>
                  <a:pt x="40" y="16"/>
                </a:lnTo>
                <a:lnTo>
                  <a:pt x="45" y="16"/>
                </a:lnTo>
                <a:lnTo>
                  <a:pt x="45" y="11"/>
                </a:lnTo>
                <a:lnTo>
                  <a:pt x="51" y="11"/>
                </a:lnTo>
                <a:lnTo>
                  <a:pt x="62" y="11"/>
                </a:lnTo>
                <a:lnTo>
                  <a:pt x="62" y="5"/>
                </a:lnTo>
                <a:lnTo>
                  <a:pt x="62" y="0"/>
                </a:lnTo>
                <a:lnTo>
                  <a:pt x="68" y="0"/>
                </a:lnTo>
                <a:lnTo>
                  <a:pt x="73" y="0"/>
                </a:lnTo>
                <a:lnTo>
                  <a:pt x="79" y="0"/>
                </a:lnTo>
                <a:lnTo>
                  <a:pt x="85" y="0"/>
                </a:lnTo>
                <a:lnTo>
                  <a:pt x="90" y="16"/>
                </a:lnTo>
                <a:lnTo>
                  <a:pt x="90" y="37"/>
                </a:lnTo>
                <a:lnTo>
                  <a:pt x="96" y="58"/>
                </a:lnTo>
                <a:lnTo>
                  <a:pt x="113" y="74"/>
                </a:lnTo>
                <a:lnTo>
                  <a:pt x="113" y="85"/>
                </a:lnTo>
                <a:lnTo>
                  <a:pt x="102" y="111"/>
                </a:lnTo>
                <a:lnTo>
                  <a:pt x="107" y="137"/>
                </a:lnTo>
                <a:lnTo>
                  <a:pt x="119" y="148"/>
                </a:lnTo>
                <a:lnTo>
                  <a:pt x="130" y="153"/>
                </a:lnTo>
                <a:lnTo>
                  <a:pt x="102" y="180"/>
                </a:lnTo>
                <a:lnTo>
                  <a:pt x="96" y="190"/>
                </a:lnTo>
                <a:lnTo>
                  <a:pt x="85" y="211"/>
                </a:lnTo>
                <a:lnTo>
                  <a:pt x="68" y="248"/>
                </a:lnTo>
                <a:lnTo>
                  <a:pt x="57" y="275"/>
                </a:lnTo>
                <a:lnTo>
                  <a:pt x="40" y="285"/>
                </a:lnTo>
                <a:lnTo>
                  <a:pt x="0" y="27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0" name="Freeform 160"/>
          <p:cNvSpPr>
            <a:spLocks/>
          </p:cNvSpPr>
          <p:nvPr/>
        </p:nvSpPr>
        <p:spPr bwMode="auto">
          <a:xfrm>
            <a:off x="5254345" y="2351634"/>
            <a:ext cx="530240" cy="1174208"/>
          </a:xfrm>
          <a:custGeom>
            <a:avLst/>
            <a:gdLst/>
            <a:ahLst/>
            <a:cxnLst>
              <a:cxn ang="0">
                <a:pos x="215" y="15"/>
              </a:cxn>
              <a:cxn ang="0">
                <a:pos x="226" y="63"/>
              </a:cxn>
              <a:cxn ang="0">
                <a:pos x="243" y="105"/>
              </a:cxn>
              <a:cxn ang="0">
                <a:pos x="260" y="116"/>
              </a:cxn>
              <a:cxn ang="0">
                <a:pos x="277" y="132"/>
              </a:cxn>
              <a:cxn ang="0">
                <a:pos x="271" y="163"/>
              </a:cxn>
              <a:cxn ang="0">
                <a:pos x="254" y="216"/>
              </a:cxn>
              <a:cxn ang="0">
                <a:pos x="266" y="258"/>
              </a:cxn>
              <a:cxn ang="0">
                <a:pos x="271" y="263"/>
              </a:cxn>
              <a:cxn ang="0">
                <a:pos x="294" y="316"/>
              </a:cxn>
              <a:cxn ang="0">
                <a:pos x="311" y="395"/>
              </a:cxn>
              <a:cxn ang="0">
                <a:pos x="311" y="453"/>
              </a:cxn>
              <a:cxn ang="0">
                <a:pos x="299" y="490"/>
              </a:cxn>
              <a:cxn ang="0">
                <a:pos x="277" y="522"/>
              </a:cxn>
              <a:cxn ang="0">
                <a:pos x="237" y="554"/>
              </a:cxn>
              <a:cxn ang="0">
                <a:pos x="215" y="612"/>
              </a:cxn>
              <a:cxn ang="0">
                <a:pos x="203" y="633"/>
              </a:cxn>
              <a:cxn ang="0">
                <a:pos x="192" y="638"/>
              </a:cxn>
              <a:cxn ang="0">
                <a:pos x="175" y="649"/>
              </a:cxn>
              <a:cxn ang="0">
                <a:pos x="152" y="622"/>
              </a:cxn>
              <a:cxn ang="0">
                <a:pos x="158" y="617"/>
              </a:cxn>
              <a:cxn ang="0">
                <a:pos x="158" y="591"/>
              </a:cxn>
              <a:cxn ang="0">
                <a:pos x="164" y="570"/>
              </a:cxn>
              <a:cxn ang="0">
                <a:pos x="152" y="554"/>
              </a:cxn>
              <a:cxn ang="0">
                <a:pos x="141" y="559"/>
              </a:cxn>
              <a:cxn ang="0">
                <a:pos x="130" y="527"/>
              </a:cxn>
              <a:cxn ang="0">
                <a:pos x="118" y="506"/>
              </a:cxn>
              <a:cxn ang="0">
                <a:pos x="107" y="490"/>
              </a:cxn>
              <a:cxn ang="0">
                <a:pos x="102" y="469"/>
              </a:cxn>
              <a:cxn ang="0">
                <a:pos x="90" y="448"/>
              </a:cxn>
              <a:cxn ang="0">
                <a:pos x="73" y="427"/>
              </a:cxn>
              <a:cxn ang="0">
                <a:pos x="79" y="401"/>
              </a:cxn>
              <a:cxn ang="0">
                <a:pos x="85" y="385"/>
              </a:cxn>
              <a:cxn ang="0">
                <a:pos x="73" y="385"/>
              </a:cxn>
              <a:cxn ang="0">
                <a:pos x="56" y="390"/>
              </a:cxn>
              <a:cxn ang="0">
                <a:pos x="34" y="401"/>
              </a:cxn>
              <a:cxn ang="0">
                <a:pos x="28" y="395"/>
              </a:cxn>
              <a:cxn ang="0">
                <a:pos x="17" y="358"/>
              </a:cxn>
              <a:cxn ang="0">
                <a:pos x="0" y="343"/>
              </a:cxn>
              <a:cxn ang="0">
                <a:pos x="17" y="332"/>
              </a:cxn>
              <a:cxn ang="0">
                <a:pos x="28" y="306"/>
              </a:cxn>
              <a:cxn ang="0">
                <a:pos x="45" y="269"/>
              </a:cxn>
              <a:cxn ang="0">
                <a:pos x="56" y="248"/>
              </a:cxn>
              <a:cxn ang="0">
                <a:pos x="62" y="237"/>
              </a:cxn>
              <a:cxn ang="0">
                <a:pos x="90" y="211"/>
              </a:cxn>
              <a:cxn ang="0">
                <a:pos x="102" y="205"/>
              </a:cxn>
              <a:cxn ang="0">
                <a:pos x="107" y="195"/>
              </a:cxn>
              <a:cxn ang="0">
                <a:pos x="118" y="179"/>
              </a:cxn>
              <a:cxn ang="0">
                <a:pos x="130" y="142"/>
              </a:cxn>
              <a:cxn ang="0">
                <a:pos x="136" y="105"/>
              </a:cxn>
              <a:cxn ang="0">
                <a:pos x="136" y="73"/>
              </a:cxn>
              <a:cxn ang="0">
                <a:pos x="130" y="52"/>
              </a:cxn>
              <a:cxn ang="0">
                <a:pos x="130" y="37"/>
              </a:cxn>
              <a:cxn ang="0">
                <a:pos x="124" y="10"/>
              </a:cxn>
              <a:cxn ang="0">
                <a:pos x="136" y="0"/>
              </a:cxn>
              <a:cxn ang="0">
                <a:pos x="152" y="10"/>
              </a:cxn>
              <a:cxn ang="0">
                <a:pos x="175" y="15"/>
              </a:cxn>
              <a:cxn ang="0">
                <a:pos x="192" y="15"/>
              </a:cxn>
              <a:cxn ang="0">
                <a:pos x="215" y="15"/>
              </a:cxn>
            </a:cxnLst>
            <a:rect l="0" t="0" r="r" b="b"/>
            <a:pathLst>
              <a:path w="311" h="649">
                <a:moveTo>
                  <a:pt x="215" y="15"/>
                </a:moveTo>
                <a:lnTo>
                  <a:pt x="226" y="63"/>
                </a:lnTo>
                <a:lnTo>
                  <a:pt x="243" y="105"/>
                </a:lnTo>
                <a:lnTo>
                  <a:pt x="260" y="116"/>
                </a:lnTo>
                <a:lnTo>
                  <a:pt x="277" y="132"/>
                </a:lnTo>
                <a:lnTo>
                  <a:pt x="271" y="163"/>
                </a:lnTo>
                <a:lnTo>
                  <a:pt x="254" y="216"/>
                </a:lnTo>
                <a:lnTo>
                  <a:pt x="266" y="258"/>
                </a:lnTo>
                <a:lnTo>
                  <a:pt x="271" y="263"/>
                </a:lnTo>
                <a:lnTo>
                  <a:pt x="294" y="316"/>
                </a:lnTo>
                <a:lnTo>
                  <a:pt x="311" y="395"/>
                </a:lnTo>
                <a:lnTo>
                  <a:pt x="311" y="453"/>
                </a:lnTo>
                <a:lnTo>
                  <a:pt x="299" y="490"/>
                </a:lnTo>
                <a:lnTo>
                  <a:pt x="277" y="522"/>
                </a:lnTo>
                <a:lnTo>
                  <a:pt x="237" y="554"/>
                </a:lnTo>
                <a:lnTo>
                  <a:pt x="215" y="612"/>
                </a:lnTo>
                <a:lnTo>
                  <a:pt x="203" y="633"/>
                </a:lnTo>
                <a:lnTo>
                  <a:pt x="192" y="638"/>
                </a:lnTo>
                <a:lnTo>
                  <a:pt x="175" y="649"/>
                </a:lnTo>
                <a:lnTo>
                  <a:pt x="152" y="622"/>
                </a:lnTo>
                <a:lnTo>
                  <a:pt x="158" y="617"/>
                </a:lnTo>
                <a:lnTo>
                  <a:pt x="158" y="591"/>
                </a:lnTo>
                <a:lnTo>
                  <a:pt x="164" y="570"/>
                </a:lnTo>
                <a:lnTo>
                  <a:pt x="152" y="554"/>
                </a:lnTo>
                <a:lnTo>
                  <a:pt x="141" y="559"/>
                </a:lnTo>
                <a:lnTo>
                  <a:pt x="130" y="527"/>
                </a:lnTo>
                <a:lnTo>
                  <a:pt x="118" y="506"/>
                </a:lnTo>
                <a:lnTo>
                  <a:pt x="107" y="490"/>
                </a:lnTo>
                <a:lnTo>
                  <a:pt x="102" y="469"/>
                </a:lnTo>
                <a:lnTo>
                  <a:pt x="90" y="448"/>
                </a:lnTo>
                <a:lnTo>
                  <a:pt x="73" y="427"/>
                </a:lnTo>
                <a:lnTo>
                  <a:pt x="79" y="401"/>
                </a:lnTo>
                <a:lnTo>
                  <a:pt x="85" y="385"/>
                </a:lnTo>
                <a:lnTo>
                  <a:pt x="73" y="385"/>
                </a:lnTo>
                <a:lnTo>
                  <a:pt x="56" y="390"/>
                </a:lnTo>
                <a:lnTo>
                  <a:pt x="34" y="401"/>
                </a:lnTo>
                <a:lnTo>
                  <a:pt x="28" y="395"/>
                </a:lnTo>
                <a:lnTo>
                  <a:pt x="17" y="358"/>
                </a:lnTo>
                <a:lnTo>
                  <a:pt x="0" y="343"/>
                </a:lnTo>
                <a:lnTo>
                  <a:pt x="17" y="332"/>
                </a:lnTo>
                <a:lnTo>
                  <a:pt x="28" y="306"/>
                </a:lnTo>
                <a:lnTo>
                  <a:pt x="45" y="269"/>
                </a:lnTo>
                <a:lnTo>
                  <a:pt x="56" y="248"/>
                </a:lnTo>
                <a:lnTo>
                  <a:pt x="62" y="237"/>
                </a:lnTo>
                <a:lnTo>
                  <a:pt x="90" y="211"/>
                </a:lnTo>
                <a:lnTo>
                  <a:pt x="102" y="205"/>
                </a:lnTo>
                <a:lnTo>
                  <a:pt x="107" y="195"/>
                </a:lnTo>
                <a:lnTo>
                  <a:pt x="118" y="179"/>
                </a:lnTo>
                <a:lnTo>
                  <a:pt x="130" y="142"/>
                </a:lnTo>
                <a:lnTo>
                  <a:pt x="136" y="105"/>
                </a:lnTo>
                <a:lnTo>
                  <a:pt x="136" y="73"/>
                </a:lnTo>
                <a:lnTo>
                  <a:pt x="130" y="52"/>
                </a:lnTo>
                <a:lnTo>
                  <a:pt x="130" y="37"/>
                </a:lnTo>
                <a:lnTo>
                  <a:pt x="124" y="10"/>
                </a:lnTo>
                <a:lnTo>
                  <a:pt x="136" y="0"/>
                </a:lnTo>
                <a:lnTo>
                  <a:pt x="152" y="10"/>
                </a:lnTo>
                <a:lnTo>
                  <a:pt x="175" y="15"/>
                </a:lnTo>
                <a:lnTo>
                  <a:pt x="192" y="15"/>
                </a:lnTo>
                <a:lnTo>
                  <a:pt x="215" y="15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1" name="Freeform 162"/>
          <p:cNvSpPr>
            <a:spLocks/>
          </p:cNvSpPr>
          <p:nvPr/>
        </p:nvSpPr>
        <p:spPr bwMode="auto">
          <a:xfrm>
            <a:off x="5080440" y="3353965"/>
            <a:ext cx="453515" cy="314811"/>
          </a:xfrm>
          <a:custGeom>
            <a:avLst/>
            <a:gdLst/>
            <a:ahLst/>
            <a:cxnLst>
              <a:cxn ang="0">
                <a:pos x="243" y="5"/>
              </a:cxn>
              <a:cxn ang="0">
                <a:pos x="255" y="0"/>
              </a:cxn>
              <a:cxn ang="0">
                <a:pos x="266" y="16"/>
              </a:cxn>
              <a:cxn ang="0">
                <a:pos x="260" y="37"/>
              </a:cxn>
              <a:cxn ang="0">
                <a:pos x="260" y="63"/>
              </a:cxn>
              <a:cxn ang="0">
                <a:pos x="255" y="69"/>
              </a:cxn>
              <a:cxn ang="0">
                <a:pos x="232" y="79"/>
              </a:cxn>
              <a:cxn ang="0">
                <a:pos x="215" y="84"/>
              </a:cxn>
              <a:cxn ang="0">
                <a:pos x="198" y="95"/>
              </a:cxn>
              <a:cxn ang="0">
                <a:pos x="170" y="116"/>
              </a:cxn>
              <a:cxn ang="0">
                <a:pos x="153" y="132"/>
              </a:cxn>
              <a:cxn ang="0">
                <a:pos x="119" y="153"/>
              </a:cxn>
              <a:cxn ang="0">
                <a:pos x="85" y="163"/>
              </a:cxn>
              <a:cxn ang="0">
                <a:pos x="56" y="174"/>
              </a:cxn>
              <a:cxn ang="0">
                <a:pos x="45" y="169"/>
              </a:cxn>
              <a:cxn ang="0">
                <a:pos x="28" y="163"/>
              </a:cxn>
              <a:cxn ang="0">
                <a:pos x="0" y="163"/>
              </a:cxn>
              <a:cxn ang="0">
                <a:pos x="0" y="153"/>
              </a:cxn>
              <a:cxn ang="0">
                <a:pos x="11" y="142"/>
              </a:cxn>
              <a:cxn ang="0">
                <a:pos x="17" y="132"/>
              </a:cxn>
              <a:cxn ang="0">
                <a:pos x="22" y="111"/>
              </a:cxn>
              <a:cxn ang="0">
                <a:pos x="51" y="84"/>
              </a:cxn>
              <a:cxn ang="0">
                <a:pos x="73" y="63"/>
              </a:cxn>
              <a:cxn ang="0">
                <a:pos x="90" y="58"/>
              </a:cxn>
              <a:cxn ang="0">
                <a:pos x="102" y="42"/>
              </a:cxn>
              <a:cxn ang="0">
                <a:pos x="130" y="32"/>
              </a:cxn>
              <a:cxn ang="0">
                <a:pos x="147" y="37"/>
              </a:cxn>
              <a:cxn ang="0">
                <a:pos x="170" y="42"/>
              </a:cxn>
              <a:cxn ang="0">
                <a:pos x="181" y="48"/>
              </a:cxn>
              <a:cxn ang="0">
                <a:pos x="198" y="37"/>
              </a:cxn>
              <a:cxn ang="0">
                <a:pos x="209" y="21"/>
              </a:cxn>
              <a:cxn ang="0">
                <a:pos x="221" y="5"/>
              </a:cxn>
              <a:cxn ang="0">
                <a:pos x="243" y="5"/>
              </a:cxn>
            </a:cxnLst>
            <a:rect l="0" t="0" r="r" b="b"/>
            <a:pathLst>
              <a:path w="266" h="174">
                <a:moveTo>
                  <a:pt x="243" y="5"/>
                </a:moveTo>
                <a:lnTo>
                  <a:pt x="255" y="0"/>
                </a:lnTo>
                <a:lnTo>
                  <a:pt x="266" y="16"/>
                </a:lnTo>
                <a:lnTo>
                  <a:pt x="260" y="37"/>
                </a:lnTo>
                <a:lnTo>
                  <a:pt x="260" y="63"/>
                </a:lnTo>
                <a:lnTo>
                  <a:pt x="255" y="69"/>
                </a:lnTo>
                <a:lnTo>
                  <a:pt x="232" y="79"/>
                </a:lnTo>
                <a:lnTo>
                  <a:pt x="215" y="84"/>
                </a:lnTo>
                <a:lnTo>
                  <a:pt x="198" y="95"/>
                </a:lnTo>
                <a:lnTo>
                  <a:pt x="170" y="116"/>
                </a:lnTo>
                <a:lnTo>
                  <a:pt x="153" y="132"/>
                </a:lnTo>
                <a:lnTo>
                  <a:pt x="119" y="153"/>
                </a:lnTo>
                <a:lnTo>
                  <a:pt x="85" y="163"/>
                </a:lnTo>
                <a:lnTo>
                  <a:pt x="56" y="174"/>
                </a:lnTo>
                <a:lnTo>
                  <a:pt x="45" y="169"/>
                </a:lnTo>
                <a:lnTo>
                  <a:pt x="28" y="163"/>
                </a:lnTo>
                <a:lnTo>
                  <a:pt x="0" y="163"/>
                </a:lnTo>
                <a:lnTo>
                  <a:pt x="0" y="153"/>
                </a:lnTo>
                <a:lnTo>
                  <a:pt x="11" y="142"/>
                </a:lnTo>
                <a:lnTo>
                  <a:pt x="17" y="132"/>
                </a:lnTo>
                <a:lnTo>
                  <a:pt x="22" y="111"/>
                </a:lnTo>
                <a:lnTo>
                  <a:pt x="51" y="84"/>
                </a:lnTo>
                <a:lnTo>
                  <a:pt x="73" y="63"/>
                </a:lnTo>
                <a:lnTo>
                  <a:pt x="90" y="58"/>
                </a:lnTo>
                <a:lnTo>
                  <a:pt x="102" y="42"/>
                </a:lnTo>
                <a:lnTo>
                  <a:pt x="130" y="32"/>
                </a:lnTo>
                <a:lnTo>
                  <a:pt x="147" y="37"/>
                </a:lnTo>
                <a:lnTo>
                  <a:pt x="170" y="42"/>
                </a:lnTo>
                <a:lnTo>
                  <a:pt x="181" y="48"/>
                </a:lnTo>
                <a:lnTo>
                  <a:pt x="198" y="37"/>
                </a:lnTo>
                <a:lnTo>
                  <a:pt x="209" y="21"/>
                </a:lnTo>
                <a:lnTo>
                  <a:pt x="221" y="5"/>
                </a:lnTo>
                <a:lnTo>
                  <a:pt x="243" y="5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2" name="Freeform 163"/>
          <p:cNvSpPr>
            <a:spLocks/>
          </p:cNvSpPr>
          <p:nvPr/>
        </p:nvSpPr>
        <p:spPr bwMode="auto">
          <a:xfrm>
            <a:off x="4874141" y="2972211"/>
            <a:ext cx="620600" cy="696564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239" y="16"/>
              </a:cxn>
              <a:cxn ang="0">
                <a:pos x="251" y="53"/>
              </a:cxn>
              <a:cxn ang="0">
                <a:pos x="256" y="58"/>
              </a:cxn>
              <a:cxn ang="0">
                <a:pos x="279" y="48"/>
              </a:cxn>
              <a:cxn ang="0">
                <a:pos x="296" y="42"/>
              </a:cxn>
              <a:cxn ang="0">
                <a:pos x="308" y="42"/>
              </a:cxn>
              <a:cxn ang="0">
                <a:pos x="302" y="58"/>
              </a:cxn>
              <a:cxn ang="0">
                <a:pos x="296" y="85"/>
              </a:cxn>
              <a:cxn ang="0">
                <a:pos x="313" y="106"/>
              </a:cxn>
              <a:cxn ang="0">
                <a:pos x="325" y="127"/>
              </a:cxn>
              <a:cxn ang="0">
                <a:pos x="330" y="148"/>
              </a:cxn>
              <a:cxn ang="0">
                <a:pos x="342" y="164"/>
              </a:cxn>
              <a:cxn ang="0">
                <a:pos x="353" y="185"/>
              </a:cxn>
              <a:cxn ang="0">
                <a:pos x="364" y="216"/>
              </a:cxn>
              <a:cxn ang="0">
                <a:pos x="342" y="216"/>
              </a:cxn>
              <a:cxn ang="0">
                <a:pos x="330" y="232"/>
              </a:cxn>
              <a:cxn ang="0">
                <a:pos x="319" y="248"/>
              </a:cxn>
              <a:cxn ang="0">
                <a:pos x="302" y="259"/>
              </a:cxn>
              <a:cxn ang="0">
                <a:pos x="291" y="253"/>
              </a:cxn>
              <a:cxn ang="0">
                <a:pos x="268" y="248"/>
              </a:cxn>
              <a:cxn ang="0">
                <a:pos x="251" y="243"/>
              </a:cxn>
              <a:cxn ang="0">
                <a:pos x="222" y="253"/>
              </a:cxn>
              <a:cxn ang="0">
                <a:pos x="211" y="269"/>
              </a:cxn>
              <a:cxn ang="0">
                <a:pos x="194" y="274"/>
              </a:cxn>
              <a:cxn ang="0">
                <a:pos x="171" y="295"/>
              </a:cxn>
              <a:cxn ang="0">
                <a:pos x="143" y="322"/>
              </a:cxn>
              <a:cxn ang="0">
                <a:pos x="137" y="343"/>
              </a:cxn>
              <a:cxn ang="0">
                <a:pos x="132" y="353"/>
              </a:cxn>
              <a:cxn ang="0">
                <a:pos x="120" y="364"/>
              </a:cxn>
              <a:cxn ang="0">
                <a:pos x="120" y="374"/>
              </a:cxn>
              <a:cxn ang="0">
                <a:pos x="109" y="380"/>
              </a:cxn>
              <a:cxn ang="0">
                <a:pos x="86" y="380"/>
              </a:cxn>
              <a:cxn ang="0">
                <a:pos x="69" y="385"/>
              </a:cxn>
              <a:cxn ang="0">
                <a:pos x="46" y="380"/>
              </a:cxn>
              <a:cxn ang="0">
                <a:pos x="35" y="369"/>
              </a:cxn>
              <a:cxn ang="0">
                <a:pos x="29" y="338"/>
              </a:cxn>
              <a:cxn ang="0">
                <a:pos x="7" y="317"/>
              </a:cxn>
              <a:cxn ang="0">
                <a:pos x="0" y="295"/>
              </a:cxn>
              <a:cxn ang="0">
                <a:pos x="7" y="259"/>
              </a:cxn>
              <a:cxn ang="0">
                <a:pos x="24" y="243"/>
              </a:cxn>
              <a:cxn ang="0">
                <a:pos x="41" y="232"/>
              </a:cxn>
              <a:cxn ang="0">
                <a:pos x="64" y="222"/>
              </a:cxn>
              <a:cxn ang="0">
                <a:pos x="81" y="211"/>
              </a:cxn>
              <a:cxn ang="0">
                <a:pos x="86" y="185"/>
              </a:cxn>
              <a:cxn ang="0">
                <a:pos x="92" y="174"/>
              </a:cxn>
              <a:cxn ang="0">
                <a:pos x="103" y="164"/>
              </a:cxn>
              <a:cxn ang="0">
                <a:pos x="120" y="153"/>
              </a:cxn>
              <a:cxn ang="0">
                <a:pos x="137" y="158"/>
              </a:cxn>
              <a:cxn ang="0">
                <a:pos x="154" y="158"/>
              </a:cxn>
              <a:cxn ang="0">
                <a:pos x="171" y="153"/>
              </a:cxn>
              <a:cxn ang="0">
                <a:pos x="188" y="137"/>
              </a:cxn>
              <a:cxn ang="0">
                <a:pos x="194" y="127"/>
              </a:cxn>
              <a:cxn ang="0">
                <a:pos x="194" y="106"/>
              </a:cxn>
              <a:cxn ang="0">
                <a:pos x="194" y="69"/>
              </a:cxn>
              <a:cxn ang="0">
                <a:pos x="211" y="27"/>
              </a:cxn>
              <a:cxn ang="0">
                <a:pos x="222" y="0"/>
              </a:cxn>
            </a:cxnLst>
            <a:rect l="0" t="0" r="r" b="b"/>
            <a:pathLst>
              <a:path w="364" h="385">
                <a:moveTo>
                  <a:pt x="222" y="0"/>
                </a:moveTo>
                <a:lnTo>
                  <a:pt x="239" y="16"/>
                </a:lnTo>
                <a:lnTo>
                  <a:pt x="251" y="53"/>
                </a:lnTo>
                <a:lnTo>
                  <a:pt x="256" y="58"/>
                </a:lnTo>
                <a:lnTo>
                  <a:pt x="279" y="48"/>
                </a:lnTo>
                <a:lnTo>
                  <a:pt x="296" y="42"/>
                </a:lnTo>
                <a:lnTo>
                  <a:pt x="308" y="42"/>
                </a:lnTo>
                <a:lnTo>
                  <a:pt x="302" y="58"/>
                </a:lnTo>
                <a:lnTo>
                  <a:pt x="296" y="85"/>
                </a:lnTo>
                <a:lnTo>
                  <a:pt x="313" y="106"/>
                </a:lnTo>
                <a:lnTo>
                  <a:pt x="325" y="127"/>
                </a:lnTo>
                <a:lnTo>
                  <a:pt x="330" y="148"/>
                </a:lnTo>
                <a:lnTo>
                  <a:pt x="342" y="164"/>
                </a:lnTo>
                <a:lnTo>
                  <a:pt x="353" y="185"/>
                </a:lnTo>
                <a:lnTo>
                  <a:pt x="364" y="216"/>
                </a:lnTo>
                <a:lnTo>
                  <a:pt x="342" y="216"/>
                </a:lnTo>
                <a:lnTo>
                  <a:pt x="330" y="232"/>
                </a:lnTo>
                <a:lnTo>
                  <a:pt x="319" y="248"/>
                </a:lnTo>
                <a:lnTo>
                  <a:pt x="302" y="259"/>
                </a:lnTo>
                <a:lnTo>
                  <a:pt x="291" y="253"/>
                </a:lnTo>
                <a:lnTo>
                  <a:pt x="268" y="248"/>
                </a:lnTo>
                <a:lnTo>
                  <a:pt x="251" y="243"/>
                </a:lnTo>
                <a:lnTo>
                  <a:pt x="222" y="253"/>
                </a:lnTo>
                <a:lnTo>
                  <a:pt x="211" y="269"/>
                </a:lnTo>
                <a:lnTo>
                  <a:pt x="194" y="274"/>
                </a:lnTo>
                <a:lnTo>
                  <a:pt x="171" y="295"/>
                </a:lnTo>
                <a:lnTo>
                  <a:pt x="143" y="322"/>
                </a:lnTo>
                <a:lnTo>
                  <a:pt x="137" y="343"/>
                </a:lnTo>
                <a:lnTo>
                  <a:pt x="132" y="353"/>
                </a:lnTo>
                <a:lnTo>
                  <a:pt x="120" y="364"/>
                </a:lnTo>
                <a:lnTo>
                  <a:pt x="120" y="374"/>
                </a:lnTo>
                <a:lnTo>
                  <a:pt x="109" y="380"/>
                </a:lnTo>
                <a:lnTo>
                  <a:pt x="86" y="380"/>
                </a:lnTo>
                <a:lnTo>
                  <a:pt x="69" y="385"/>
                </a:lnTo>
                <a:lnTo>
                  <a:pt x="46" y="380"/>
                </a:lnTo>
                <a:lnTo>
                  <a:pt x="35" y="369"/>
                </a:lnTo>
                <a:lnTo>
                  <a:pt x="29" y="338"/>
                </a:lnTo>
                <a:lnTo>
                  <a:pt x="7" y="317"/>
                </a:lnTo>
                <a:lnTo>
                  <a:pt x="0" y="295"/>
                </a:lnTo>
                <a:lnTo>
                  <a:pt x="7" y="259"/>
                </a:lnTo>
                <a:lnTo>
                  <a:pt x="24" y="243"/>
                </a:lnTo>
                <a:lnTo>
                  <a:pt x="41" y="232"/>
                </a:lnTo>
                <a:lnTo>
                  <a:pt x="64" y="222"/>
                </a:lnTo>
                <a:lnTo>
                  <a:pt x="81" y="211"/>
                </a:lnTo>
                <a:lnTo>
                  <a:pt x="86" y="185"/>
                </a:lnTo>
                <a:lnTo>
                  <a:pt x="92" y="174"/>
                </a:lnTo>
                <a:lnTo>
                  <a:pt x="103" y="164"/>
                </a:lnTo>
                <a:lnTo>
                  <a:pt x="120" y="153"/>
                </a:lnTo>
                <a:lnTo>
                  <a:pt x="137" y="158"/>
                </a:lnTo>
                <a:lnTo>
                  <a:pt x="154" y="158"/>
                </a:lnTo>
                <a:lnTo>
                  <a:pt x="171" y="153"/>
                </a:lnTo>
                <a:lnTo>
                  <a:pt x="188" y="137"/>
                </a:lnTo>
                <a:lnTo>
                  <a:pt x="194" y="127"/>
                </a:lnTo>
                <a:lnTo>
                  <a:pt x="194" y="106"/>
                </a:lnTo>
                <a:lnTo>
                  <a:pt x="194" y="69"/>
                </a:lnTo>
                <a:lnTo>
                  <a:pt x="211" y="27"/>
                </a:lnTo>
                <a:lnTo>
                  <a:pt x="222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3" name="Freeform 164"/>
          <p:cNvSpPr>
            <a:spLocks/>
          </p:cNvSpPr>
          <p:nvPr/>
        </p:nvSpPr>
        <p:spPr bwMode="auto">
          <a:xfrm>
            <a:off x="4739451" y="2943262"/>
            <a:ext cx="514894" cy="495736"/>
          </a:xfrm>
          <a:custGeom>
            <a:avLst/>
            <a:gdLst/>
            <a:ahLst/>
            <a:cxnLst>
              <a:cxn ang="0">
                <a:pos x="6" y="11"/>
              </a:cxn>
              <a:cxn ang="0">
                <a:pos x="17" y="11"/>
              </a:cxn>
              <a:cxn ang="0">
                <a:pos x="17" y="11"/>
              </a:cxn>
              <a:cxn ang="0">
                <a:pos x="28" y="11"/>
              </a:cxn>
              <a:cxn ang="0">
                <a:pos x="40" y="11"/>
              </a:cxn>
              <a:cxn ang="0">
                <a:pos x="45" y="6"/>
              </a:cxn>
              <a:cxn ang="0">
                <a:pos x="51" y="11"/>
              </a:cxn>
              <a:cxn ang="0">
                <a:pos x="57" y="11"/>
              </a:cxn>
              <a:cxn ang="0">
                <a:pos x="62" y="6"/>
              </a:cxn>
              <a:cxn ang="0">
                <a:pos x="68" y="16"/>
              </a:cxn>
              <a:cxn ang="0">
                <a:pos x="68" y="27"/>
              </a:cxn>
              <a:cxn ang="0">
                <a:pos x="74" y="37"/>
              </a:cxn>
              <a:cxn ang="0">
                <a:pos x="86" y="43"/>
              </a:cxn>
              <a:cxn ang="0">
                <a:pos x="92" y="43"/>
              </a:cxn>
              <a:cxn ang="0">
                <a:pos x="97" y="43"/>
              </a:cxn>
              <a:cxn ang="0">
                <a:pos x="103" y="48"/>
              </a:cxn>
              <a:cxn ang="0">
                <a:pos x="114" y="53"/>
              </a:cxn>
              <a:cxn ang="0">
                <a:pos x="126" y="53"/>
              </a:cxn>
              <a:cxn ang="0">
                <a:pos x="131" y="58"/>
              </a:cxn>
              <a:cxn ang="0">
                <a:pos x="143" y="58"/>
              </a:cxn>
              <a:cxn ang="0">
                <a:pos x="154" y="58"/>
              </a:cxn>
              <a:cxn ang="0">
                <a:pos x="171" y="53"/>
              </a:cxn>
              <a:cxn ang="0">
                <a:pos x="182" y="48"/>
              </a:cxn>
              <a:cxn ang="0">
                <a:pos x="188" y="43"/>
              </a:cxn>
              <a:cxn ang="0">
                <a:pos x="194" y="48"/>
              </a:cxn>
              <a:cxn ang="0">
                <a:pos x="199" y="53"/>
              </a:cxn>
              <a:cxn ang="0">
                <a:pos x="205" y="53"/>
              </a:cxn>
              <a:cxn ang="0">
                <a:pos x="217" y="53"/>
              </a:cxn>
              <a:cxn ang="0">
                <a:pos x="228" y="43"/>
              </a:cxn>
              <a:cxn ang="0">
                <a:pos x="234" y="37"/>
              </a:cxn>
              <a:cxn ang="0">
                <a:pos x="245" y="27"/>
              </a:cxn>
              <a:cxn ang="0">
                <a:pos x="245" y="16"/>
              </a:cxn>
              <a:cxn ang="0">
                <a:pos x="251" y="6"/>
              </a:cxn>
              <a:cxn ang="0">
                <a:pos x="262" y="6"/>
              </a:cxn>
              <a:cxn ang="0">
                <a:pos x="302" y="16"/>
              </a:cxn>
              <a:cxn ang="0">
                <a:pos x="273" y="85"/>
              </a:cxn>
              <a:cxn ang="0">
                <a:pos x="273" y="143"/>
              </a:cxn>
              <a:cxn ang="0">
                <a:pos x="251" y="169"/>
              </a:cxn>
              <a:cxn ang="0">
                <a:pos x="217" y="174"/>
              </a:cxn>
              <a:cxn ang="0">
                <a:pos x="182" y="180"/>
              </a:cxn>
              <a:cxn ang="0">
                <a:pos x="165" y="201"/>
              </a:cxn>
              <a:cxn ang="0">
                <a:pos x="143" y="238"/>
              </a:cxn>
              <a:cxn ang="0">
                <a:pos x="103" y="259"/>
              </a:cxn>
              <a:cxn ang="0">
                <a:pos x="68" y="259"/>
              </a:cxn>
              <a:cxn ang="0">
                <a:pos x="45" y="232"/>
              </a:cxn>
              <a:cxn ang="0">
                <a:pos x="28" y="180"/>
              </a:cxn>
              <a:cxn ang="0">
                <a:pos x="6" y="137"/>
              </a:cxn>
              <a:cxn ang="0">
                <a:pos x="0" y="90"/>
              </a:cxn>
              <a:cxn ang="0">
                <a:pos x="11" y="58"/>
              </a:cxn>
              <a:cxn ang="0">
                <a:pos x="0" y="11"/>
              </a:cxn>
            </a:cxnLst>
            <a:rect l="0" t="0" r="r" b="b"/>
            <a:pathLst>
              <a:path w="302" h="274">
                <a:moveTo>
                  <a:pt x="0" y="11"/>
                </a:moveTo>
                <a:lnTo>
                  <a:pt x="6" y="11"/>
                </a:lnTo>
                <a:lnTo>
                  <a:pt x="11" y="11"/>
                </a:lnTo>
                <a:lnTo>
                  <a:pt x="17" y="11"/>
                </a:lnTo>
                <a:lnTo>
                  <a:pt x="17" y="16"/>
                </a:lnTo>
                <a:lnTo>
                  <a:pt x="17" y="11"/>
                </a:lnTo>
                <a:lnTo>
                  <a:pt x="23" y="11"/>
                </a:lnTo>
                <a:lnTo>
                  <a:pt x="28" y="11"/>
                </a:lnTo>
                <a:lnTo>
                  <a:pt x="34" y="11"/>
                </a:lnTo>
                <a:lnTo>
                  <a:pt x="40" y="11"/>
                </a:lnTo>
                <a:lnTo>
                  <a:pt x="40" y="6"/>
                </a:lnTo>
                <a:lnTo>
                  <a:pt x="45" y="6"/>
                </a:lnTo>
                <a:lnTo>
                  <a:pt x="51" y="6"/>
                </a:lnTo>
                <a:lnTo>
                  <a:pt x="51" y="11"/>
                </a:lnTo>
                <a:lnTo>
                  <a:pt x="57" y="6"/>
                </a:lnTo>
                <a:lnTo>
                  <a:pt x="57" y="11"/>
                </a:lnTo>
                <a:lnTo>
                  <a:pt x="57" y="6"/>
                </a:lnTo>
                <a:lnTo>
                  <a:pt x="62" y="6"/>
                </a:lnTo>
                <a:lnTo>
                  <a:pt x="62" y="11"/>
                </a:lnTo>
                <a:lnTo>
                  <a:pt x="68" y="16"/>
                </a:lnTo>
                <a:lnTo>
                  <a:pt x="68" y="21"/>
                </a:lnTo>
                <a:lnTo>
                  <a:pt x="68" y="27"/>
                </a:lnTo>
                <a:lnTo>
                  <a:pt x="74" y="32"/>
                </a:lnTo>
                <a:lnTo>
                  <a:pt x="74" y="37"/>
                </a:lnTo>
                <a:lnTo>
                  <a:pt x="79" y="43"/>
                </a:lnTo>
                <a:lnTo>
                  <a:pt x="86" y="43"/>
                </a:lnTo>
                <a:lnTo>
                  <a:pt x="86" y="48"/>
                </a:lnTo>
                <a:lnTo>
                  <a:pt x="92" y="43"/>
                </a:lnTo>
                <a:lnTo>
                  <a:pt x="92" y="48"/>
                </a:lnTo>
                <a:lnTo>
                  <a:pt x="97" y="43"/>
                </a:lnTo>
                <a:lnTo>
                  <a:pt x="97" y="48"/>
                </a:lnTo>
                <a:lnTo>
                  <a:pt x="103" y="48"/>
                </a:lnTo>
                <a:lnTo>
                  <a:pt x="109" y="48"/>
                </a:lnTo>
                <a:lnTo>
                  <a:pt x="114" y="53"/>
                </a:lnTo>
                <a:lnTo>
                  <a:pt x="120" y="53"/>
                </a:lnTo>
                <a:lnTo>
                  <a:pt x="126" y="53"/>
                </a:lnTo>
                <a:lnTo>
                  <a:pt x="131" y="53"/>
                </a:lnTo>
                <a:lnTo>
                  <a:pt x="131" y="58"/>
                </a:lnTo>
                <a:lnTo>
                  <a:pt x="137" y="58"/>
                </a:lnTo>
                <a:lnTo>
                  <a:pt x="143" y="58"/>
                </a:lnTo>
                <a:lnTo>
                  <a:pt x="148" y="58"/>
                </a:lnTo>
                <a:lnTo>
                  <a:pt x="154" y="58"/>
                </a:lnTo>
                <a:lnTo>
                  <a:pt x="160" y="53"/>
                </a:lnTo>
                <a:lnTo>
                  <a:pt x="171" y="53"/>
                </a:lnTo>
                <a:lnTo>
                  <a:pt x="177" y="53"/>
                </a:lnTo>
                <a:lnTo>
                  <a:pt x="182" y="48"/>
                </a:lnTo>
                <a:lnTo>
                  <a:pt x="182" y="43"/>
                </a:lnTo>
                <a:lnTo>
                  <a:pt x="188" y="43"/>
                </a:lnTo>
                <a:lnTo>
                  <a:pt x="194" y="43"/>
                </a:lnTo>
                <a:lnTo>
                  <a:pt x="194" y="48"/>
                </a:lnTo>
                <a:lnTo>
                  <a:pt x="199" y="48"/>
                </a:lnTo>
                <a:lnTo>
                  <a:pt x="199" y="53"/>
                </a:lnTo>
                <a:lnTo>
                  <a:pt x="205" y="58"/>
                </a:lnTo>
                <a:lnTo>
                  <a:pt x="205" y="53"/>
                </a:lnTo>
                <a:lnTo>
                  <a:pt x="211" y="53"/>
                </a:lnTo>
                <a:lnTo>
                  <a:pt x="217" y="53"/>
                </a:lnTo>
                <a:lnTo>
                  <a:pt x="222" y="48"/>
                </a:lnTo>
                <a:lnTo>
                  <a:pt x="228" y="43"/>
                </a:lnTo>
                <a:lnTo>
                  <a:pt x="228" y="37"/>
                </a:lnTo>
                <a:lnTo>
                  <a:pt x="234" y="37"/>
                </a:lnTo>
                <a:lnTo>
                  <a:pt x="239" y="32"/>
                </a:lnTo>
                <a:lnTo>
                  <a:pt x="245" y="27"/>
                </a:lnTo>
                <a:lnTo>
                  <a:pt x="245" y="21"/>
                </a:lnTo>
                <a:lnTo>
                  <a:pt x="245" y="16"/>
                </a:lnTo>
                <a:lnTo>
                  <a:pt x="245" y="11"/>
                </a:lnTo>
                <a:lnTo>
                  <a:pt x="251" y="6"/>
                </a:lnTo>
                <a:lnTo>
                  <a:pt x="256" y="6"/>
                </a:lnTo>
                <a:lnTo>
                  <a:pt x="262" y="6"/>
                </a:lnTo>
                <a:lnTo>
                  <a:pt x="262" y="0"/>
                </a:lnTo>
                <a:lnTo>
                  <a:pt x="302" y="16"/>
                </a:lnTo>
                <a:lnTo>
                  <a:pt x="290" y="43"/>
                </a:lnTo>
                <a:lnTo>
                  <a:pt x="273" y="85"/>
                </a:lnTo>
                <a:lnTo>
                  <a:pt x="273" y="122"/>
                </a:lnTo>
                <a:lnTo>
                  <a:pt x="273" y="143"/>
                </a:lnTo>
                <a:lnTo>
                  <a:pt x="268" y="153"/>
                </a:lnTo>
                <a:lnTo>
                  <a:pt x="251" y="169"/>
                </a:lnTo>
                <a:lnTo>
                  <a:pt x="234" y="174"/>
                </a:lnTo>
                <a:lnTo>
                  <a:pt x="217" y="174"/>
                </a:lnTo>
                <a:lnTo>
                  <a:pt x="199" y="169"/>
                </a:lnTo>
                <a:lnTo>
                  <a:pt x="182" y="180"/>
                </a:lnTo>
                <a:lnTo>
                  <a:pt x="171" y="190"/>
                </a:lnTo>
                <a:lnTo>
                  <a:pt x="165" y="201"/>
                </a:lnTo>
                <a:lnTo>
                  <a:pt x="160" y="227"/>
                </a:lnTo>
                <a:lnTo>
                  <a:pt x="143" y="238"/>
                </a:lnTo>
                <a:lnTo>
                  <a:pt x="120" y="248"/>
                </a:lnTo>
                <a:lnTo>
                  <a:pt x="103" y="259"/>
                </a:lnTo>
                <a:lnTo>
                  <a:pt x="86" y="274"/>
                </a:lnTo>
                <a:lnTo>
                  <a:pt x="68" y="259"/>
                </a:lnTo>
                <a:lnTo>
                  <a:pt x="51" y="248"/>
                </a:lnTo>
                <a:lnTo>
                  <a:pt x="45" y="232"/>
                </a:lnTo>
                <a:lnTo>
                  <a:pt x="45" y="206"/>
                </a:lnTo>
                <a:lnTo>
                  <a:pt x="28" y="180"/>
                </a:lnTo>
                <a:lnTo>
                  <a:pt x="28" y="159"/>
                </a:lnTo>
                <a:lnTo>
                  <a:pt x="6" y="137"/>
                </a:lnTo>
                <a:lnTo>
                  <a:pt x="6" y="111"/>
                </a:lnTo>
                <a:lnTo>
                  <a:pt x="0" y="90"/>
                </a:lnTo>
                <a:lnTo>
                  <a:pt x="6" y="74"/>
                </a:lnTo>
                <a:lnTo>
                  <a:pt x="11" y="58"/>
                </a:lnTo>
                <a:lnTo>
                  <a:pt x="11" y="32"/>
                </a:lnTo>
                <a:lnTo>
                  <a:pt x="0" y="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" name="Freeform 165"/>
          <p:cNvSpPr>
            <a:spLocks/>
          </p:cNvSpPr>
          <p:nvPr/>
        </p:nvSpPr>
        <p:spPr bwMode="auto">
          <a:xfrm>
            <a:off x="4497348" y="2876319"/>
            <a:ext cx="1239496" cy="1013186"/>
          </a:xfrm>
          <a:custGeom>
            <a:avLst/>
            <a:gdLst/>
            <a:ahLst/>
            <a:cxnLst>
              <a:cxn ang="0">
                <a:pos x="716" y="433"/>
              </a:cxn>
              <a:cxn ang="0">
                <a:pos x="676" y="465"/>
              </a:cxn>
              <a:cxn ang="0">
                <a:pos x="614" y="512"/>
              </a:cxn>
              <a:cxn ang="0">
                <a:pos x="585" y="475"/>
              </a:cxn>
              <a:cxn ang="0">
                <a:pos x="534" y="486"/>
              </a:cxn>
              <a:cxn ang="0">
                <a:pos x="477" y="486"/>
              </a:cxn>
              <a:cxn ang="0">
                <a:pos x="455" y="528"/>
              </a:cxn>
              <a:cxn ang="0">
                <a:pos x="409" y="544"/>
              </a:cxn>
              <a:cxn ang="0">
                <a:pos x="370" y="555"/>
              </a:cxn>
              <a:cxn ang="0">
                <a:pos x="324" y="555"/>
              </a:cxn>
              <a:cxn ang="0">
                <a:pos x="324" y="528"/>
              </a:cxn>
              <a:cxn ang="0">
                <a:pos x="302" y="507"/>
              </a:cxn>
              <a:cxn ang="0">
                <a:pos x="239" y="470"/>
              </a:cxn>
              <a:cxn ang="0">
                <a:pos x="221" y="433"/>
              </a:cxn>
              <a:cxn ang="0">
                <a:pos x="193" y="407"/>
              </a:cxn>
              <a:cxn ang="0">
                <a:pos x="159" y="386"/>
              </a:cxn>
              <a:cxn ang="0">
                <a:pos x="114" y="370"/>
              </a:cxn>
              <a:cxn ang="0">
                <a:pos x="108" y="285"/>
              </a:cxn>
              <a:cxn ang="0">
                <a:pos x="57" y="227"/>
              </a:cxn>
              <a:cxn ang="0">
                <a:pos x="12" y="169"/>
              </a:cxn>
              <a:cxn ang="0">
                <a:pos x="6" y="132"/>
              </a:cxn>
              <a:cxn ang="0">
                <a:pos x="34" y="111"/>
              </a:cxn>
              <a:cxn ang="0">
                <a:pos x="34" y="85"/>
              </a:cxn>
              <a:cxn ang="0">
                <a:pos x="46" y="43"/>
              </a:cxn>
              <a:cxn ang="0">
                <a:pos x="17" y="16"/>
              </a:cxn>
              <a:cxn ang="0">
                <a:pos x="23" y="11"/>
              </a:cxn>
              <a:cxn ang="0">
                <a:pos x="29" y="0"/>
              </a:cxn>
              <a:cxn ang="0">
                <a:pos x="40" y="0"/>
              </a:cxn>
              <a:cxn ang="0">
                <a:pos x="46" y="11"/>
              </a:cxn>
              <a:cxn ang="0">
                <a:pos x="51" y="16"/>
              </a:cxn>
              <a:cxn ang="0">
                <a:pos x="57" y="22"/>
              </a:cxn>
              <a:cxn ang="0">
                <a:pos x="68" y="22"/>
              </a:cxn>
              <a:cxn ang="0">
                <a:pos x="80" y="22"/>
              </a:cxn>
              <a:cxn ang="0">
                <a:pos x="91" y="22"/>
              </a:cxn>
              <a:cxn ang="0">
                <a:pos x="102" y="27"/>
              </a:cxn>
              <a:cxn ang="0">
                <a:pos x="108" y="32"/>
              </a:cxn>
              <a:cxn ang="0">
                <a:pos x="119" y="32"/>
              </a:cxn>
              <a:cxn ang="0">
                <a:pos x="125" y="43"/>
              </a:cxn>
              <a:cxn ang="0">
                <a:pos x="131" y="48"/>
              </a:cxn>
              <a:cxn ang="0">
                <a:pos x="142" y="53"/>
              </a:cxn>
              <a:cxn ang="0">
                <a:pos x="153" y="69"/>
              </a:cxn>
              <a:cxn ang="0">
                <a:pos x="148" y="111"/>
              </a:cxn>
              <a:cxn ang="0">
                <a:pos x="148" y="148"/>
              </a:cxn>
              <a:cxn ang="0">
                <a:pos x="170" y="196"/>
              </a:cxn>
              <a:cxn ang="0">
                <a:pos x="187" y="243"/>
              </a:cxn>
              <a:cxn ang="0">
                <a:pos x="193" y="285"/>
              </a:cxn>
              <a:cxn ang="0">
                <a:pos x="228" y="312"/>
              </a:cxn>
              <a:cxn ang="0">
                <a:pos x="228" y="370"/>
              </a:cxn>
              <a:cxn ang="0">
                <a:pos x="256" y="423"/>
              </a:cxn>
              <a:cxn ang="0">
                <a:pos x="290" y="438"/>
              </a:cxn>
              <a:cxn ang="0">
                <a:pos x="330" y="433"/>
              </a:cxn>
              <a:cxn ang="0">
                <a:pos x="370" y="428"/>
              </a:cxn>
              <a:cxn ang="0">
                <a:pos x="398" y="438"/>
              </a:cxn>
              <a:cxn ang="0">
                <a:pos x="460" y="417"/>
              </a:cxn>
              <a:cxn ang="0">
                <a:pos x="512" y="380"/>
              </a:cxn>
              <a:cxn ang="0">
                <a:pos x="557" y="349"/>
              </a:cxn>
              <a:cxn ang="0">
                <a:pos x="597" y="333"/>
              </a:cxn>
              <a:cxn ang="0">
                <a:pos x="608" y="380"/>
              </a:cxn>
              <a:cxn ang="0">
                <a:pos x="636" y="380"/>
              </a:cxn>
              <a:cxn ang="0">
                <a:pos x="670" y="391"/>
              </a:cxn>
              <a:cxn ang="0">
                <a:pos x="699" y="402"/>
              </a:cxn>
              <a:cxn ang="0">
                <a:pos x="710" y="417"/>
              </a:cxn>
            </a:cxnLst>
            <a:rect l="0" t="0" r="r" b="b"/>
            <a:pathLst>
              <a:path w="727" h="560">
                <a:moveTo>
                  <a:pt x="727" y="423"/>
                </a:moveTo>
                <a:lnTo>
                  <a:pt x="716" y="433"/>
                </a:lnTo>
                <a:lnTo>
                  <a:pt x="699" y="444"/>
                </a:lnTo>
                <a:lnTo>
                  <a:pt x="676" y="465"/>
                </a:lnTo>
                <a:lnTo>
                  <a:pt x="636" y="502"/>
                </a:lnTo>
                <a:lnTo>
                  <a:pt x="614" y="512"/>
                </a:lnTo>
                <a:lnTo>
                  <a:pt x="602" y="481"/>
                </a:lnTo>
                <a:lnTo>
                  <a:pt x="585" y="475"/>
                </a:lnTo>
                <a:lnTo>
                  <a:pt x="563" y="475"/>
                </a:lnTo>
                <a:lnTo>
                  <a:pt x="534" y="486"/>
                </a:lnTo>
                <a:lnTo>
                  <a:pt x="495" y="491"/>
                </a:lnTo>
                <a:lnTo>
                  <a:pt x="477" y="486"/>
                </a:lnTo>
                <a:lnTo>
                  <a:pt x="472" y="507"/>
                </a:lnTo>
                <a:lnTo>
                  <a:pt x="455" y="528"/>
                </a:lnTo>
                <a:lnTo>
                  <a:pt x="438" y="539"/>
                </a:lnTo>
                <a:lnTo>
                  <a:pt x="409" y="544"/>
                </a:lnTo>
                <a:lnTo>
                  <a:pt x="387" y="560"/>
                </a:lnTo>
                <a:lnTo>
                  <a:pt x="370" y="555"/>
                </a:lnTo>
                <a:lnTo>
                  <a:pt x="353" y="549"/>
                </a:lnTo>
                <a:lnTo>
                  <a:pt x="324" y="555"/>
                </a:lnTo>
                <a:lnTo>
                  <a:pt x="313" y="549"/>
                </a:lnTo>
                <a:lnTo>
                  <a:pt x="324" y="528"/>
                </a:lnTo>
                <a:lnTo>
                  <a:pt x="319" y="518"/>
                </a:lnTo>
                <a:lnTo>
                  <a:pt x="302" y="507"/>
                </a:lnTo>
                <a:lnTo>
                  <a:pt x="273" y="491"/>
                </a:lnTo>
                <a:lnTo>
                  <a:pt x="239" y="470"/>
                </a:lnTo>
                <a:lnTo>
                  <a:pt x="228" y="460"/>
                </a:lnTo>
                <a:lnTo>
                  <a:pt x="221" y="433"/>
                </a:lnTo>
                <a:lnTo>
                  <a:pt x="210" y="428"/>
                </a:lnTo>
                <a:lnTo>
                  <a:pt x="193" y="407"/>
                </a:lnTo>
                <a:lnTo>
                  <a:pt x="176" y="396"/>
                </a:lnTo>
                <a:lnTo>
                  <a:pt x="159" y="386"/>
                </a:lnTo>
                <a:lnTo>
                  <a:pt x="125" y="380"/>
                </a:lnTo>
                <a:lnTo>
                  <a:pt x="114" y="370"/>
                </a:lnTo>
                <a:lnTo>
                  <a:pt x="114" y="333"/>
                </a:lnTo>
                <a:lnTo>
                  <a:pt x="108" y="285"/>
                </a:lnTo>
                <a:lnTo>
                  <a:pt x="97" y="254"/>
                </a:lnTo>
                <a:lnTo>
                  <a:pt x="57" y="227"/>
                </a:lnTo>
                <a:lnTo>
                  <a:pt x="29" y="212"/>
                </a:lnTo>
                <a:lnTo>
                  <a:pt x="12" y="169"/>
                </a:lnTo>
                <a:lnTo>
                  <a:pt x="0" y="138"/>
                </a:lnTo>
                <a:lnTo>
                  <a:pt x="6" y="132"/>
                </a:lnTo>
                <a:lnTo>
                  <a:pt x="23" y="117"/>
                </a:lnTo>
                <a:lnTo>
                  <a:pt x="34" y="111"/>
                </a:lnTo>
                <a:lnTo>
                  <a:pt x="34" y="101"/>
                </a:lnTo>
                <a:lnTo>
                  <a:pt x="34" y="85"/>
                </a:lnTo>
                <a:lnTo>
                  <a:pt x="40" y="64"/>
                </a:lnTo>
                <a:lnTo>
                  <a:pt x="46" y="43"/>
                </a:lnTo>
                <a:lnTo>
                  <a:pt x="12" y="16"/>
                </a:lnTo>
                <a:lnTo>
                  <a:pt x="17" y="16"/>
                </a:lnTo>
                <a:lnTo>
                  <a:pt x="17" y="11"/>
                </a:lnTo>
                <a:lnTo>
                  <a:pt x="23" y="11"/>
                </a:lnTo>
                <a:lnTo>
                  <a:pt x="23" y="6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0" y="6"/>
                </a:lnTo>
                <a:lnTo>
                  <a:pt x="46" y="11"/>
                </a:lnTo>
                <a:lnTo>
                  <a:pt x="51" y="11"/>
                </a:lnTo>
                <a:lnTo>
                  <a:pt x="51" y="16"/>
                </a:lnTo>
                <a:lnTo>
                  <a:pt x="57" y="16"/>
                </a:lnTo>
                <a:lnTo>
                  <a:pt x="57" y="22"/>
                </a:lnTo>
                <a:lnTo>
                  <a:pt x="63" y="22"/>
                </a:lnTo>
                <a:lnTo>
                  <a:pt x="68" y="22"/>
                </a:lnTo>
                <a:lnTo>
                  <a:pt x="74" y="22"/>
                </a:lnTo>
                <a:lnTo>
                  <a:pt x="80" y="22"/>
                </a:lnTo>
                <a:lnTo>
                  <a:pt x="85" y="22"/>
                </a:lnTo>
                <a:lnTo>
                  <a:pt x="91" y="22"/>
                </a:lnTo>
                <a:lnTo>
                  <a:pt x="97" y="22"/>
                </a:lnTo>
                <a:lnTo>
                  <a:pt x="102" y="27"/>
                </a:lnTo>
                <a:lnTo>
                  <a:pt x="108" y="27"/>
                </a:lnTo>
                <a:lnTo>
                  <a:pt x="108" y="32"/>
                </a:lnTo>
                <a:lnTo>
                  <a:pt x="114" y="32"/>
                </a:lnTo>
                <a:lnTo>
                  <a:pt x="119" y="32"/>
                </a:lnTo>
                <a:lnTo>
                  <a:pt x="119" y="43"/>
                </a:lnTo>
                <a:lnTo>
                  <a:pt x="125" y="43"/>
                </a:lnTo>
                <a:lnTo>
                  <a:pt x="125" y="48"/>
                </a:lnTo>
                <a:lnTo>
                  <a:pt x="131" y="48"/>
                </a:lnTo>
                <a:lnTo>
                  <a:pt x="136" y="53"/>
                </a:lnTo>
                <a:lnTo>
                  <a:pt x="142" y="53"/>
                </a:lnTo>
                <a:lnTo>
                  <a:pt x="142" y="48"/>
                </a:lnTo>
                <a:lnTo>
                  <a:pt x="153" y="69"/>
                </a:lnTo>
                <a:lnTo>
                  <a:pt x="153" y="95"/>
                </a:lnTo>
                <a:lnTo>
                  <a:pt x="148" y="111"/>
                </a:lnTo>
                <a:lnTo>
                  <a:pt x="142" y="127"/>
                </a:lnTo>
                <a:lnTo>
                  <a:pt x="148" y="148"/>
                </a:lnTo>
                <a:lnTo>
                  <a:pt x="148" y="175"/>
                </a:lnTo>
                <a:lnTo>
                  <a:pt x="170" y="196"/>
                </a:lnTo>
                <a:lnTo>
                  <a:pt x="170" y="217"/>
                </a:lnTo>
                <a:lnTo>
                  <a:pt x="187" y="243"/>
                </a:lnTo>
                <a:lnTo>
                  <a:pt x="187" y="270"/>
                </a:lnTo>
                <a:lnTo>
                  <a:pt x="193" y="285"/>
                </a:lnTo>
                <a:lnTo>
                  <a:pt x="210" y="296"/>
                </a:lnTo>
                <a:lnTo>
                  <a:pt x="228" y="312"/>
                </a:lnTo>
                <a:lnTo>
                  <a:pt x="221" y="349"/>
                </a:lnTo>
                <a:lnTo>
                  <a:pt x="228" y="370"/>
                </a:lnTo>
                <a:lnTo>
                  <a:pt x="251" y="391"/>
                </a:lnTo>
                <a:lnTo>
                  <a:pt x="256" y="423"/>
                </a:lnTo>
                <a:lnTo>
                  <a:pt x="268" y="433"/>
                </a:lnTo>
                <a:lnTo>
                  <a:pt x="290" y="438"/>
                </a:lnTo>
                <a:lnTo>
                  <a:pt x="307" y="433"/>
                </a:lnTo>
                <a:lnTo>
                  <a:pt x="330" y="433"/>
                </a:lnTo>
                <a:lnTo>
                  <a:pt x="341" y="428"/>
                </a:lnTo>
                <a:lnTo>
                  <a:pt x="370" y="428"/>
                </a:lnTo>
                <a:lnTo>
                  <a:pt x="387" y="433"/>
                </a:lnTo>
                <a:lnTo>
                  <a:pt x="398" y="438"/>
                </a:lnTo>
                <a:lnTo>
                  <a:pt x="426" y="428"/>
                </a:lnTo>
                <a:lnTo>
                  <a:pt x="460" y="417"/>
                </a:lnTo>
                <a:lnTo>
                  <a:pt x="495" y="396"/>
                </a:lnTo>
                <a:lnTo>
                  <a:pt x="512" y="380"/>
                </a:lnTo>
                <a:lnTo>
                  <a:pt x="540" y="359"/>
                </a:lnTo>
                <a:lnTo>
                  <a:pt x="557" y="349"/>
                </a:lnTo>
                <a:lnTo>
                  <a:pt x="574" y="344"/>
                </a:lnTo>
                <a:lnTo>
                  <a:pt x="597" y="333"/>
                </a:lnTo>
                <a:lnTo>
                  <a:pt x="619" y="359"/>
                </a:lnTo>
                <a:lnTo>
                  <a:pt x="608" y="380"/>
                </a:lnTo>
                <a:lnTo>
                  <a:pt x="619" y="386"/>
                </a:lnTo>
                <a:lnTo>
                  <a:pt x="636" y="380"/>
                </a:lnTo>
                <a:lnTo>
                  <a:pt x="659" y="380"/>
                </a:lnTo>
                <a:lnTo>
                  <a:pt x="670" y="391"/>
                </a:lnTo>
                <a:lnTo>
                  <a:pt x="687" y="396"/>
                </a:lnTo>
                <a:lnTo>
                  <a:pt x="699" y="402"/>
                </a:lnTo>
                <a:lnTo>
                  <a:pt x="704" y="417"/>
                </a:lnTo>
                <a:lnTo>
                  <a:pt x="710" y="417"/>
                </a:lnTo>
                <a:lnTo>
                  <a:pt x="727" y="423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" name="Freeform 166"/>
          <p:cNvSpPr>
            <a:spLocks/>
          </p:cNvSpPr>
          <p:nvPr/>
        </p:nvSpPr>
        <p:spPr bwMode="auto">
          <a:xfrm>
            <a:off x="1783075" y="3985395"/>
            <a:ext cx="1710061" cy="1049370"/>
          </a:xfrm>
          <a:custGeom>
            <a:avLst/>
            <a:gdLst/>
            <a:ahLst/>
            <a:cxnLst>
              <a:cxn ang="0">
                <a:pos x="952" y="269"/>
              </a:cxn>
              <a:cxn ang="0">
                <a:pos x="952" y="300"/>
              </a:cxn>
              <a:cxn ang="0">
                <a:pos x="912" y="321"/>
              </a:cxn>
              <a:cxn ang="0">
                <a:pos x="873" y="343"/>
              </a:cxn>
              <a:cxn ang="0">
                <a:pos x="816" y="385"/>
              </a:cxn>
              <a:cxn ang="0">
                <a:pos x="844" y="416"/>
              </a:cxn>
              <a:cxn ang="0">
                <a:pos x="839" y="474"/>
              </a:cxn>
              <a:cxn ang="0">
                <a:pos x="793" y="511"/>
              </a:cxn>
              <a:cxn ang="0">
                <a:pos x="731" y="522"/>
              </a:cxn>
              <a:cxn ang="0">
                <a:pos x="623" y="554"/>
              </a:cxn>
              <a:cxn ang="0">
                <a:pos x="584" y="580"/>
              </a:cxn>
              <a:cxn ang="0">
                <a:pos x="532" y="559"/>
              </a:cxn>
              <a:cxn ang="0">
                <a:pos x="470" y="569"/>
              </a:cxn>
              <a:cxn ang="0">
                <a:pos x="442" y="517"/>
              </a:cxn>
              <a:cxn ang="0">
                <a:pos x="402" y="485"/>
              </a:cxn>
              <a:cxn ang="0">
                <a:pos x="357" y="480"/>
              </a:cxn>
              <a:cxn ang="0">
                <a:pos x="294" y="443"/>
              </a:cxn>
              <a:cxn ang="0">
                <a:pos x="260" y="395"/>
              </a:cxn>
              <a:cxn ang="0">
                <a:pos x="215" y="416"/>
              </a:cxn>
              <a:cxn ang="0">
                <a:pos x="153" y="443"/>
              </a:cxn>
              <a:cxn ang="0">
                <a:pos x="85" y="422"/>
              </a:cxn>
              <a:cxn ang="0">
                <a:pos x="11" y="416"/>
              </a:cxn>
              <a:cxn ang="0">
                <a:pos x="34" y="385"/>
              </a:cxn>
              <a:cxn ang="0">
                <a:pos x="17" y="321"/>
              </a:cxn>
              <a:cxn ang="0">
                <a:pos x="22" y="263"/>
              </a:cxn>
              <a:cxn ang="0">
                <a:pos x="45" y="237"/>
              </a:cxn>
              <a:cxn ang="0">
                <a:pos x="102" y="248"/>
              </a:cxn>
              <a:cxn ang="0">
                <a:pos x="136" y="205"/>
              </a:cxn>
              <a:cxn ang="0">
                <a:pos x="164" y="132"/>
              </a:cxn>
              <a:cxn ang="0">
                <a:pos x="175" y="63"/>
              </a:cxn>
              <a:cxn ang="0">
                <a:pos x="209" y="16"/>
              </a:cxn>
              <a:cxn ang="0">
                <a:pos x="277" y="21"/>
              </a:cxn>
              <a:cxn ang="0">
                <a:pos x="357" y="10"/>
              </a:cxn>
              <a:cxn ang="0">
                <a:pos x="408" y="0"/>
              </a:cxn>
              <a:cxn ang="0">
                <a:pos x="464" y="47"/>
              </a:cxn>
              <a:cxn ang="0">
                <a:pos x="538" y="142"/>
              </a:cxn>
              <a:cxn ang="0">
                <a:pos x="572" y="132"/>
              </a:cxn>
              <a:cxn ang="0">
                <a:pos x="634" y="195"/>
              </a:cxn>
              <a:cxn ang="0">
                <a:pos x="691" y="248"/>
              </a:cxn>
              <a:cxn ang="0">
                <a:pos x="765" y="258"/>
              </a:cxn>
              <a:cxn ang="0">
                <a:pos x="844" y="237"/>
              </a:cxn>
              <a:cxn ang="0">
                <a:pos x="935" y="237"/>
              </a:cxn>
              <a:cxn ang="0">
                <a:pos x="997" y="227"/>
              </a:cxn>
            </a:cxnLst>
            <a:rect l="0" t="0" r="r" b="b"/>
            <a:pathLst>
              <a:path w="1003" h="580">
                <a:moveTo>
                  <a:pt x="1003" y="232"/>
                </a:moveTo>
                <a:lnTo>
                  <a:pt x="963" y="269"/>
                </a:lnTo>
                <a:lnTo>
                  <a:pt x="952" y="269"/>
                </a:lnTo>
                <a:lnTo>
                  <a:pt x="941" y="274"/>
                </a:lnTo>
                <a:lnTo>
                  <a:pt x="946" y="285"/>
                </a:lnTo>
                <a:lnTo>
                  <a:pt x="952" y="300"/>
                </a:lnTo>
                <a:lnTo>
                  <a:pt x="946" y="311"/>
                </a:lnTo>
                <a:lnTo>
                  <a:pt x="924" y="316"/>
                </a:lnTo>
                <a:lnTo>
                  <a:pt x="912" y="321"/>
                </a:lnTo>
                <a:lnTo>
                  <a:pt x="895" y="321"/>
                </a:lnTo>
                <a:lnTo>
                  <a:pt x="890" y="327"/>
                </a:lnTo>
                <a:lnTo>
                  <a:pt x="873" y="343"/>
                </a:lnTo>
                <a:lnTo>
                  <a:pt x="839" y="358"/>
                </a:lnTo>
                <a:lnTo>
                  <a:pt x="816" y="374"/>
                </a:lnTo>
                <a:lnTo>
                  <a:pt x="816" y="385"/>
                </a:lnTo>
                <a:lnTo>
                  <a:pt x="822" y="401"/>
                </a:lnTo>
                <a:lnTo>
                  <a:pt x="833" y="411"/>
                </a:lnTo>
                <a:lnTo>
                  <a:pt x="844" y="416"/>
                </a:lnTo>
                <a:lnTo>
                  <a:pt x="850" y="438"/>
                </a:lnTo>
                <a:lnTo>
                  <a:pt x="856" y="464"/>
                </a:lnTo>
                <a:lnTo>
                  <a:pt x="839" y="474"/>
                </a:lnTo>
                <a:lnTo>
                  <a:pt x="822" y="490"/>
                </a:lnTo>
                <a:lnTo>
                  <a:pt x="816" y="501"/>
                </a:lnTo>
                <a:lnTo>
                  <a:pt x="793" y="511"/>
                </a:lnTo>
                <a:lnTo>
                  <a:pt x="776" y="522"/>
                </a:lnTo>
                <a:lnTo>
                  <a:pt x="759" y="517"/>
                </a:lnTo>
                <a:lnTo>
                  <a:pt x="731" y="522"/>
                </a:lnTo>
                <a:lnTo>
                  <a:pt x="663" y="532"/>
                </a:lnTo>
                <a:lnTo>
                  <a:pt x="629" y="543"/>
                </a:lnTo>
                <a:lnTo>
                  <a:pt x="623" y="554"/>
                </a:lnTo>
                <a:lnTo>
                  <a:pt x="612" y="569"/>
                </a:lnTo>
                <a:lnTo>
                  <a:pt x="595" y="580"/>
                </a:lnTo>
                <a:lnTo>
                  <a:pt x="584" y="580"/>
                </a:lnTo>
                <a:lnTo>
                  <a:pt x="572" y="569"/>
                </a:lnTo>
                <a:lnTo>
                  <a:pt x="555" y="564"/>
                </a:lnTo>
                <a:lnTo>
                  <a:pt x="532" y="559"/>
                </a:lnTo>
                <a:lnTo>
                  <a:pt x="504" y="569"/>
                </a:lnTo>
                <a:lnTo>
                  <a:pt x="493" y="575"/>
                </a:lnTo>
                <a:lnTo>
                  <a:pt x="470" y="569"/>
                </a:lnTo>
                <a:lnTo>
                  <a:pt x="453" y="548"/>
                </a:lnTo>
                <a:lnTo>
                  <a:pt x="453" y="527"/>
                </a:lnTo>
                <a:lnTo>
                  <a:pt x="442" y="517"/>
                </a:lnTo>
                <a:lnTo>
                  <a:pt x="430" y="517"/>
                </a:lnTo>
                <a:lnTo>
                  <a:pt x="419" y="501"/>
                </a:lnTo>
                <a:lnTo>
                  <a:pt x="402" y="485"/>
                </a:lnTo>
                <a:lnTo>
                  <a:pt x="391" y="474"/>
                </a:lnTo>
                <a:lnTo>
                  <a:pt x="374" y="464"/>
                </a:lnTo>
                <a:lnTo>
                  <a:pt x="357" y="480"/>
                </a:lnTo>
                <a:lnTo>
                  <a:pt x="345" y="485"/>
                </a:lnTo>
                <a:lnTo>
                  <a:pt x="323" y="474"/>
                </a:lnTo>
                <a:lnTo>
                  <a:pt x="294" y="443"/>
                </a:lnTo>
                <a:lnTo>
                  <a:pt x="277" y="432"/>
                </a:lnTo>
                <a:lnTo>
                  <a:pt x="272" y="406"/>
                </a:lnTo>
                <a:lnTo>
                  <a:pt x="260" y="395"/>
                </a:lnTo>
                <a:lnTo>
                  <a:pt x="243" y="401"/>
                </a:lnTo>
                <a:lnTo>
                  <a:pt x="226" y="401"/>
                </a:lnTo>
                <a:lnTo>
                  <a:pt x="215" y="416"/>
                </a:lnTo>
                <a:lnTo>
                  <a:pt x="198" y="443"/>
                </a:lnTo>
                <a:lnTo>
                  <a:pt x="164" y="453"/>
                </a:lnTo>
                <a:lnTo>
                  <a:pt x="153" y="443"/>
                </a:lnTo>
                <a:lnTo>
                  <a:pt x="130" y="432"/>
                </a:lnTo>
                <a:lnTo>
                  <a:pt x="113" y="422"/>
                </a:lnTo>
                <a:lnTo>
                  <a:pt x="85" y="422"/>
                </a:lnTo>
                <a:lnTo>
                  <a:pt x="62" y="416"/>
                </a:lnTo>
                <a:lnTo>
                  <a:pt x="45" y="416"/>
                </a:lnTo>
                <a:lnTo>
                  <a:pt x="11" y="416"/>
                </a:lnTo>
                <a:lnTo>
                  <a:pt x="17" y="401"/>
                </a:lnTo>
                <a:lnTo>
                  <a:pt x="28" y="395"/>
                </a:lnTo>
                <a:lnTo>
                  <a:pt x="34" y="385"/>
                </a:lnTo>
                <a:lnTo>
                  <a:pt x="5" y="332"/>
                </a:lnTo>
                <a:lnTo>
                  <a:pt x="0" y="321"/>
                </a:lnTo>
                <a:lnTo>
                  <a:pt x="17" y="321"/>
                </a:lnTo>
                <a:lnTo>
                  <a:pt x="11" y="295"/>
                </a:lnTo>
                <a:lnTo>
                  <a:pt x="5" y="269"/>
                </a:lnTo>
                <a:lnTo>
                  <a:pt x="22" y="263"/>
                </a:lnTo>
                <a:lnTo>
                  <a:pt x="34" y="258"/>
                </a:lnTo>
                <a:lnTo>
                  <a:pt x="28" y="242"/>
                </a:lnTo>
                <a:lnTo>
                  <a:pt x="45" y="237"/>
                </a:lnTo>
                <a:lnTo>
                  <a:pt x="62" y="248"/>
                </a:lnTo>
                <a:lnTo>
                  <a:pt x="79" y="237"/>
                </a:lnTo>
                <a:lnTo>
                  <a:pt x="102" y="248"/>
                </a:lnTo>
                <a:lnTo>
                  <a:pt x="113" y="242"/>
                </a:lnTo>
                <a:lnTo>
                  <a:pt x="107" y="227"/>
                </a:lnTo>
                <a:lnTo>
                  <a:pt x="136" y="205"/>
                </a:lnTo>
                <a:lnTo>
                  <a:pt x="153" y="179"/>
                </a:lnTo>
                <a:lnTo>
                  <a:pt x="170" y="158"/>
                </a:lnTo>
                <a:lnTo>
                  <a:pt x="164" y="132"/>
                </a:lnTo>
                <a:lnTo>
                  <a:pt x="175" y="116"/>
                </a:lnTo>
                <a:lnTo>
                  <a:pt x="181" y="89"/>
                </a:lnTo>
                <a:lnTo>
                  <a:pt x="175" y="63"/>
                </a:lnTo>
                <a:lnTo>
                  <a:pt x="192" y="53"/>
                </a:lnTo>
                <a:lnTo>
                  <a:pt x="198" y="26"/>
                </a:lnTo>
                <a:lnTo>
                  <a:pt x="209" y="16"/>
                </a:lnTo>
                <a:lnTo>
                  <a:pt x="215" y="5"/>
                </a:lnTo>
                <a:lnTo>
                  <a:pt x="238" y="16"/>
                </a:lnTo>
                <a:lnTo>
                  <a:pt x="277" y="21"/>
                </a:lnTo>
                <a:lnTo>
                  <a:pt x="311" y="16"/>
                </a:lnTo>
                <a:lnTo>
                  <a:pt x="340" y="16"/>
                </a:lnTo>
                <a:lnTo>
                  <a:pt x="357" y="10"/>
                </a:lnTo>
                <a:lnTo>
                  <a:pt x="368" y="10"/>
                </a:lnTo>
                <a:lnTo>
                  <a:pt x="385" y="0"/>
                </a:lnTo>
                <a:lnTo>
                  <a:pt x="408" y="0"/>
                </a:lnTo>
                <a:lnTo>
                  <a:pt x="430" y="10"/>
                </a:lnTo>
                <a:lnTo>
                  <a:pt x="436" y="26"/>
                </a:lnTo>
                <a:lnTo>
                  <a:pt x="464" y="47"/>
                </a:lnTo>
                <a:lnTo>
                  <a:pt x="499" y="95"/>
                </a:lnTo>
                <a:lnTo>
                  <a:pt x="527" y="126"/>
                </a:lnTo>
                <a:lnTo>
                  <a:pt x="538" y="142"/>
                </a:lnTo>
                <a:lnTo>
                  <a:pt x="549" y="142"/>
                </a:lnTo>
                <a:lnTo>
                  <a:pt x="561" y="126"/>
                </a:lnTo>
                <a:lnTo>
                  <a:pt x="572" y="132"/>
                </a:lnTo>
                <a:lnTo>
                  <a:pt x="595" y="147"/>
                </a:lnTo>
                <a:lnTo>
                  <a:pt x="618" y="169"/>
                </a:lnTo>
                <a:lnTo>
                  <a:pt x="634" y="195"/>
                </a:lnTo>
                <a:lnTo>
                  <a:pt x="634" y="216"/>
                </a:lnTo>
                <a:lnTo>
                  <a:pt x="651" y="237"/>
                </a:lnTo>
                <a:lnTo>
                  <a:pt x="691" y="248"/>
                </a:lnTo>
                <a:lnTo>
                  <a:pt x="731" y="258"/>
                </a:lnTo>
                <a:lnTo>
                  <a:pt x="737" y="263"/>
                </a:lnTo>
                <a:lnTo>
                  <a:pt x="765" y="258"/>
                </a:lnTo>
                <a:lnTo>
                  <a:pt x="793" y="248"/>
                </a:lnTo>
                <a:lnTo>
                  <a:pt x="822" y="248"/>
                </a:lnTo>
                <a:lnTo>
                  <a:pt x="844" y="237"/>
                </a:lnTo>
                <a:lnTo>
                  <a:pt x="878" y="242"/>
                </a:lnTo>
                <a:lnTo>
                  <a:pt x="912" y="237"/>
                </a:lnTo>
                <a:lnTo>
                  <a:pt x="935" y="237"/>
                </a:lnTo>
                <a:lnTo>
                  <a:pt x="992" y="211"/>
                </a:lnTo>
                <a:lnTo>
                  <a:pt x="997" y="221"/>
                </a:lnTo>
                <a:lnTo>
                  <a:pt x="997" y="227"/>
                </a:lnTo>
                <a:lnTo>
                  <a:pt x="997" y="232"/>
                </a:lnTo>
                <a:lnTo>
                  <a:pt x="1003" y="2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" name="Freeform 167"/>
          <p:cNvSpPr>
            <a:spLocks/>
          </p:cNvSpPr>
          <p:nvPr/>
        </p:nvSpPr>
        <p:spPr bwMode="auto">
          <a:xfrm>
            <a:off x="2516201" y="3708578"/>
            <a:ext cx="753586" cy="743605"/>
          </a:xfrm>
          <a:custGeom>
            <a:avLst/>
            <a:gdLst/>
            <a:ahLst/>
            <a:cxnLst>
              <a:cxn ang="0">
                <a:pos x="301" y="411"/>
              </a:cxn>
              <a:cxn ang="0">
                <a:pos x="261" y="400"/>
              </a:cxn>
              <a:cxn ang="0">
                <a:pos x="221" y="390"/>
              </a:cxn>
              <a:cxn ang="0">
                <a:pos x="204" y="369"/>
              </a:cxn>
              <a:cxn ang="0">
                <a:pos x="204" y="347"/>
              </a:cxn>
              <a:cxn ang="0">
                <a:pos x="187" y="321"/>
              </a:cxn>
              <a:cxn ang="0">
                <a:pos x="165" y="300"/>
              </a:cxn>
              <a:cxn ang="0">
                <a:pos x="142" y="284"/>
              </a:cxn>
              <a:cxn ang="0">
                <a:pos x="131" y="279"/>
              </a:cxn>
              <a:cxn ang="0">
                <a:pos x="119" y="295"/>
              </a:cxn>
              <a:cxn ang="0">
                <a:pos x="108" y="295"/>
              </a:cxn>
              <a:cxn ang="0">
                <a:pos x="97" y="279"/>
              </a:cxn>
              <a:cxn ang="0">
                <a:pos x="68" y="247"/>
              </a:cxn>
              <a:cxn ang="0">
                <a:pos x="34" y="200"/>
              </a:cxn>
              <a:cxn ang="0">
                <a:pos x="6" y="179"/>
              </a:cxn>
              <a:cxn ang="0">
                <a:pos x="0" y="163"/>
              </a:cxn>
              <a:cxn ang="0">
                <a:pos x="17" y="147"/>
              </a:cxn>
              <a:cxn ang="0">
                <a:pos x="40" y="121"/>
              </a:cxn>
              <a:cxn ang="0">
                <a:pos x="68" y="100"/>
              </a:cxn>
              <a:cxn ang="0">
                <a:pos x="91" y="79"/>
              </a:cxn>
              <a:cxn ang="0">
                <a:pos x="108" y="47"/>
              </a:cxn>
              <a:cxn ang="0">
                <a:pos x="108" y="37"/>
              </a:cxn>
              <a:cxn ang="0">
                <a:pos x="114" y="21"/>
              </a:cxn>
              <a:cxn ang="0">
                <a:pos x="119" y="10"/>
              </a:cxn>
              <a:cxn ang="0">
                <a:pos x="136" y="5"/>
              </a:cxn>
              <a:cxn ang="0">
                <a:pos x="153" y="0"/>
              </a:cxn>
              <a:cxn ang="0">
                <a:pos x="159" y="21"/>
              </a:cxn>
              <a:cxn ang="0">
                <a:pos x="176" y="26"/>
              </a:cxn>
              <a:cxn ang="0">
                <a:pos x="187" y="15"/>
              </a:cxn>
              <a:cxn ang="0">
                <a:pos x="204" y="10"/>
              </a:cxn>
              <a:cxn ang="0">
                <a:pos x="216" y="5"/>
              </a:cxn>
              <a:cxn ang="0">
                <a:pos x="227" y="15"/>
              </a:cxn>
              <a:cxn ang="0">
                <a:pos x="250" y="15"/>
              </a:cxn>
              <a:cxn ang="0">
                <a:pos x="272" y="21"/>
              </a:cxn>
              <a:cxn ang="0">
                <a:pos x="289" y="31"/>
              </a:cxn>
              <a:cxn ang="0">
                <a:pos x="306" y="31"/>
              </a:cxn>
              <a:cxn ang="0">
                <a:pos x="335" y="42"/>
              </a:cxn>
              <a:cxn ang="0">
                <a:pos x="346" y="52"/>
              </a:cxn>
              <a:cxn ang="0">
                <a:pos x="357" y="58"/>
              </a:cxn>
              <a:cxn ang="0">
                <a:pos x="363" y="116"/>
              </a:cxn>
              <a:cxn ang="0">
                <a:pos x="369" y="158"/>
              </a:cxn>
              <a:cxn ang="0">
                <a:pos x="386" y="184"/>
              </a:cxn>
              <a:cxn ang="0">
                <a:pos x="414" y="205"/>
              </a:cxn>
              <a:cxn ang="0">
                <a:pos x="442" y="210"/>
              </a:cxn>
              <a:cxn ang="0">
                <a:pos x="437" y="232"/>
              </a:cxn>
              <a:cxn ang="0">
                <a:pos x="414" y="263"/>
              </a:cxn>
              <a:cxn ang="0">
                <a:pos x="374" y="295"/>
              </a:cxn>
              <a:cxn ang="0">
                <a:pos x="369" y="321"/>
              </a:cxn>
              <a:cxn ang="0">
                <a:pos x="352" y="347"/>
              </a:cxn>
              <a:cxn ang="0">
                <a:pos x="335" y="363"/>
              </a:cxn>
              <a:cxn ang="0">
                <a:pos x="318" y="390"/>
              </a:cxn>
              <a:cxn ang="0">
                <a:pos x="301" y="411"/>
              </a:cxn>
            </a:cxnLst>
            <a:rect l="0" t="0" r="r" b="b"/>
            <a:pathLst>
              <a:path w="442" h="411">
                <a:moveTo>
                  <a:pt x="301" y="411"/>
                </a:moveTo>
                <a:lnTo>
                  <a:pt x="261" y="400"/>
                </a:lnTo>
                <a:lnTo>
                  <a:pt x="221" y="390"/>
                </a:lnTo>
                <a:lnTo>
                  <a:pt x="204" y="369"/>
                </a:lnTo>
                <a:lnTo>
                  <a:pt x="204" y="347"/>
                </a:lnTo>
                <a:lnTo>
                  <a:pt x="187" y="321"/>
                </a:lnTo>
                <a:lnTo>
                  <a:pt x="165" y="300"/>
                </a:lnTo>
                <a:lnTo>
                  <a:pt x="142" y="284"/>
                </a:lnTo>
                <a:lnTo>
                  <a:pt x="131" y="279"/>
                </a:lnTo>
                <a:lnTo>
                  <a:pt x="119" y="295"/>
                </a:lnTo>
                <a:lnTo>
                  <a:pt x="108" y="295"/>
                </a:lnTo>
                <a:lnTo>
                  <a:pt x="97" y="279"/>
                </a:lnTo>
                <a:lnTo>
                  <a:pt x="68" y="247"/>
                </a:lnTo>
                <a:lnTo>
                  <a:pt x="34" y="200"/>
                </a:lnTo>
                <a:lnTo>
                  <a:pt x="6" y="179"/>
                </a:lnTo>
                <a:lnTo>
                  <a:pt x="0" y="163"/>
                </a:lnTo>
                <a:lnTo>
                  <a:pt x="17" y="147"/>
                </a:lnTo>
                <a:lnTo>
                  <a:pt x="40" y="121"/>
                </a:lnTo>
                <a:lnTo>
                  <a:pt x="68" y="100"/>
                </a:lnTo>
                <a:lnTo>
                  <a:pt x="91" y="79"/>
                </a:lnTo>
                <a:lnTo>
                  <a:pt x="108" y="47"/>
                </a:lnTo>
                <a:lnTo>
                  <a:pt x="108" y="37"/>
                </a:lnTo>
                <a:lnTo>
                  <a:pt x="114" y="21"/>
                </a:lnTo>
                <a:lnTo>
                  <a:pt x="119" y="10"/>
                </a:lnTo>
                <a:lnTo>
                  <a:pt x="136" y="5"/>
                </a:lnTo>
                <a:lnTo>
                  <a:pt x="153" y="0"/>
                </a:lnTo>
                <a:lnTo>
                  <a:pt x="159" y="21"/>
                </a:lnTo>
                <a:lnTo>
                  <a:pt x="176" y="26"/>
                </a:lnTo>
                <a:lnTo>
                  <a:pt x="187" y="15"/>
                </a:lnTo>
                <a:lnTo>
                  <a:pt x="204" y="10"/>
                </a:lnTo>
                <a:lnTo>
                  <a:pt x="216" y="5"/>
                </a:lnTo>
                <a:lnTo>
                  <a:pt x="227" y="15"/>
                </a:lnTo>
                <a:lnTo>
                  <a:pt x="250" y="15"/>
                </a:lnTo>
                <a:lnTo>
                  <a:pt x="272" y="21"/>
                </a:lnTo>
                <a:lnTo>
                  <a:pt x="289" y="31"/>
                </a:lnTo>
                <a:lnTo>
                  <a:pt x="306" y="31"/>
                </a:lnTo>
                <a:lnTo>
                  <a:pt x="335" y="42"/>
                </a:lnTo>
                <a:lnTo>
                  <a:pt x="346" y="52"/>
                </a:lnTo>
                <a:lnTo>
                  <a:pt x="357" y="58"/>
                </a:lnTo>
                <a:lnTo>
                  <a:pt x="363" y="116"/>
                </a:lnTo>
                <a:lnTo>
                  <a:pt x="369" y="158"/>
                </a:lnTo>
                <a:lnTo>
                  <a:pt x="386" y="184"/>
                </a:lnTo>
                <a:lnTo>
                  <a:pt x="414" y="205"/>
                </a:lnTo>
                <a:lnTo>
                  <a:pt x="442" y="210"/>
                </a:lnTo>
                <a:lnTo>
                  <a:pt x="437" y="232"/>
                </a:lnTo>
                <a:lnTo>
                  <a:pt x="414" y="263"/>
                </a:lnTo>
                <a:lnTo>
                  <a:pt x="374" y="295"/>
                </a:lnTo>
                <a:lnTo>
                  <a:pt x="369" y="321"/>
                </a:lnTo>
                <a:lnTo>
                  <a:pt x="352" y="347"/>
                </a:lnTo>
                <a:lnTo>
                  <a:pt x="335" y="363"/>
                </a:lnTo>
                <a:lnTo>
                  <a:pt x="318" y="390"/>
                </a:lnTo>
                <a:lnTo>
                  <a:pt x="301" y="4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7" name="Freeform 168"/>
          <p:cNvSpPr>
            <a:spLocks/>
          </p:cNvSpPr>
          <p:nvPr/>
        </p:nvSpPr>
        <p:spPr bwMode="auto">
          <a:xfrm>
            <a:off x="3029391" y="3621734"/>
            <a:ext cx="637650" cy="839496"/>
          </a:xfrm>
          <a:custGeom>
            <a:avLst/>
            <a:gdLst/>
            <a:ahLst/>
            <a:cxnLst>
              <a:cxn ang="0">
                <a:pos x="204" y="438"/>
              </a:cxn>
              <a:cxn ang="0">
                <a:pos x="147" y="443"/>
              </a:cxn>
              <a:cxn ang="0">
                <a:pos x="90" y="449"/>
              </a:cxn>
              <a:cxn ang="0">
                <a:pos x="34" y="459"/>
              </a:cxn>
              <a:cxn ang="0">
                <a:pos x="0" y="459"/>
              </a:cxn>
              <a:cxn ang="0">
                <a:pos x="34" y="412"/>
              </a:cxn>
              <a:cxn ang="0">
                <a:pos x="68" y="369"/>
              </a:cxn>
              <a:cxn ang="0">
                <a:pos x="113" y="311"/>
              </a:cxn>
              <a:cxn ang="0">
                <a:pos x="141" y="258"/>
              </a:cxn>
              <a:cxn ang="0">
                <a:pos x="85" y="232"/>
              </a:cxn>
              <a:cxn ang="0">
                <a:pos x="62" y="163"/>
              </a:cxn>
              <a:cxn ang="0">
                <a:pos x="68" y="89"/>
              </a:cxn>
              <a:cxn ang="0">
                <a:pos x="119" y="89"/>
              </a:cxn>
              <a:cxn ang="0">
                <a:pos x="181" y="52"/>
              </a:cxn>
              <a:cxn ang="0">
                <a:pos x="227" y="26"/>
              </a:cxn>
              <a:cxn ang="0">
                <a:pos x="266" y="21"/>
              </a:cxn>
              <a:cxn ang="0">
                <a:pos x="295" y="5"/>
              </a:cxn>
              <a:cxn ang="0">
                <a:pos x="329" y="5"/>
              </a:cxn>
              <a:cxn ang="0">
                <a:pos x="317" y="10"/>
              </a:cxn>
              <a:cxn ang="0">
                <a:pos x="295" y="26"/>
              </a:cxn>
              <a:cxn ang="0">
                <a:pos x="295" y="42"/>
              </a:cxn>
              <a:cxn ang="0">
                <a:pos x="295" y="52"/>
              </a:cxn>
              <a:cxn ang="0">
                <a:pos x="289" y="63"/>
              </a:cxn>
              <a:cxn ang="0">
                <a:pos x="283" y="74"/>
              </a:cxn>
              <a:cxn ang="0">
                <a:pos x="272" y="84"/>
              </a:cxn>
              <a:cxn ang="0">
                <a:pos x="272" y="95"/>
              </a:cxn>
              <a:cxn ang="0">
                <a:pos x="289" y="111"/>
              </a:cxn>
              <a:cxn ang="0">
                <a:pos x="317" y="116"/>
              </a:cxn>
              <a:cxn ang="0">
                <a:pos x="334" y="126"/>
              </a:cxn>
              <a:cxn ang="0">
                <a:pos x="351" y="137"/>
              </a:cxn>
              <a:cxn ang="0">
                <a:pos x="374" y="158"/>
              </a:cxn>
              <a:cxn ang="0">
                <a:pos x="374" y="174"/>
              </a:cxn>
              <a:cxn ang="0">
                <a:pos x="363" y="190"/>
              </a:cxn>
              <a:cxn ang="0">
                <a:pos x="340" y="190"/>
              </a:cxn>
              <a:cxn ang="0">
                <a:pos x="329" y="195"/>
              </a:cxn>
              <a:cxn ang="0">
                <a:pos x="334" y="216"/>
              </a:cxn>
              <a:cxn ang="0">
                <a:pos x="340" y="232"/>
              </a:cxn>
              <a:cxn ang="0">
                <a:pos x="340" y="248"/>
              </a:cxn>
              <a:cxn ang="0">
                <a:pos x="340" y="264"/>
              </a:cxn>
              <a:cxn ang="0">
                <a:pos x="340" y="280"/>
              </a:cxn>
              <a:cxn ang="0">
                <a:pos x="340" y="301"/>
              </a:cxn>
              <a:cxn ang="0">
                <a:pos x="340" y="317"/>
              </a:cxn>
              <a:cxn ang="0">
                <a:pos x="323" y="317"/>
              </a:cxn>
              <a:cxn ang="0">
                <a:pos x="306" y="322"/>
              </a:cxn>
              <a:cxn ang="0">
                <a:pos x="295" y="317"/>
              </a:cxn>
              <a:cxn ang="0">
                <a:pos x="283" y="317"/>
              </a:cxn>
              <a:cxn ang="0">
                <a:pos x="272" y="311"/>
              </a:cxn>
              <a:cxn ang="0">
                <a:pos x="266" y="306"/>
              </a:cxn>
              <a:cxn ang="0">
                <a:pos x="266" y="306"/>
              </a:cxn>
              <a:cxn ang="0">
                <a:pos x="266" y="317"/>
              </a:cxn>
              <a:cxn ang="0">
                <a:pos x="266" y="327"/>
              </a:cxn>
              <a:cxn ang="0">
                <a:pos x="261" y="338"/>
              </a:cxn>
              <a:cxn ang="0">
                <a:pos x="255" y="348"/>
              </a:cxn>
              <a:cxn ang="0">
                <a:pos x="255" y="364"/>
              </a:cxn>
              <a:cxn ang="0">
                <a:pos x="249" y="375"/>
              </a:cxn>
              <a:cxn ang="0">
                <a:pos x="255" y="385"/>
              </a:cxn>
              <a:cxn ang="0">
                <a:pos x="261" y="401"/>
              </a:cxn>
            </a:cxnLst>
            <a:rect l="0" t="0" r="r" b="b"/>
            <a:pathLst>
              <a:path w="374" h="464">
                <a:moveTo>
                  <a:pt x="261" y="412"/>
                </a:moveTo>
                <a:lnTo>
                  <a:pt x="204" y="438"/>
                </a:lnTo>
                <a:lnTo>
                  <a:pt x="181" y="438"/>
                </a:lnTo>
                <a:lnTo>
                  <a:pt x="147" y="443"/>
                </a:lnTo>
                <a:lnTo>
                  <a:pt x="113" y="438"/>
                </a:lnTo>
                <a:lnTo>
                  <a:pt x="90" y="449"/>
                </a:lnTo>
                <a:lnTo>
                  <a:pt x="62" y="449"/>
                </a:lnTo>
                <a:lnTo>
                  <a:pt x="34" y="459"/>
                </a:lnTo>
                <a:lnTo>
                  <a:pt x="5" y="464"/>
                </a:lnTo>
                <a:lnTo>
                  <a:pt x="0" y="459"/>
                </a:lnTo>
                <a:lnTo>
                  <a:pt x="17" y="438"/>
                </a:lnTo>
                <a:lnTo>
                  <a:pt x="34" y="412"/>
                </a:lnTo>
                <a:lnTo>
                  <a:pt x="51" y="396"/>
                </a:lnTo>
                <a:lnTo>
                  <a:pt x="68" y="369"/>
                </a:lnTo>
                <a:lnTo>
                  <a:pt x="73" y="343"/>
                </a:lnTo>
                <a:lnTo>
                  <a:pt x="113" y="311"/>
                </a:lnTo>
                <a:lnTo>
                  <a:pt x="136" y="280"/>
                </a:lnTo>
                <a:lnTo>
                  <a:pt x="141" y="258"/>
                </a:lnTo>
                <a:lnTo>
                  <a:pt x="113" y="253"/>
                </a:lnTo>
                <a:lnTo>
                  <a:pt x="85" y="232"/>
                </a:lnTo>
                <a:lnTo>
                  <a:pt x="68" y="206"/>
                </a:lnTo>
                <a:lnTo>
                  <a:pt x="62" y="163"/>
                </a:lnTo>
                <a:lnTo>
                  <a:pt x="56" y="105"/>
                </a:lnTo>
                <a:lnTo>
                  <a:pt x="68" y="89"/>
                </a:lnTo>
                <a:lnTo>
                  <a:pt x="90" y="95"/>
                </a:lnTo>
                <a:lnTo>
                  <a:pt x="119" y="89"/>
                </a:lnTo>
                <a:lnTo>
                  <a:pt x="147" y="68"/>
                </a:lnTo>
                <a:lnTo>
                  <a:pt x="181" y="52"/>
                </a:lnTo>
                <a:lnTo>
                  <a:pt x="210" y="37"/>
                </a:lnTo>
                <a:lnTo>
                  <a:pt x="227" y="26"/>
                </a:lnTo>
                <a:lnTo>
                  <a:pt x="249" y="21"/>
                </a:lnTo>
                <a:lnTo>
                  <a:pt x="266" y="21"/>
                </a:lnTo>
                <a:lnTo>
                  <a:pt x="278" y="15"/>
                </a:lnTo>
                <a:lnTo>
                  <a:pt x="295" y="5"/>
                </a:lnTo>
                <a:lnTo>
                  <a:pt x="312" y="0"/>
                </a:lnTo>
                <a:lnTo>
                  <a:pt x="329" y="5"/>
                </a:lnTo>
                <a:lnTo>
                  <a:pt x="323" y="5"/>
                </a:lnTo>
                <a:lnTo>
                  <a:pt x="317" y="10"/>
                </a:lnTo>
                <a:lnTo>
                  <a:pt x="306" y="15"/>
                </a:lnTo>
                <a:lnTo>
                  <a:pt x="295" y="26"/>
                </a:lnTo>
                <a:lnTo>
                  <a:pt x="295" y="31"/>
                </a:lnTo>
                <a:lnTo>
                  <a:pt x="295" y="42"/>
                </a:lnTo>
                <a:lnTo>
                  <a:pt x="295" y="47"/>
                </a:lnTo>
                <a:lnTo>
                  <a:pt x="295" y="52"/>
                </a:lnTo>
                <a:lnTo>
                  <a:pt x="295" y="58"/>
                </a:lnTo>
                <a:lnTo>
                  <a:pt x="289" y="63"/>
                </a:lnTo>
                <a:lnTo>
                  <a:pt x="283" y="68"/>
                </a:lnTo>
                <a:lnTo>
                  <a:pt x="283" y="74"/>
                </a:lnTo>
                <a:lnTo>
                  <a:pt x="278" y="79"/>
                </a:lnTo>
                <a:lnTo>
                  <a:pt x="272" y="84"/>
                </a:lnTo>
                <a:lnTo>
                  <a:pt x="272" y="89"/>
                </a:lnTo>
                <a:lnTo>
                  <a:pt x="272" y="95"/>
                </a:lnTo>
                <a:lnTo>
                  <a:pt x="272" y="105"/>
                </a:lnTo>
                <a:lnTo>
                  <a:pt x="289" y="111"/>
                </a:lnTo>
                <a:lnTo>
                  <a:pt x="306" y="116"/>
                </a:lnTo>
                <a:lnTo>
                  <a:pt x="317" y="116"/>
                </a:lnTo>
                <a:lnTo>
                  <a:pt x="323" y="116"/>
                </a:lnTo>
                <a:lnTo>
                  <a:pt x="334" y="126"/>
                </a:lnTo>
                <a:lnTo>
                  <a:pt x="346" y="126"/>
                </a:lnTo>
                <a:lnTo>
                  <a:pt x="351" y="137"/>
                </a:lnTo>
                <a:lnTo>
                  <a:pt x="374" y="147"/>
                </a:lnTo>
                <a:lnTo>
                  <a:pt x="374" y="158"/>
                </a:lnTo>
                <a:lnTo>
                  <a:pt x="368" y="169"/>
                </a:lnTo>
                <a:lnTo>
                  <a:pt x="374" y="174"/>
                </a:lnTo>
                <a:lnTo>
                  <a:pt x="368" y="184"/>
                </a:lnTo>
                <a:lnTo>
                  <a:pt x="363" y="190"/>
                </a:lnTo>
                <a:lnTo>
                  <a:pt x="346" y="190"/>
                </a:lnTo>
                <a:lnTo>
                  <a:pt x="340" y="190"/>
                </a:lnTo>
                <a:lnTo>
                  <a:pt x="329" y="190"/>
                </a:lnTo>
                <a:lnTo>
                  <a:pt x="329" y="195"/>
                </a:lnTo>
                <a:lnTo>
                  <a:pt x="329" y="211"/>
                </a:lnTo>
                <a:lnTo>
                  <a:pt x="334" y="216"/>
                </a:lnTo>
                <a:lnTo>
                  <a:pt x="340" y="227"/>
                </a:lnTo>
                <a:lnTo>
                  <a:pt x="340" y="232"/>
                </a:lnTo>
                <a:lnTo>
                  <a:pt x="340" y="243"/>
                </a:lnTo>
                <a:lnTo>
                  <a:pt x="340" y="248"/>
                </a:lnTo>
                <a:lnTo>
                  <a:pt x="340" y="258"/>
                </a:lnTo>
                <a:lnTo>
                  <a:pt x="340" y="264"/>
                </a:lnTo>
                <a:lnTo>
                  <a:pt x="340" y="269"/>
                </a:lnTo>
                <a:lnTo>
                  <a:pt x="340" y="280"/>
                </a:lnTo>
                <a:lnTo>
                  <a:pt x="340" y="290"/>
                </a:lnTo>
                <a:lnTo>
                  <a:pt x="340" y="301"/>
                </a:lnTo>
                <a:lnTo>
                  <a:pt x="340" y="306"/>
                </a:lnTo>
                <a:lnTo>
                  <a:pt x="340" y="317"/>
                </a:lnTo>
                <a:lnTo>
                  <a:pt x="334" y="317"/>
                </a:lnTo>
                <a:lnTo>
                  <a:pt x="323" y="317"/>
                </a:lnTo>
                <a:lnTo>
                  <a:pt x="312" y="317"/>
                </a:lnTo>
                <a:lnTo>
                  <a:pt x="306" y="322"/>
                </a:lnTo>
                <a:lnTo>
                  <a:pt x="300" y="322"/>
                </a:lnTo>
                <a:lnTo>
                  <a:pt x="295" y="317"/>
                </a:lnTo>
                <a:lnTo>
                  <a:pt x="289" y="317"/>
                </a:lnTo>
                <a:lnTo>
                  <a:pt x="283" y="317"/>
                </a:lnTo>
                <a:lnTo>
                  <a:pt x="278" y="317"/>
                </a:lnTo>
                <a:lnTo>
                  <a:pt x="272" y="311"/>
                </a:lnTo>
                <a:lnTo>
                  <a:pt x="272" y="306"/>
                </a:lnTo>
                <a:lnTo>
                  <a:pt x="266" y="306"/>
                </a:lnTo>
                <a:lnTo>
                  <a:pt x="266" y="301"/>
                </a:lnTo>
                <a:lnTo>
                  <a:pt x="266" y="306"/>
                </a:lnTo>
                <a:lnTo>
                  <a:pt x="266" y="311"/>
                </a:lnTo>
                <a:lnTo>
                  <a:pt x="266" y="317"/>
                </a:lnTo>
                <a:lnTo>
                  <a:pt x="266" y="322"/>
                </a:lnTo>
                <a:lnTo>
                  <a:pt x="266" y="327"/>
                </a:lnTo>
                <a:lnTo>
                  <a:pt x="261" y="332"/>
                </a:lnTo>
                <a:lnTo>
                  <a:pt x="261" y="338"/>
                </a:lnTo>
                <a:lnTo>
                  <a:pt x="261" y="343"/>
                </a:lnTo>
                <a:lnTo>
                  <a:pt x="255" y="348"/>
                </a:lnTo>
                <a:lnTo>
                  <a:pt x="255" y="359"/>
                </a:lnTo>
                <a:lnTo>
                  <a:pt x="255" y="364"/>
                </a:lnTo>
                <a:lnTo>
                  <a:pt x="249" y="369"/>
                </a:lnTo>
                <a:lnTo>
                  <a:pt x="249" y="375"/>
                </a:lnTo>
                <a:lnTo>
                  <a:pt x="255" y="375"/>
                </a:lnTo>
                <a:lnTo>
                  <a:pt x="255" y="385"/>
                </a:lnTo>
                <a:lnTo>
                  <a:pt x="261" y="390"/>
                </a:lnTo>
                <a:lnTo>
                  <a:pt x="261" y="401"/>
                </a:lnTo>
                <a:lnTo>
                  <a:pt x="261" y="41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8" name="Freeform 169"/>
          <p:cNvSpPr>
            <a:spLocks/>
          </p:cNvSpPr>
          <p:nvPr/>
        </p:nvSpPr>
        <p:spPr bwMode="auto">
          <a:xfrm>
            <a:off x="4130786" y="3059055"/>
            <a:ext cx="1024672" cy="1460070"/>
          </a:xfrm>
          <a:custGeom>
            <a:avLst/>
            <a:gdLst/>
            <a:ahLst/>
            <a:cxnLst>
              <a:cxn ang="0">
                <a:pos x="108" y="796"/>
              </a:cxn>
              <a:cxn ang="0">
                <a:pos x="114" y="780"/>
              </a:cxn>
              <a:cxn ang="0">
                <a:pos x="114" y="764"/>
              </a:cxn>
              <a:cxn ang="0">
                <a:pos x="114" y="749"/>
              </a:cxn>
              <a:cxn ang="0">
                <a:pos x="108" y="738"/>
              </a:cxn>
              <a:cxn ang="0">
                <a:pos x="97" y="722"/>
              </a:cxn>
              <a:cxn ang="0">
                <a:pos x="108" y="701"/>
              </a:cxn>
              <a:cxn ang="0">
                <a:pos x="114" y="685"/>
              </a:cxn>
              <a:cxn ang="0">
                <a:pos x="102" y="659"/>
              </a:cxn>
              <a:cxn ang="0">
                <a:pos x="102" y="633"/>
              </a:cxn>
              <a:cxn ang="0">
                <a:pos x="91" y="612"/>
              </a:cxn>
              <a:cxn ang="0">
                <a:pos x="91" y="580"/>
              </a:cxn>
              <a:cxn ang="0">
                <a:pos x="91" y="554"/>
              </a:cxn>
              <a:cxn ang="0">
                <a:pos x="80" y="538"/>
              </a:cxn>
              <a:cxn ang="0">
                <a:pos x="57" y="522"/>
              </a:cxn>
              <a:cxn ang="0">
                <a:pos x="46" y="495"/>
              </a:cxn>
              <a:cxn ang="0">
                <a:pos x="46" y="459"/>
              </a:cxn>
              <a:cxn ang="0">
                <a:pos x="63" y="432"/>
              </a:cxn>
              <a:cxn ang="0">
                <a:pos x="68" y="390"/>
              </a:cxn>
              <a:cxn ang="0">
                <a:pos x="68" y="353"/>
              </a:cxn>
              <a:cxn ang="0">
                <a:pos x="57" y="327"/>
              </a:cxn>
              <a:cxn ang="0">
                <a:pos x="46" y="316"/>
              </a:cxn>
              <a:cxn ang="0">
                <a:pos x="23" y="295"/>
              </a:cxn>
              <a:cxn ang="0">
                <a:pos x="12" y="263"/>
              </a:cxn>
              <a:cxn ang="0">
                <a:pos x="6" y="242"/>
              </a:cxn>
              <a:cxn ang="0">
                <a:pos x="0" y="216"/>
              </a:cxn>
              <a:cxn ang="0">
                <a:pos x="68" y="253"/>
              </a:cxn>
              <a:cxn ang="0">
                <a:pos x="108" y="211"/>
              </a:cxn>
              <a:cxn ang="0">
                <a:pos x="176" y="121"/>
              </a:cxn>
              <a:cxn ang="0">
                <a:pos x="148" y="95"/>
              </a:cxn>
              <a:cxn ang="0">
                <a:pos x="114" y="68"/>
              </a:cxn>
              <a:cxn ang="0">
                <a:pos x="68" y="37"/>
              </a:cxn>
              <a:cxn ang="0">
                <a:pos x="80" y="37"/>
              </a:cxn>
              <a:cxn ang="0">
                <a:pos x="97" y="31"/>
              </a:cxn>
              <a:cxn ang="0">
                <a:pos x="108" y="26"/>
              </a:cxn>
              <a:cxn ang="0">
                <a:pos x="119" y="21"/>
              </a:cxn>
              <a:cxn ang="0">
                <a:pos x="142" y="10"/>
              </a:cxn>
              <a:cxn ang="0">
                <a:pos x="153" y="0"/>
              </a:cxn>
              <a:cxn ang="0">
                <a:pos x="227" y="68"/>
              </a:cxn>
              <a:cxn ang="0">
                <a:pos x="312" y="153"/>
              </a:cxn>
              <a:cxn ang="0">
                <a:pos x="329" y="269"/>
              </a:cxn>
              <a:cxn ang="0">
                <a:pos x="391" y="295"/>
              </a:cxn>
              <a:cxn ang="0">
                <a:pos x="436" y="332"/>
              </a:cxn>
              <a:cxn ang="0">
                <a:pos x="488" y="390"/>
              </a:cxn>
              <a:cxn ang="0">
                <a:pos x="539" y="427"/>
              </a:cxn>
              <a:cxn ang="0">
                <a:pos x="567" y="448"/>
              </a:cxn>
              <a:cxn ang="0">
                <a:pos x="601" y="480"/>
              </a:cxn>
              <a:cxn ang="0">
                <a:pos x="528" y="485"/>
              </a:cxn>
              <a:cxn ang="0">
                <a:pos x="522" y="532"/>
              </a:cxn>
              <a:cxn ang="0">
                <a:pos x="431" y="612"/>
              </a:cxn>
              <a:cxn ang="0">
                <a:pos x="397" y="670"/>
              </a:cxn>
              <a:cxn ang="0">
                <a:pos x="300" y="685"/>
              </a:cxn>
              <a:cxn ang="0">
                <a:pos x="227" y="770"/>
              </a:cxn>
              <a:cxn ang="0">
                <a:pos x="159" y="796"/>
              </a:cxn>
              <a:cxn ang="0">
                <a:pos x="108" y="807"/>
              </a:cxn>
            </a:cxnLst>
            <a:rect l="0" t="0" r="r" b="b"/>
            <a:pathLst>
              <a:path w="601" h="807">
                <a:moveTo>
                  <a:pt x="108" y="807"/>
                </a:moveTo>
                <a:lnTo>
                  <a:pt x="108" y="801"/>
                </a:lnTo>
                <a:lnTo>
                  <a:pt x="108" y="796"/>
                </a:lnTo>
                <a:lnTo>
                  <a:pt x="108" y="791"/>
                </a:lnTo>
                <a:lnTo>
                  <a:pt x="108" y="786"/>
                </a:lnTo>
                <a:lnTo>
                  <a:pt x="114" y="780"/>
                </a:lnTo>
                <a:lnTo>
                  <a:pt x="114" y="775"/>
                </a:lnTo>
                <a:lnTo>
                  <a:pt x="114" y="770"/>
                </a:lnTo>
                <a:lnTo>
                  <a:pt x="114" y="764"/>
                </a:lnTo>
                <a:lnTo>
                  <a:pt x="114" y="759"/>
                </a:lnTo>
                <a:lnTo>
                  <a:pt x="114" y="754"/>
                </a:lnTo>
                <a:lnTo>
                  <a:pt x="114" y="749"/>
                </a:lnTo>
                <a:lnTo>
                  <a:pt x="114" y="743"/>
                </a:lnTo>
                <a:lnTo>
                  <a:pt x="114" y="738"/>
                </a:lnTo>
                <a:lnTo>
                  <a:pt x="108" y="738"/>
                </a:lnTo>
                <a:lnTo>
                  <a:pt x="102" y="733"/>
                </a:lnTo>
                <a:lnTo>
                  <a:pt x="97" y="728"/>
                </a:lnTo>
                <a:lnTo>
                  <a:pt x="97" y="722"/>
                </a:lnTo>
                <a:lnTo>
                  <a:pt x="97" y="717"/>
                </a:lnTo>
                <a:lnTo>
                  <a:pt x="108" y="706"/>
                </a:lnTo>
                <a:lnTo>
                  <a:pt x="108" y="701"/>
                </a:lnTo>
                <a:lnTo>
                  <a:pt x="114" y="696"/>
                </a:lnTo>
                <a:lnTo>
                  <a:pt x="114" y="691"/>
                </a:lnTo>
                <a:lnTo>
                  <a:pt x="114" y="685"/>
                </a:lnTo>
                <a:lnTo>
                  <a:pt x="114" y="680"/>
                </a:lnTo>
                <a:lnTo>
                  <a:pt x="102" y="664"/>
                </a:lnTo>
                <a:lnTo>
                  <a:pt x="102" y="659"/>
                </a:lnTo>
                <a:lnTo>
                  <a:pt x="102" y="648"/>
                </a:lnTo>
                <a:lnTo>
                  <a:pt x="102" y="643"/>
                </a:lnTo>
                <a:lnTo>
                  <a:pt x="102" y="633"/>
                </a:lnTo>
                <a:lnTo>
                  <a:pt x="97" y="627"/>
                </a:lnTo>
                <a:lnTo>
                  <a:pt x="97" y="617"/>
                </a:lnTo>
                <a:lnTo>
                  <a:pt x="91" y="612"/>
                </a:lnTo>
                <a:lnTo>
                  <a:pt x="91" y="601"/>
                </a:lnTo>
                <a:lnTo>
                  <a:pt x="91" y="590"/>
                </a:lnTo>
                <a:lnTo>
                  <a:pt x="91" y="580"/>
                </a:lnTo>
                <a:lnTo>
                  <a:pt x="91" y="575"/>
                </a:lnTo>
                <a:lnTo>
                  <a:pt x="91" y="564"/>
                </a:lnTo>
                <a:lnTo>
                  <a:pt x="91" y="554"/>
                </a:lnTo>
                <a:lnTo>
                  <a:pt x="91" y="548"/>
                </a:lnTo>
                <a:lnTo>
                  <a:pt x="85" y="538"/>
                </a:lnTo>
                <a:lnTo>
                  <a:pt x="80" y="538"/>
                </a:lnTo>
                <a:lnTo>
                  <a:pt x="74" y="532"/>
                </a:lnTo>
                <a:lnTo>
                  <a:pt x="63" y="527"/>
                </a:lnTo>
                <a:lnTo>
                  <a:pt x="57" y="522"/>
                </a:lnTo>
                <a:lnTo>
                  <a:pt x="51" y="511"/>
                </a:lnTo>
                <a:lnTo>
                  <a:pt x="51" y="501"/>
                </a:lnTo>
                <a:lnTo>
                  <a:pt x="46" y="495"/>
                </a:lnTo>
                <a:lnTo>
                  <a:pt x="46" y="485"/>
                </a:lnTo>
                <a:lnTo>
                  <a:pt x="40" y="474"/>
                </a:lnTo>
                <a:lnTo>
                  <a:pt x="46" y="459"/>
                </a:lnTo>
                <a:lnTo>
                  <a:pt x="51" y="448"/>
                </a:lnTo>
                <a:lnTo>
                  <a:pt x="57" y="437"/>
                </a:lnTo>
                <a:lnTo>
                  <a:pt x="63" y="432"/>
                </a:lnTo>
                <a:lnTo>
                  <a:pt x="68" y="416"/>
                </a:lnTo>
                <a:lnTo>
                  <a:pt x="68" y="401"/>
                </a:lnTo>
                <a:lnTo>
                  <a:pt x="68" y="390"/>
                </a:lnTo>
                <a:lnTo>
                  <a:pt x="74" y="379"/>
                </a:lnTo>
                <a:lnTo>
                  <a:pt x="74" y="369"/>
                </a:lnTo>
                <a:lnTo>
                  <a:pt x="68" y="353"/>
                </a:lnTo>
                <a:lnTo>
                  <a:pt x="63" y="337"/>
                </a:lnTo>
                <a:lnTo>
                  <a:pt x="57" y="332"/>
                </a:lnTo>
                <a:lnTo>
                  <a:pt x="57" y="327"/>
                </a:lnTo>
                <a:lnTo>
                  <a:pt x="51" y="321"/>
                </a:lnTo>
                <a:lnTo>
                  <a:pt x="46" y="321"/>
                </a:lnTo>
                <a:lnTo>
                  <a:pt x="46" y="316"/>
                </a:lnTo>
                <a:lnTo>
                  <a:pt x="40" y="311"/>
                </a:lnTo>
                <a:lnTo>
                  <a:pt x="34" y="306"/>
                </a:lnTo>
                <a:lnTo>
                  <a:pt x="23" y="295"/>
                </a:lnTo>
                <a:lnTo>
                  <a:pt x="12" y="285"/>
                </a:lnTo>
                <a:lnTo>
                  <a:pt x="12" y="274"/>
                </a:lnTo>
                <a:lnTo>
                  <a:pt x="12" y="263"/>
                </a:lnTo>
                <a:lnTo>
                  <a:pt x="6" y="258"/>
                </a:lnTo>
                <a:lnTo>
                  <a:pt x="6" y="248"/>
                </a:lnTo>
                <a:lnTo>
                  <a:pt x="6" y="242"/>
                </a:lnTo>
                <a:lnTo>
                  <a:pt x="6" y="237"/>
                </a:lnTo>
                <a:lnTo>
                  <a:pt x="0" y="232"/>
                </a:lnTo>
                <a:lnTo>
                  <a:pt x="0" y="216"/>
                </a:lnTo>
                <a:lnTo>
                  <a:pt x="29" y="237"/>
                </a:lnTo>
                <a:lnTo>
                  <a:pt x="51" y="242"/>
                </a:lnTo>
                <a:lnTo>
                  <a:pt x="68" y="253"/>
                </a:lnTo>
                <a:lnTo>
                  <a:pt x="91" y="248"/>
                </a:lnTo>
                <a:lnTo>
                  <a:pt x="102" y="227"/>
                </a:lnTo>
                <a:lnTo>
                  <a:pt x="108" y="211"/>
                </a:lnTo>
                <a:lnTo>
                  <a:pt x="125" y="190"/>
                </a:lnTo>
                <a:lnTo>
                  <a:pt x="159" y="163"/>
                </a:lnTo>
                <a:lnTo>
                  <a:pt x="176" y="121"/>
                </a:lnTo>
                <a:lnTo>
                  <a:pt x="181" y="100"/>
                </a:lnTo>
                <a:lnTo>
                  <a:pt x="170" y="95"/>
                </a:lnTo>
                <a:lnTo>
                  <a:pt x="148" y="95"/>
                </a:lnTo>
                <a:lnTo>
                  <a:pt x="136" y="95"/>
                </a:lnTo>
                <a:lnTo>
                  <a:pt x="125" y="74"/>
                </a:lnTo>
                <a:lnTo>
                  <a:pt x="114" y="68"/>
                </a:lnTo>
                <a:lnTo>
                  <a:pt x="97" y="68"/>
                </a:lnTo>
                <a:lnTo>
                  <a:pt x="85" y="58"/>
                </a:lnTo>
                <a:lnTo>
                  <a:pt x="68" y="37"/>
                </a:lnTo>
                <a:lnTo>
                  <a:pt x="74" y="31"/>
                </a:lnTo>
                <a:lnTo>
                  <a:pt x="80" y="31"/>
                </a:lnTo>
                <a:lnTo>
                  <a:pt x="80" y="37"/>
                </a:lnTo>
                <a:lnTo>
                  <a:pt x="85" y="37"/>
                </a:lnTo>
                <a:lnTo>
                  <a:pt x="91" y="37"/>
                </a:lnTo>
                <a:lnTo>
                  <a:pt x="97" y="31"/>
                </a:lnTo>
                <a:lnTo>
                  <a:pt x="102" y="31"/>
                </a:lnTo>
                <a:lnTo>
                  <a:pt x="102" y="26"/>
                </a:lnTo>
                <a:lnTo>
                  <a:pt x="108" y="26"/>
                </a:lnTo>
                <a:lnTo>
                  <a:pt x="114" y="26"/>
                </a:lnTo>
                <a:lnTo>
                  <a:pt x="114" y="21"/>
                </a:lnTo>
                <a:lnTo>
                  <a:pt x="119" y="21"/>
                </a:lnTo>
                <a:lnTo>
                  <a:pt x="125" y="21"/>
                </a:lnTo>
                <a:lnTo>
                  <a:pt x="131" y="15"/>
                </a:lnTo>
                <a:lnTo>
                  <a:pt x="142" y="10"/>
                </a:lnTo>
                <a:lnTo>
                  <a:pt x="148" y="5"/>
                </a:lnTo>
                <a:lnTo>
                  <a:pt x="153" y="5"/>
                </a:lnTo>
                <a:lnTo>
                  <a:pt x="153" y="0"/>
                </a:lnTo>
                <a:lnTo>
                  <a:pt x="159" y="0"/>
                </a:lnTo>
                <a:lnTo>
                  <a:pt x="215" y="37"/>
                </a:lnTo>
                <a:lnTo>
                  <a:pt x="227" y="68"/>
                </a:lnTo>
                <a:lnTo>
                  <a:pt x="244" y="111"/>
                </a:lnTo>
                <a:lnTo>
                  <a:pt x="272" y="126"/>
                </a:lnTo>
                <a:lnTo>
                  <a:pt x="312" y="153"/>
                </a:lnTo>
                <a:lnTo>
                  <a:pt x="323" y="184"/>
                </a:lnTo>
                <a:lnTo>
                  <a:pt x="329" y="232"/>
                </a:lnTo>
                <a:lnTo>
                  <a:pt x="329" y="269"/>
                </a:lnTo>
                <a:lnTo>
                  <a:pt x="340" y="279"/>
                </a:lnTo>
                <a:lnTo>
                  <a:pt x="374" y="285"/>
                </a:lnTo>
                <a:lnTo>
                  <a:pt x="391" y="295"/>
                </a:lnTo>
                <a:lnTo>
                  <a:pt x="408" y="306"/>
                </a:lnTo>
                <a:lnTo>
                  <a:pt x="425" y="327"/>
                </a:lnTo>
                <a:lnTo>
                  <a:pt x="436" y="332"/>
                </a:lnTo>
                <a:lnTo>
                  <a:pt x="443" y="358"/>
                </a:lnTo>
                <a:lnTo>
                  <a:pt x="454" y="369"/>
                </a:lnTo>
                <a:lnTo>
                  <a:pt x="488" y="390"/>
                </a:lnTo>
                <a:lnTo>
                  <a:pt x="517" y="406"/>
                </a:lnTo>
                <a:lnTo>
                  <a:pt x="534" y="416"/>
                </a:lnTo>
                <a:lnTo>
                  <a:pt x="539" y="427"/>
                </a:lnTo>
                <a:lnTo>
                  <a:pt x="528" y="448"/>
                </a:lnTo>
                <a:lnTo>
                  <a:pt x="539" y="453"/>
                </a:lnTo>
                <a:lnTo>
                  <a:pt x="567" y="448"/>
                </a:lnTo>
                <a:lnTo>
                  <a:pt x="584" y="453"/>
                </a:lnTo>
                <a:lnTo>
                  <a:pt x="601" y="459"/>
                </a:lnTo>
                <a:lnTo>
                  <a:pt x="601" y="480"/>
                </a:lnTo>
                <a:lnTo>
                  <a:pt x="573" y="485"/>
                </a:lnTo>
                <a:lnTo>
                  <a:pt x="545" y="485"/>
                </a:lnTo>
                <a:lnTo>
                  <a:pt x="528" y="485"/>
                </a:lnTo>
                <a:lnTo>
                  <a:pt x="528" y="501"/>
                </a:lnTo>
                <a:lnTo>
                  <a:pt x="534" y="517"/>
                </a:lnTo>
                <a:lnTo>
                  <a:pt x="522" y="532"/>
                </a:lnTo>
                <a:lnTo>
                  <a:pt x="494" y="564"/>
                </a:lnTo>
                <a:lnTo>
                  <a:pt x="460" y="596"/>
                </a:lnTo>
                <a:lnTo>
                  <a:pt x="431" y="612"/>
                </a:lnTo>
                <a:lnTo>
                  <a:pt x="414" y="643"/>
                </a:lnTo>
                <a:lnTo>
                  <a:pt x="402" y="670"/>
                </a:lnTo>
                <a:lnTo>
                  <a:pt x="397" y="670"/>
                </a:lnTo>
                <a:lnTo>
                  <a:pt x="363" y="680"/>
                </a:lnTo>
                <a:lnTo>
                  <a:pt x="334" y="680"/>
                </a:lnTo>
                <a:lnTo>
                  <a:pt x="300" y="685"/>
                </a:lnTo>
                <a:lnTo>
                  <a:pt x="278" y="712"/>
                </a:lnTo>
                <a:lnTo>
                  <a:pt x="249" y="749"/>
                </a:lnTo>
                <a:lnTo>
                  <a:pt x="227" y="770"/>
                </a:lnTo>
                <a:lnTo>
                  <a:pt x="204" y="775"/>
                </a:lnTo>
                <a:lnTo>
                  <a:pt x="181" y="786"/>
                </a:lnTo>
                <a:lnTo>
                  <a:pt x="159" y="796"/>
                </a:lnTo>
                <a:lnTo>
                  <a:pt x="142" y="807"/>
                </a:lnTo>
                <a:lnTo>
                  <a:pt x="125" y="807"/>
                </a:lnTo>
                <a:lnTo>
                  <a:pt x="108" y="807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9" name="Freeform 170"/>
          <p:cNvSpPr>
            <a:spLocks/>
          </p:cNvSpPr>
          <p:nvPr/>
        </p:nvSpPr>
        <p:spPr bwMode="auto">
          <a:xfrm>
            <a:off x="4130786" y="3124188"/>
            <a:ext cx="308596" cy="392608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23" y="175"/>
              </a:cxn>
              <a:cxn ang="0">
                <a:pos x="34" y="164"/>
              </a:cxn>
              <a:cxn ang="0">
                <a:pos x="40" y="159"/>
              </a:cxn>
              <a:cxn ang="0">
                <a:pos x="51" y="148"/>
              </a:cxn>
              <a:cxn ang="0">
                <a:pos x="57" y="143"/>
              </a:cxn>
              <a:cxn ang="0">
                <a:pos x="68" y="138"/>
              </a:cxn>
              <a:cxn ang="0">
                <a:pos x="74" y="132"/>
              </a:cxn>
              <a:cxn ang="0">
                <a:pos x="80" y="127"/>
              </a:cxn>
              <a:cxn ang="0">
                <a:pos x="74" y="122"/>
              </a:cxn>
              <a:cxn ang="0">
                <a:pos x="68" y="117"/>
              </a:cxn>
              <a:cxn ang="0">
                <a:pos x="63" y="106"/>
              </a:cxn>
              <a:cxn ang="0">
                <a:pos x="57" y="101"/>
              </a:cxn>
              <a:cxn ang="0">
                <a:pos x="51" y="96"/>
              </a:cxn>
              <a:cxn ang="0">
                <a:pos x="46" y="85"/>
              </a:cxn>
              <a:cxn ang="0">
                <a:pos x="40" y="80"/>
              </a:cxn>
              <a:cxn ang="0">
                <a:pos x="34" y="74"/>
              </a:cxn>
              <a:cxn ang="0">
                <a:pos x="40" y="64"/>
              </a:cxn>
              <a:cxn ang="0">
                <a:pos x="34" y="59"/>
              </a:cxn>
              <a:cxn ang="0">
                <a:pos x="46" y="48"/>
              </a:cxn>
              <a:cxn ang="0">
                <a:pos x="51" y="43"/>
              </a:cxn>
              <a:cxn ang="0">
                <a:pos x="46" y="37"/>
              </a:cxn>
              <a:cxn ang="0">
                <a:pos x="46" y="32"/>
              </a:cxn>
              <a:cxn ang="0">
                <a:pos x="51" y="27"/>
              </a:cxn>
              <a:cxn ang="0">
                <a:pos x="51" y="16"/>
              </a:cxn>
              <a:cxn ang="0">
                <a:pos x="57" y="11"/>
              </a:cxn>
              <a:cxn ang="0">
                <a:pos x="63" y="6"/>
              </a:cxn>
              <a:cxn ang="0">
                <a:pos x="85" y="22"/>
              </a:cxn>
              <a:cxn ang="0">
                <a:pos x="114" y="32"/>
              </a:cxn>
              <a:cxn ang="0">
                <a:pos x="136" y="59"/>
              </a:cxn>
              <a:cxn ang="0">
                <a:pos x="170" y="59"/>
              </a:cxn>
              <a:cxn ang="0">
                <a:pos x="176" y="85"/>
              </a:cxn>
              <a:cxn ang="0">
                <a:pos x="125" y="154"/>
              </a:cxn>
              <a:cxn ang="0">
                <a:pos x="102" y="190"/>
              </a:cxn>
              <a:cxn ang="0">
                <a:pos x="68" y="217"/>
              </a:cxn>
              <a:cxn ang="0">
                <a:pos x="29" y="201"/>
              </a:cxn>
            </a:cxnLst>
            <a:rect l="0" t="0" r="r" b="b"/>
            <a:pathLst>
              <a:path w="181" h="217">
                <a:moveTo>
                  <a:pt x="0" y="180"/>
                </a:moveTo>
                <a:lnTo>
                  <a:pt x="6" y="180"/>
                </a:lnTo>
                <a:lnTo>
                  <a:pt x="17" y="175"/>
                </a:lnTo>
                <a:lnTo>
                  <a:pt x="23" y="175"/>
                </a:lnTo>
                <a:lnTo>
                  <a:pt x="29" y="169"/>
                </a:lnTo>
                <a:lnTo>
                  <a:pt x="34" y="164"/>
                </a:lnTo>
                <a:lnTo>
                  <a:pt x="40" y="164"/>
                </a:lnTo>
                <a:lnTo>
                  <a:pt x="40" y="159"/>
                </a:lnTo>
                <a:lnTo>
                  <a:pt x="46" y="154"/>
                </a:lnTo>
                <a:lnTo>
                  <a:pt x="51" y="148"/>
                </a:lnTo>
                <a:lnTo>
                  <a:pt x="57" y="148"/>
                </a:lnTo>
                <a:lnTo>
                  <a:pt x="57" y="143"/>
                </a:lnTo>
                <a:lnTo>
                  <a:pt x="63" y="143"/>
                </a:lnTo>
                <a:lnTo>
                  <a:pt x="68" y="138"/>
                </a:lnTo>
                <a:lnTo>
                  <a:pt x="74" y="138"/>
                </a:lnTo>
                <a:lnTo>
                  <a:pt x="74" y="132"/>
                </a:lnTo>
                <a:lnTo>
                  <a:pt x="80" y="132"/>
                </a:lnTo>
                <a:lnTo>
                  <a:pt x="80" y="127"/>
                </a:lnTo>
                <a:lnTo>
                  <a:pt x="80" y="122"/>
                </a:lnTo>
                <a:lnTo>
                  <a:pt x="74" y="122"/>
                </a:lnTo>
                <a:lnTo>
                  <a:pt x="74" y="117"/>
                </a:lnTo>
                <a:lnTo>
                  <a:pt x="68" y="117"/>
                </a:lnTo>
                <a:lnTo>
                  <a:pt x="63" y="111"/>
                </a:lnTo>
                <a:lnTo>
                  <a:pt x="63" y="106"/>
                </a:lnTo>
                <a:lnTo>
                  <a:pt x="57" y="106"/>
                </a:lnTo>
                <a:lnTo>
                  <a:pt x="57" y="101"/>
                </a:lnTo>
                <a:lnTo>
                  <a:pt x="51" y="101"/>
                </a:lnTo>
                <a:lnTo>
                  <a:pt x="51" y="96"/>
                </a:lnTo>
                <a:lnTo>
                  <a:pt x="46" y="90"/>
                </a:lnTo>
                <a:lnTo>
                  <a:pt x="46" y="85"/>
                </a:lnTo>
                <a:lnTo>
                  <a:pt x="40" y="85"/>
                </a:lnTo>
                <a:lnTo>
                  <a:pt x="40" y="80"/>
                </a:lnTo>
                <a:lnTo>
                  <a:pt x="34" y="80"/>
                </a:lnTo>
                <a:lnTo>
                  <a:pt x="34" y="74"/>
                </a:lnTo>
                <a:lnTo>
                  <a:pt x="34" y="69"/>
                </a:lnTo>
                <a:lnTo>
                  <a:pt x="40" y="64"/>
                </a:lnTo>
                <a:lnTo>
                  <a:pt x="34" y="64"/>
                </a:lnTo>
                <a:lnTo>
                  <a:pt x="34" y="59"/>
                </a:lnTo>
                <a:lnTo>
                  <a:pt x="40" y="53"/>
                </a:lnTo>
                <a:lnTo>
                  <a:pt x="46" y="48"/>
                </a:lnTo>
                <a:lnTo>
                  <a:pt x="46" y="43"/>
                </a:lnTo>
                <a:lnTo>
                  <a:pt x="51" y="43"/>
                </a:lnTo>
                <a:lnTo>
                  <a:pt x="46" y="43"/>
                </a:lnTo>
                <a:lnTo>
                  <a:pt x="46" y="37"/>
                </a:lnTo>
                <a:lnTo>
                  <a:pt x="40" y="37"/>
                </a:lnTo>
                <a:lnTo>
                  <a:pt x="46" y="32"/>
                </a:lnTo>
                <a:lnTo>
                  <a:pt x="51" y="32"/>
                </a:lnTo>
                <a:lnTo>
                  <a:pt x="51" y="27"/>
                </a:lnTo>
                <a:lnTo>
                  <a:pt x="57" y="22"/>
                </a:lnTo>
                <a:lnTo>
                  <a:pt x="51" y="16"/>
                </a:lnTo>
                <a:lnTo>
                  <a:pt x="57" y="16"/>
                </a:lnTo>
                <a:lnTo>
                  <a:pt x="57" y="11"/>
                </a:lnTo>
                <a:lnTo>
                  <a:pt x="63" y="11"/>
                </a:lnTo>
                <a:lnTo>
                  <a:pt x="63" y="6"/>
                </a:lnTo>
                <a:lnTo>
                  <a:pt x="68" y="0"/>
                </a:lnTo>
                <a:lnTo>
                  <a:pt x="85" y="22"/>
                </a:lnTo>
                <a:lnTo>
                  <a:pt x="97" y="32"/>
                </a:lnTo>
                <a:lnTo>
                  <a:pt x="114" y="32"/>
                </a:lnTo>
                <a:lnTo>
                  <a:pt x="125" y="37"/>
                </a:lnTo>
                <a:lnTo>
                  <a:pt x="136" y="59"/>
                </a:lnTo>
                <a:lnTo>
                  <a:pt x="148" y="59"/>
                </a:lnTo>
                <a:lnTo>
                  <a:pt x="170" y="59"/>
                </a:lnTo>
                <a:lnTo>
                  <a:pt x="181" y="64"/>
                </a:lnTo>
                <a:lnTo>
                  <a:pt x="176" y="85"/>
                </a:lnTo>
                <a:lnTo>
                  <a:pt x="159" y="127"/>
                </a:lnTo>
                <a:lnTo>
                  <a:pt x="125" y="154"/>
                </a:lnTo>
                <a:lnTo>
                  <a:pt x="108" y="175"/>
                </a:lnTo>
                <a:lnTo>
                  <a:pt x="102" y="190"/>
                </a:lnTo>
                <a:lnTo>
                  <a:pt x="91" y="212"/>
                </a:lnTo>
                <a:lnTo>
                  <a:pt x="68" y="217"/>
                </a:lnTo>
                <a:lnTo>
                  <a:pt x="51" y="206"/>
                </a:lnTo>
                <a:lnTo>
                  <a:pt x="29" y="201"/>
                </a:lnTo>
                <a:lnTo>
                  <a:pt x="0" y="18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0" name="Freeform 171"/>
          <p:cNvSpPr>
            <a:spLocks/>
          </p:cNvSpPr>
          <p:nvPr/>
        </p:nvSpPr>
        <p:spPr bwMode="auto">
          <a:xfrm>
            <a:off x="4449612" y="1358352"/>
            <a:ext cx="987163" cy="1087365"/>
          </a:xfrm>
          <a:custGeom>
            <a:avLst/>
            <a:gdLst/>
            <a:ahLst/>
            <a:cxnLst>
              <a:cxn ang="0">
                <a:pos x="545" y="127"/>
              </a:cxn>
              <a:cxn ang="0">
                <a:pos x="533" y="227"/>
              </a:cxn>
              <a:cxn ang="0">
                <a:pos x="528" y="422"/>
              </a:cxn>
              <a:cxn ang="0">
                <a:pos x="437" y="470"/>
              </a:cxn>
              <a:cxn ang="0">
                <a:pos x="460" y="522"/>
              </a:cxn>
              <a:cxn ang="0">
                <a:pos x="443" y="533"/>
              </a:cxn>
              <a:cxn ang="0">
                <a:pos x="420" y="538"/>
              </a:cxn>
              <a:cxn ang="0">
                <a:pos x="415" y="528"/>
              </a:cxn>
              <a:cxn ang="0">
                <a:pos x="403" y="512"/>
              </a:cxn>
              <a:cxn ang="0">
                <a:pos x="403" y="496"/>
              </a:cxn>
              <a:cxn ang="0">
                <a:pos x="386" y="507"/>
              </a:cxn>
              <a:cxn ang="0">
                <a:pos x="369" y="507"/>
              </a:cxn>
              <a:cxn ang="0">
                <a:pos x="347" y="507"/>
              </a:cxn>
              <a:cxn ang="0">
                <a:pos x="341" y="512"/>
              </a:cxn>
              <a:cxn ang="0">
                <a:pos x="324" y="512"/>
              </a:cxn>
              <a:cxn ang="0">
                <a:pos x="324" y="528"/>
              </a:cxn>
              <a:cxn ang="0">
                <a:pos x="324" y="538"/>
              </a:cxn>
              <a:cxn ang="0">
                <a:pos x="318" y="544"/>
              </a:cxn>
              <a:cxn ang="0">
                <a:pos x="296" y="544"/>
              </a:cxn>
              <a:cxn ang="0">
                <a:pos x="284" y="549"/>
              </a:cxn>
              <a:cxn ang="0">
                <a:pos x="273" y="544"/>
              </a:cxn>
              <a:cxn ang="0">
                <a:pos x="273" y="528"/>
              </a:cxn>
              <a:cxn ang="0">
                <a:pos x="256" y="522"/>
              </a:cxn>
              <a:cxn ang="0">
                <a:pos x="232" y="522"/>
              </a:cxn>
              <a:cxn ang="0">
                <a:pos x="227" y="507"/>
              </a:cxn>
              <a:cxn ang="0">
                <a:pos x="221" y="517"/>
              </a:cxn>
              <a:cxn ang="0">
                <a:pos x="204" y="522"/>
              </a:cxn>
              <a:cxn ang="0">
                <a:pos x="193" y="522"/>
              </a:cxn>
              <a:cxn ang="0">
                <a:pos x="176" y="507"/>
              </a:cxn>
              <a:cxn ang="0">
                <a:pos x="153" y="512"/>
              </a:cxn>
              <a:cxn ang="0">
                <a:pos x="148" y="501"/>
              </a:cxn>
              <a:cxn ang="0">
                <a:pos x="131" y="501"/>
              </a:cxn>
              <a:cxn ang="0">
                <a:pos x="136" y="517"/>
              </a:cxn>
              <a:cxn ang="0">
                <a:pos x="125" y="522"/>
              </a:cxn>
              <a:cxn ang="0">
                <a:pos x="114" y="528"/>
              </a:cxn>
              <a:cxn ang="0">
                <a:pos x="108" y="544"/>
              </a:cxn>
              <a:cxn ang="0">
                <a:pos x="91" y="533"/>
              </a:cxn>
              <a:cxn ang="0">
                <a:pos x="80" y="549"/>
              </a:cxn>
              <a:cxn ang="0">
                <a:pos x="74" y="570"/>
              </a:cxn>
              <a:cxn ang="0">
                <a:pos x="63" y="580"/>
              </a:cxn>
              <a:cxn ang="0">
                <a:pos x="68" y="591"/>
              </a:cxn>
              <a:cxn ang="0">
                <a:pos x="51" y="586"/>
              </a:cxn>
              <a:cxn ang="0">
                <a:pos x="34" y="601"/>
              </a:cxn>
              <a:cxn ang="0">
                <a:pos x="29" y="591"/>
              </a:cxn>
              <a:cxn ang="0">
                <a:pos x="23" y="570"/>
              </a:cxn>
              <a:cxn ang="0">
                <a:pos x="23" y="549"/>
              </a:cxn>
              <a:cxn ang="0">
                <a:pos x="23" y="522"/>
              </a:cxn>
              <a:cxn ang="0">
                <a:pos x="12" y="496"/>
              </a:cxn>
              <a:cxn ang="0">
                <a:pos x="6" y="475"/>
              </a:cxn>
              <a:cxn ang="0">
                <a:pos x="6" y="459"/>
              </a:cxn>
              <a:cxn ang="0">
                <a:pos x="12" y="433"/>
              </a:cxn>
              <a:cxn ang="0">
                <a:pos x="12" y="412"/>
              </a:cxn>
              <a:cxn ang="0">
                <a:pos x="12" y="380"/>
              </a:cxn>
              <a:cxn ang="0">
                <a:pos x="29" y="354"/>
              </a:cxn>
              <a:cxn ang="0">
                <a:pos x="34" y="322"/>
              </a:cxn>
              <a:cxn ang="0">
                <a:pos x="63" y="296"/>
              </a:cxn>
              <a:cxn ang="0">
                <a:pos x="68" y="264"/>
              </a:cxn>
              <a:cxn ang="0">
                <a:pos x="85" y="243"/>
              </a:cxn>
              <a:cxn ang="0">
                <a:pos x="153" y="227"/>
              </a:cxn>
              <a:cxn ang="0">
                <a:pos x="238" y="232"/>
              </a:cxn>
              <a:cxn ang="0">
                <a:pos x="324" y="211"/>
              </a:cxn>
              <a:cxn ang="0">
                <a:pos x="403" y="85"/>
              </a:cxn>
              <a:cxn ang="0">
                <a:pos x="505" y="11"/>
              </a:cxn>
            </a:cxnLst>
            <a:rect l="0" t="0" r="r" b="b"/>
            <a:pathLst>
              <a:path w="579" h="601">
                <a:moveTo>
                  <a:pt x="522" y="0"/>
                </a:moveTo>
                <a:lnTo>
                  <a:pt x="533" y="27"/>
                </a:lnTo>
                <a:lnTo>
                  <a:pt x="539" y="64"/>
                </a:lnTo>
                <a:lnTo>
                  <a:pt x="533" y="101"/>
                </a:lnTo>
                <a:lnTo>
                  <a:pt x="545" y="127"/>
                </a:lnTo>
                <a:lnTo>
                  <a:pt x="551" y="143"/>
                </a:lnTo>
                <a:lnTo>
                  <a:pt x="579" y="159"/>
                </a:lnTo>
                <a:lnTo>
                  <a:pt x="567" y="180"/>
                </a:lnTo>
                <a:lnTo>
                  <a:pt x="551" y="206"/>
                </a:lnTo>
                <a:lnTo>
                  <a:pt x="533" y="227"/>
                </a:lnTo>
                <a:lnTo>
                  <a:pt x="505" y="264"/>
                </a:lnTo>
                <a:lnTo>
                  <a:pt x="494" y="312"/>
                </a:lnTo>
                <a:lnTo>
                  <a:pt x="488" y="348"/>
                </a:lnTo>
                <a:lnTo>
                  <a:pt x="500" y="380"/>
                </a:lnTo>
                <a:lnTo>
                  <a:pt x="528" y="422"/>
                </a:lnTo>
                <a:lnTo>
                  <a:pt x="494" y="422"/>
                </a:lnTo>
                <a:lnTo>
                  <a:pt x="471" y="433"/>
                </a:lnTo>
                <a:lnTo>
                  <a:pt x="466" y="443"/>
                </a:lnTo>
                <a:lnTo>
                  <a:pt x="443" y="449"/>
                </a:lnTo>
                <a:lnTo>
                  <a:pt x="437" y="470"/>
                </a:lnTo>
                <a:lnTo>
                  <a:pt x="460" y="501"/>
                </a:lnTo>
                <a:lnTo>
                  <a:pt x="471" y="512"/>
                </a:lnTo>
                <a:lnTo>
                  <a:pt x="466" y="512"/>
                </a:lnTo>
                <a:lnTo>
                  <a:pt x="460" y="517"/>
                </a:lnTo>
                <a:lnTo>
                  <a:pt x="460" y="522"/>
                </a:lnTo>
                <a:lnTo>
                  <a:pt x="466" y="528"/>
                </a:lnTo>
                <a:lnTo>
                  <a:pt x="460" y="528"/>
                </a:lnTo>
                <a:lnTo>
                  <a:pt x="454" y="528"/>
                </a:lnTo>
                <a:lnTo>
                  <a:pt x="449" y="528"/>
                </a:lnTo>
                <a:lnTo>
                  <a:pt x="443" y="533"/>
                </a:lnTo>
                <a:lnTo>
                  <a:pt x="437" y="533"/>
                </a:lnTo>
                <a:lnTo>
                  <a:pt x="432" y="533"/>
                </a:lnTo>
                <a:lnTo>
                  <a:pt x="432" y="538"/>
                </a:lnTo>
                <a:lnTo>
                  <a:pt x="426" y="538"/>
                </a:lnTo>
                <a:lnTo>
                  <a:pt x="420" y="538"/>
                </a:lnTo>
                <a:lnTo>
                  <a:pt x="415" y="538"/>
                </a:lnTo>
                <a:lnTo>
                  <a:pt x="415" y="533"/>
                </a:lnTo>
                <a:lnTo>
                  <a:pt x="415" y="528"/>
                </a:lnTo>
                <a:lnTo>
                  <a:pt x="420" y="528"/>
                </a:lnTo>
                <a:lnTo>
                  <a:pt x="415" y="528"/>
                </a:lnTo>
                <a:lnTo>
                  <a:pt x="415" y="522"/>
                </a:lnTo>
                <a:lnTo>
                  <a:pt x="415" y="517"/>
                </a:lnTo>
                <a:lnTo>
                  <a:pt x="409" y="517"/>
                </a:lnTo>
                <a:lnTo>
                  <a:pt x="409" y="512"/>
                </a:lnTo>
                <a:lnTo>
                  <a:pt x="403" y="512"/>
                </a:lnTo>
                <a:lnTo>
                  <a:pt x="403" y="507"/>
                </a:lnTo>
                <a:lnTo>
                  <a:pt x="409" y="507"/>
                </a:lnTo>
                <a:lnTo>
                  <a:pt x="403" y="507"/>
                </a:lnTo>
                <a:lnTo>
                  <a:pt x="403" y="501"/>
                </a:lnTo>
                <a:lnTo>
                  <a:pt x="403" y="496"/>
                </a:lnTo>
                <a:lnTo>
                  <a:pt x="403" y="501"/>
                </a:lnTo>
                <a:lnTo>
                  <a:pt x="398" y="501"/>
                </a:lnTo>
                <a:lnTo>
                  <a:pt x="398" y="496"/>
                </a:lnTo>
                <a:lnTo>
                  <a:pt x="386" y="501"/>
                </a:lnTo>
                <a:lnTo>
                  <a:pt x="386" y="507"/>
                </a:lnTo>
                <a:lnTo>
                  <a:pt x="381" y="501"/>
                </a:lnTo>
                <a:lnTo>
                  <a:pt x="381" y="507"/>
                </a:lnTo>
                <a:lnTo>
                  <a:pt x="375" y="512"/>
                </a:lnTo>
                <a:lnTo>
                  <a:pt x="369" y="512"/>
                </a:lnTo>
                <a:lnTo>
                  <a:pt x="369" y="507"/>
                </a:lnTo>
                <a:lnTo>
                  <a:pt x="364" y="501"/>
                </a:lnTo>
                <a:lnTo>
                  <a:pt x="358" y="501"/>
                </a:lnTo>
                <a:lnTo>
                  <a:pt x="352" y="501"/>
                </a:lnTo>
                <a:lnTo>
                  <a:pt x="352" y="507"/>
                </a:lnTo>
                <a:lnTo>
                  <a:pt x="347" y="507"/>
                </a:lnTo>
                <a:lnTo>
                  <a:pt x="352" y="512"/>
                </a:lnTo>
                <a:lnTo>
                  <a:pt x="347" y="512"/>
                </a:lnTo>
                <a:lnTo>
                  <a:pt x="347" y="517"/>
                </a:lnTo>
                <a:lnTo>
                  <a:pt x="341" y="517"/>
                </a:lnTo>
                <a:lnTo>
                  <a:pt x="341" y="512"/>
                </a:lnTo>
                <a:lnTo>
                  <a:pt x="335" y="512"/>
                </a:lnTo>
                <a:lnTo>
                  <a:pt x="335" y="517"/>
                </a:lnTo>
                <a:lnTo>
                  <a:pt x="330" y="517"/>
                </a:lnTo>
                <a:lnTo>
                  <a:pt x="330" y="512"/>
                </a:lnTo>
                <a:lnTo>
                  <a:pt x="324" y="512"/>
                </a:lnTo>
                <a:lnTo>
                  <a:pt x="324" y="517"/>
                </a:lnTo>
                <a:lnTo>
                  <a:pt x="330" y="517"/>
                </a:lnTo>
                <a:lnTo>
                  <a:pt x="324" y="517"/>
                </a:lnTo>
                <a:lnTo>
                  <a:pt x="324" y="522"/>
                </a:lnTo>
                <a:lnTo>
                  <a:pt x="324" y="528"/>
                </a:lnTo>
                <a:lnTo>
                  <a:pt x="318" y="528"/>
                </a:lnTo>
                <a:lnTo>
                  <a:pt x="313" y="528"/>
                </a:lnTo>
                <a:lnTo>
                  <a:pt x="318" y="533"/>
                </a:lnTo>
                <a:lnTo>
                  <a:pt x="324" y="533"/>
                </a:lnTo>
                <a:lnTo>
                  <a:pt x="324" y="538"/>
                </a:lnTo>
                <a:lnTo>
                  <a:pt x="318" y="538"/>
                </a:lnTo>
                <a:lnTo>
                  <a:pt x="318" y="533"/>
                </a:lnTo>
                <a:lnTo>
                  <a:pt x="313" y="538"/>
                </a:lnTo>
                <a:lnTo>
                  <a:pt x="318" y="538"/>
                </a:lnTo>
                <a:lnTo>
                  <a:pt x="318" y="544"/>
                </a:lnTo>
                <a:lnTo>
                  <a:pt x="313" y="544"/>
                </a:lnTo>
                <a:lnTo>
                  <a:pt x="307" y="544"/>
                </a:lnTo>
                <a:lnTo>
                  <a:pt x="301" y="544"/>
                </a:lnTo>
                <a:lnTo>
                  <a:pt x="301" y="538"/>
                </a:lnTo>
                <a:lnTo>
                  <a:pt x="296" y="544"/>
                </a:lnTo>
                <a:lnTo>
                  <a:pt x="290" y="544"/>
                </a:lnTo>
                <a:lnTo>
                  <a:pt x="290" y="538"/>
                </a:lnTo>
                <a:lnTo>
                  <a:pt x="284" y="538"/>
                </a:lnTo>
                <a:lnTo>
                  <a:pt x="284" y="544"/>
                </a:lnTo>
                <a:lnTo>
                  <a:pt x="284" y="549"/>
                </a:lnTo>
                <a:lnTo>
                  <a:pt x="279" y="549"/>
                </a:lnTo>
                <a:lnTo>
                  <a:pt x="279" y="544"/>
                </a:lnTo>
                <a:lnTo>
                  <a:pt x="279" y="549"/>
                </a:lnTo>
                <a:lnTo>
                  <a:pt x="273" y="549"/>
                </a:lnTo>
                <a:lnTo>
                  <a:pt x="273" y="544"/>
                </a:lnTo>
                <a:lnTo>
                  <a:pt x="273" y="538"/>
                </a:lnTo>
                <a:lnTo>
                  <a:pt x="267" y="544"/>
                </a:lnTo>
                <a:lnTo>
                  <a:pt x="267" y="538"/>
                </a:lnTo>
                <a:lnTo>
                  <a:pt x="273" y="533"/>
                </a:lnTo>
                <a:lnTo>
                  <a:pt x="273" y="528"/>
                </a:lnTo>
                <a:lnTo>
                  <a:pt x="273" y="522"/>
                </a:lnTo>
                <a:lnTo>
                  <a:pt x="267" y="522"/>
                </a:lnTo>
                <a:lnTo>
                  <a:pt x="267" y="528"/>
                </a:lnTo>
                <a:lnTo>
                  <a:pt x="262" y="528"/>
                </a:lnTo>
                <a:lnTo>
                  <a:pt x="256" y="522"/>
                </a:lnTo>
                <a:lnTo>
                  <a:pt x="250" y="522"/>
                </a:lnTo>
                <a:lnTo>
                  <a:pt x="244" y="522"/>
                </a:lnTo>
                <a:lnTo>
                  <a:pt x="244" y="517"/>
                </a:lnTo>
                <a:lnTo>
                  <a:pt x="238" y="517"/>
                </a:lnTo>
                <a:lnTo>
                  <a:pt x="232" y="522"/>
                </a:lnTo>
                <a:lnTo>
                  <a:pt x="232" y="517"/>
                </a:lnTo>
                <a:lnTo>
                  <a:pt x="238" y="517"/>
                </a:lnTo>
                <a:lnTo>
                  <a:pt x="238" y="512"/>
                </a:lnTo>
                <a:lnTo>
                  <a:pt x="232" y="512"/>
                </a:lnTo>
                <a:lnTo>
                  <a:pt x="227" y="507"/>
                </a:lnTo>
                <a:lnTo>
                  <a:pt x="221" y="507"/>
                </a:lnTo>
                <a:lnTo>
                  <a:pt x="221" y="512"/>
                </a:lnTo>
                <a:lnTo>
                  <a:pt x="227" y="512"/>
                </a:lnTo>
                <a:lnTo>
                  <a:pt x="227" y="517"/>
                </a:lnTo>
                <a:lnTo>
                  <a:pt x="221" y="517"/>
                </a:lnTo>
                <a:lnTo>
                  <a:pt x="221" y="522"/>
                </a:lnTo>
                <a:lnTo>
                  <a:pt x="216" y="522"/>
                </a:lnTo>
                <a:lnTo>
                  <a:pt x="210" y="522"/>
                </a:lnTo>
                <a:lnTo>
                  <a:pt x="204" y="528"/>
                </a:lnTo>
                <a:lnTo>
                  <a:pt x="204" y="522"/>
                </a:lnTo>
                <a:lnTo>
                  <a:pt x="204" y="528"/>
                </a:lnTo>
                <a:lnTo>
                  <a:pt x="199" y="528"/>
                </a:lnTo>
                <a:lnTo>
                  <a:pt x="199" y="522"/>
                </a:lnTo>
                <a:lnTo>
                  <a:pt x="193" y="528"/>
                </a:lnTo>
                <a:lnTo>
                  <a:pt x="193" y="522"/>
                </a:lnTo>
                <a:lnTo>
                  <a:pt x="187" y="522"/>
                </a:lnTo>
                <a:lnTo>
                  <a:pt x="182" y="517"/>
                </a:lnTo>
                <a:lnTo>
                  <a:pt x="182" y="512"/>
                </a:lnTo>
                <a:lnTo>
                  <a:pt x="176" y="512"/>
                </a:lnTo>
                <a:lnTo>
                  <a:pt x="176" y="507"/>
                </a:lnTo>
                <a:lnTo>
                  <a:pt x="170" y="512"/>
                </a:lnTo>
                <a:lnTo>
                  <a:pt x="165" y="517"/>
                </a:lnTo>
                <a:lnTo>
                  <a:pt x="159" y="517"/>
                </a:lnTo>
                <a:lnTo>
                  <a:pt x="153" y="517"/>
                </a:lnTo>
                <a:lnTo>
                  <a:pt x="153" y="512"/>
                </a:lnTo>
                <a:lnTo>
                  <a:pt x="148" y="512"/>
                </a:lnTo>
                <a:lnTo>
                  <a:pt x="153" y="512"/>
                </a:lnTo>
                <a:lnTo>
                  <a:pt x="153" y="507"/>
                </a:lnTo>
                <a:lnTo>
                  <a:pt x="153" y="501"/>
                </a:lnTo>
                <a:lnTo>
                  <a:pt x="148" y="501"/>
                </a:lnTo>
                <a:lnTo>
                  <a:pt x="148" y="507"/>
                </a:lnTo>
                <a:lnTo>
                  <a:pt x="142" y="507"/>
                </a:lnTo>
                <a:lnTo>
                  <a:pt x="136" y="507"/>
                </a:lnTo>
                <a:lnTo>
                  <a:pt x="136" y="501"/>
                </a:lnTo>
                <a:lnTo>
                  <a:pt x="131" y="501"/>
                </a:lnTo>
                <a:lnTo>
                  <a:pt x="131" y="507"/>
                </a:lnTo>
                <a:lnTo>
                  <a:pt x="136" y="507"/>
                </a:lnTo>
                <a:lnTo>
                  <a:pt x="136" y="512"/>
                </a:lnTo>
                <a:lnTo>
                  <a:pt x="131" y="512"/>
                </a:lnTo>
                <a:lnTo>
                  <a:pt x="136" y="517"/>
                </a:lnTo>
                <a:lnTo>
                  <a:pt x="136" y="512"/>
                </a:lnTo>
                <a:lnTo>
                  <a:pt x="136" y="517"/>
                </a:lnTo>
                <a:lnTo>
                  <a:pt x="136" y="522"/>
                </a:lnTo>
                <a:lnTo>
                  <a:pt x="131" y="522"/>
                </a:lnTo>
                <a:lnTo>
                  <a:pt x="125" y="522"/>
                </a:lnTo>
                <a:lnTo>
                  <a:pt x="125" y="517"/>
                </a:lnTo>
                <a:lnTo>
                  <a:pt x="119" y="517"/>
                </a:lnTo>
                <a:lnTo>
                  <a:pt x="114" y="517"/>
                </a:lnTo>
                <a:lnTo>
                  <a:pt x="114" y="522"/>
                </a:lnTo>
                <a:lnTo>
                  <a:pt x="114" y="528"/>
                </a:lnTo>
                <a:lnTo>
                  <a:pt x="119" y="533"/>
                </a:lnTo>
                <a:lnTo>
                  <a:pt x="114" y="533"/>
                </a:lnTo>
                <a:lnTo>
                  <a:pt x="114" y="538"/>
                </a:lnTo>
                <a:lnTo>
                  <a:pt x="114" y="544"/>
                </a:lnTo>
                <a:lnTo>
                  <a:pt x="108" y="544"/>
                </a:lnTo>
                <a:lnTo>
                  <a:pt x="108" y="538"/>
                </a:lnTo>
                <a:lnTo>
                  <a:pt x="102" y="538"/>
                </a:lnTo>
                <a:lnTo>
                  <a:pt x="97" y="538"/>
                </a:lnTo>
                <a:lnTo>
                  <a:pt x="97" y="533"/>
                </a:lnTo>
                <a:lnTo>
                  <a:pt x="91" y="533"/>
                </a:lnTo>
                <a:lnTo>
                  <a:pt x="91" y="538"/>
                </a:lnTo>
                <a:lnTo>
                  <a:pt x="91" y="544"/>
                </a:lnTo>
                <a:lnTo>
                  <a:pt x="85" y="544"/>
                </a:lnTo>
                <a:lnTo>
                  <a:pt x="80" y="544"/>
                </a:lnTo>
                <a:lnTo>
                  <a:pt x="80" y="549"/>
                </a:lnTo>
                <a:lnTo>
                  <a:pt x="85" y="549"/>
                </a:lnTo>
                <a:lnTo>
                  <a:pt x="80" y="554"/>
                </a:lnTo>
                <a:lnTo>
                  <a:pt x="74" y="559"/>
                </a:lnTo>
                <a:lnTo>
                  <a:pt x="74" y="565"/>
                </a:lnTo>
                <a:lnTo>
                  <a:pt x="74" y="570"/>
                </a:lnTo>
                <a:lnTo>
                  <a:pt x="68" y="570"/>
                </a:lnTo>
                <a:lnTo>
                  <a:pt x="63" y="570"/>
                </a:lnTo>
                <a:lnTo>
                  <a:pt x="57" y="570"/>
                </a:lnTo>
                <a:lnTo>
                  <a:pt x="57" y="575"/>
                </a:lnTo>
                <a:lnTo>
                  <a:pt x="63" y="580"/>
                </a:lnTo>
                <a:lnTo>
                  <a:pt x="68" y="580"/>
                </a:lnTo>
                <a:lnTo>
                  <a:pt x="74" y="580"/>
                </a:lnTo>
                <a:lnTo>
                  <a:pt x="74" y="586"/>
                </a:lnTo>
                <a:lnTo>
                  <a:pt x="68" y="586"/>
                </a:lnTo>
                <a:lnTo>
                  <a:pt x="68" y="591"/>
                </a:lnTo>
                <a:lnTo>
                  <a:pt x="63" y="591"/>
                </a:lnTo>
                <a:lnTo>
                  <a:pt x="57" y="586"/>
                </a:lnTo>
                <a:lnTo>
                  <a:pt x="57" y="591"/>
                </a:lnTo>
                <a:lnTo>
                  <a:pt x="51" y="591"/>
                </a:lnTo>
                <a:lnTo>
                  <a:pt x="51" y="586"/>
                </a:lnTo>
                <a:lnTo>
                  <a:pt x="46" y="586"/>
                </a:lnTo>
                <a:lnTo>
                  <a:pt x="46" y="591"/>
                </a:lnTo>
                <a:lnTo>
                  <a:pt x="40" y="591"/>
                </a:lnTo>
                <a:lnTo>
                  <a:pt x="40" y="596"/>
                </a:lnTo>
                <a:lnTo>
                  <a:pt x="34" y="601"/>
                </a:lnTo>
                <a:lnTo>
                  <a:pt x="34" y="596"/>
                </a:lnTo>
                <a:lnTo>
                  <a:pt x="34" y="591"/>
                </a:lnTo>
                <a:lnTo>
                  <a:pt x="34" y="596"/>
                </a:lnTo>
                <a:lnTo>
                  <a:pt x="29" y="596"/>
                </a:lnTo>
                <a:lnTo>
                  <a:pt x="29" y="591"/>
                </a:lnTo>
                <a:lnTo>
                  <a:pt x="29" y="586"/>
                </a:lnTo>
                <a:lnTo>
                  <a:pt x="29" y="580"/>
                </a:lnTo>
                <a:lnTo>
                  <a:pt x="23" y="580"/>
                </a:lnTo>
                <a:lnTo>
                  <a:pt x="23" y="575"/>
                </a:lnTo>
                <a:lnTo>
                  <a:pt x="23" y="570"/>
                </a:lnTo>
                <a:lnTo>
                  <a:pt x="23" y="565"/>
                </a:lnTo>
                <a:lnTo>
                  <a:pt x="29" y="559"/>
                </a:lnTo>
                <a:lnTo>
                  <a:pt x="29" y="554"/>
                </a:lnTo>
                <a:lnTo>
                  <a:pt x="29" y="549"/>
                </a:lnTo>
                <a:lnTo>
                  <a:pt x="23" y="549"/>
                </a:lnTo>
                <a:lnTo>
                  <a:pt x="23" y="544"/>
                </a:lnTo>
                <a:lnTo>
                  <a:pt x="23" y="538"/>
                </a:lnTo>
                <a:lnTo>
                  <a:pt x="23" y="533"/>
                </a:lnTo>
                <a:lnTo>
                  <a:pt x="23" y="528"/>
                </a:lnTo>
                <a:lnTo>
                  <a:pt x="23" y="522"/>
                </a:lnTo>
                <a:lnTo>
                  <a:pt x="23" y="517"/>
                </a:lnTo>
                <a:lnTo>
                  <a:pt x="23" y="512"/>
                </a:lnTo>
                <a:lnTo>
                  <a:pt x="23" y="507"/>
                </a:lnTo>
                <a:lnTo>
                  <a:pt x="17" y="501"/>
                </a:lnTo>
                <a:lnTo>
                  <a:pt x="12" y="496"/>
                </a:lnTo>
                <a:lnTo>
                  <a:pt x="12" y="491"/>
                </a:lnTo>
                <a:lnTo>
                  <a:pt x="12" y="486"/>
                </a:lnTo>
                <a:lnTo>
                  <a:pt x="6" y="486"/>
                </a:lnTo>
                <a:lnTo>
                  <a:pt x="6" y="480"/>
                </a:lnTo>
                <a:lnTo>
                  <a:pt x="6" y="475"/>
                </a:lnTo>
                <a:lnTo>
                  <a:pt x="6" y="470"/>
                </a:lnTo>
                <a:lnTo>
                  <a:pt x="0" y="470"/>
                </a:lnTo>
                <a:lnTo>
                  <a:pt x="6" y="470"/>
                </a:lnTo>
                <a:lnTo>
                  <a:pt x="6" y="464"/>
                </a:lnTo>
                <a:lnTo>
                  <a:pt x="6" y="459"/>
                </a:lnTo>
                <a:lnTo>
                  <a:pt x="6" y="454"/>
                </a:lnTo>
                <a:lnTo>
                  <a:pt x="12" y="449"/>
                </a:lnTo>
                <a:lnTo>
                  <a:pt x="12" y="443"/>
                </a:lnTo>
                <a:lnTo>
                  <a:pt x="12" y="438"/>
                </a:lnTo>
                <a:lnTo>
                  <a:pt x="12" y="433"/>
                </a:lnTo>
                <a:lnTo>
                  <a:pt x="17" y="427"/>
                </a:lnTo>
                <a:lnTo>
                  <a:pt x="17" y="422"/>
                </a:lnTo>
                <a:lnTo>
                  <a:pt x="17" y="417"/>
                </a:lnTo>
                <a:lnTo>
                  <a:pt x="12" y="417"/>
                </a:lnTo>
                <a:lnTo>
                  <a:pt x="12" y="412"/>
                </a:lnTo>
                <a:lnTo>
                  <a:pt x="12" y="406"/>
                </a:lnTo>
                <a:lnTo>
                  <a:pt x="6" y="401"/>
                </a:lnTo>
                <a:lnTo>
                  <a:pt x="12" y="396"/>
                </a:lnTo>
                <a:lnTo>
                  <a:pt x="12" y="391"/>
                </a:lnTo>
                <a:lnTo>
                  <a:pt x="12" y="380"/>
                </a:lnTo>
                <a:lnTo>
                  <a:pt x="12" y="375"/>
                </a:lnTo>
                <a:lnTo>
                  <a:pt x="12" y="364"/>
                </a:lnTo>
                <a:lnTo>
                  <a:pt x="17" y="359"/>
                </a:lnTo>
                <a:lnTo>
                  <a:pt x="23" y="354"/>
                </a:lnTo>
                <a:lnTo>
                  <a:pt x="29" y="354"/>
                </a:lnTo>
                <a:lnTo>
                  <a:pt x="34" y="348"/>
                </a:lnTo>
                <a:lnTo>
                  <a:pt x="34" y="343"/>
                </a:lnTo>
                <a:lnTo>
                  <a:pt x="34" y="338"/>
                </a:lnTo>
                <a:lnTo>
                  <a:pt x="40" y="327"/>
                </a:lnTo>
                <a:lnTo>
                  <a:pt x="34" y="322"/>
                </a:lnTo>
                <a:lnTo>
                  <a:pt x="40" y="317"/>
                </a:lnTo>
                <a:lnTo>
                  <a:pt x="46" y="312"/>
                </a:lnTo>
                <a:lnTo>
                  <a:pt x="51" y="306"/>
                </a:lnTo>
                <a:lnTo>
                  <a:pt x="57" y="301"/>
                </a:lnTo>
                <a:lnTo>
                  <a:pt x="63" y="296"/>
                </a:lnTo>
                <a:lnTo>
                  <a:pt x="63" y="290"/>
                </a:lnTo>
                <a:lnTo>
                  <a:pt x="63" y="285"/>
                </a:lnTo>
                <a:lnTo>
                  <a:pt x="68" y="275"/>
                </a:lnTo>
                <a:lnTo>
                  <a:pt x="68" y="269"/>
                </a:lnTo>
                <a:lnTo>
                  <a:pt x="68" y="264"/>
                </a:lnTo>
                <a:lnTo>
                  <a:pt x="74" y="264"/>
                </a:lnTo>
                <a:lnTo>
                  <a:pt x="74" y="259"/>
                </a:lnTo>
                <a:lnTo>
                  <a:pt x="80" y="254"/>
                </a:lnTo>
                <a:lnTo>
                  <a:pt x="85" y="248"/>
                </a:lnTo>
                <a:lnTo>
                  <a:pt x="85" y="243"/>
                </a:lnTo>
                <a:lnTo>
                  <a:pt x="85" y="238"/>
                </a:lnTo>
                <a:lnTo>
                  <a:pt x="102" y="222"/>
                </a:lnTo>
                <a:lnTo>
                  <a:pt x="125" y="211"/>
                </a:lnTo>
                <a:lnTo>
                  <a:pt x="142" y="217"/>
                </a:lnTo>
                <a:lnTo>
                  <a:pt x="153" y="227"/>
                </a:lnTo>
                <a:lnTo>
                  <a:pt x="165" y="227"/>
                </a:lnTo>
                <a:lnTo>
                  <a:pt x="187" y="217"/>
                </a:lnTo>
                <a:lnTo>
                  <a:pt x="210" y="211"/>
                </a:lnTo>
                <a:lnTo>
                  <a:pt x="221" y="222"/>
                </a:lnTo>
                <a:lnTo>
                  <a:pt x="238" y="232"/>
                </a:lnTo>
                <a:lnTo>
                  <a:pt x="256" y="227"/>
                </a:lnTo>
                <a:lnTo>
                  <a:pt x="273" y="222"/>
                </a:lnTo>
                <a:lnTo>
                  <a:pt x="296" y="227"/>
                </a:lnTo>
                <a:lnTo>
                  <a:pt x="313" y="227"/>
                </a:lnTo>
                <a:lnTo>
                  <a:pt x="324" y="211"/>
                </a:lnTo>
                <a:lnTo>
                  <a:pt x="335" y="185"/>
                </a:lnTo>
                <a:lnTo>
                  <a:pt x="352" y="164"/>
                </a:lnTo>
                <a:lnTo>
                  <a:pt x="369" y="122"/>
                </a:lnTo>
                <a:lnTo>
                  <a:pt x="386" y="106"/>
                </a:lnTo>
                <a:lnTo>
                  <a:pt x="403" y="85"/>
                </a:lnTo>
                <a:lnTo>
                  <a:pt x="426" y="64"/>
                </a:lnTo>
                <a:lnTo>
                  <a:pt x="443" y="53"/>
                </a:lnTo>
                <a:lnTo>
                  <a:pt x="466" y="43"/>
                </a:lnTo>
                <a:lnTo>
                  <a:pt x="488" y="22"/>
                </a:lnTo>
                <a:lnTo>
                  <a:pt x="505" y="11"/>
                </a:lnTo>
                <a:lnTo>
                  <a:pt x="522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1" name="Freeform 172"/>
          <p:cNvSpPr>
            <a:spLocks/>
          </p:cNvSpPr>
          <p:nvPr/>
        </p:nvSpPr>
        <p:spPr bwMode="auto">
          <a:xfrm>
            <a:off x="4033603" y="1139432"/>
            <a:ext cx="1046837" cy="955289"/>
          </a:xfrm>
          <a:custGeom>
            <a:avLst/>
            <a:gdLst/>
            <a:ahLst/>
            <a:cxnLst>
              <a:cxn ang="0">
                <a:pos x="119" y="52"/>
              </a:cxn>
              <a:cxn ang="0">
                <a:pos x="170" y="16"/>
              </a:cxn>
              <a:cxn ang="0">
                <a:pos x="267" y="42"/>
              </a:cxn>
              <a:cxn ang="0">
                <a:pos x="386" y="47"/>
              </a:cxn>
              <a:cxn ang="0">
                <a:pos x="408" y="63"/>
              </a:cxn>
              <a:cxn ang="0">
                <a:pos x="460" y="95"/>
              </a:cxn>
              <a:cxn ang="0">
                <a:pos x="500" y="148"/>
              </a:cxn>
              <a:cxn ang="0">
                <a:pos x="540" y="126"/>
              </a:cxn>
              <a:cxn ang="0">
                <a:pos x="585" y="179"/>
              </a:cxn>
              <a:cxn ang="0">
                <a:pos x="608" y="227"/>
              </a:cxn>
              <a:cxn ang="0">
                <a:pos x="580" y="306"/>
              </a:cxn>
              <a:cxn ang="0">
                <a:pos x="540" y="348"/>
              </a:cxn>
              <a:cxn ang="0">
                <a:pos x="482" y="354"/>
              </a:cxn>
              <a:cxn ang="0">
                <a:pos x="431" y="338"/>
              </a:cxn>
              <a:cxn ang="0">
                <a:pos x="386" y="338"/>
              </a:cxn>
              <a:cxn ang="0">
                <a:pos x="329" y="359"/>
              </a:cxn>
              <a:cxn ang="0">
                <a:pos x="318" y="348"/>
              </a:cxn>
              <a:cxn ang="0">
                <a:pos x="295" y="343"/>
              </a:cxn>
              <a:cxn ang="0">
                <a:pos x="284" y="359"/>
              </a:cxn>
              <a:cxn ang="0">
                <a:pos x="267" y="369"/>
              </a:cxn>
              <a:cxn ang="0">
                <a:pos x="250" y="385"/>
              </a:cxn>
              <a:cxn ang="0">
                <a:pos x="233" y="380"/>
              </a:cxn>
              <a:cxn ang="0">
                <a:pos x="216" y="385"/>
              </a:cxn>
              <a:cxn ang="0">
                <a:pos x="204" y="401"/>
              </a:cxn>
              <a:cxn ang="0">
                <a:pos x="187" y="412"/>
              </a:cxn>
              <a:cxn ang="0">
                <a:pos x="170" y="422"/>
              </a:cxn>
              <a:cxn ang="0">
                <a:pos x="164" y="438"/>
              </a:cxn>
              <a:cxn ang="0">
                <a:pos x="153" y="454"/>
              </a:cxn>
              <a:cxn ang="0">
                <a:pos x="136" y="480"/>
              </a:cxn>
              <a:cxn ang="0">
                <a:pos x="136" y="496"/>
              </a:cxn>
              <a:cxn ang="0">
                <a:pos x="119" y="491"/>
              </a:cxn>
              <a:cxn ang="0">
                <a:pos x="119" y="507"/>
              </a:cxn>
              <a:cxn ang="0">
                <a:pos x="102" y="512"/>
              </a:cxn>
              <a:cxn ang="0">
                <a:pos x="85" y="523"/>
              </a:cxn>
              <a:cxn ang="0">
                <a:pos x="68" y="523"/>
              </a:cxn>
              <a:cxn ang="0">
                <a:pos x="45" y="523"/>
              </a:cxn>
              <a:cxn ang="0">
                <a:pos x="34" y="528"/>
              </a:cxn>
              <a:cxn ang="0">
                <a:pos x="23" y="517"/>
              </a:cxn>
              <a:cxn ang="0">
                <a:pos x="28" y="406"/>
              </a:cxn>
              <a:cxn ang="0">
                <a:pos x="0" y="364"/>
              </a:cxn>
              <a:cxn ang="0">
                <a:pos x="40" y="253"/>
              </a:cxn>
              <a:cxn ang="0">
                <a:pos x="68" y="190"/>
              </a:cxn>
              <a:cxn ang="0">
                <a:pos x="57" y="132"/>
              </a:cxn>
              <a:cxn ang="0">
                <a:pos x="85" y="89"/>
              </a:cxn>
            </a:cxnLst>
            <a:rect l="0" t="0" r="r" b="b"/>
            <a:pathLst>
              <a:path w="614" h="528">
                <a:moveTo>
                  <a:pt x="85" y="89"/>
                </a:moveTo>
                <a:lnTo>
                  <a:pt x="102" y="74"/>
                </a:lnTo>
                <a:lnTo>
                  <a:pt x="119" y="52"/>
                </a:lnTo>
                <a:lnTo>
                  <a:pt x="142" y="21"/>
                </a:lnTo>
                <a:lnTo>
                  <a:pt x="153" y="0"/>
                </a:lnTo>
                <a:lnTo>
                  <a:pt x="170" y="16"/>
                </a:lnTo>
                <a:lnTo>
                  <a:pt x="187" y="26"/>
                </a:lnTo>
                <a:lnTo>
                  <a:pt x="221" y="37"/>
                </a:lnTo>
                <a:lnTo>
                  <a:pt x="267" y="42"/>
                </a:lnTo>
                <a:lnTo>
                  <a:pt x="323" y="37"/>
                </a:lnTo>
                <a:lnTo>
                  <a:pt x="374" y="26"/>
                </a:lnTo>
                <a:lnTo>
                  <a:pt x="386" y="47"/>
                </a:lnTo>
                <a:lnTo>
                  <a:pt x="374" y="63"/>
                </a:lnTo>
                <a:lnTo>
                  <a:pt x="391" y="63"/>
                </a:lnTo>
                <a:lnTo>
                  <a:pt x="408" y="63"/>
                </a:lnTo>
                <a:lnTo>
                  <a:pt x="425" y="68"/>
                </a:lnTo>
                <a:lnTo>
                  <a:pt x="431" y="79"/>
                </a:lnTo>
                <a:lnTo>
                  <a:pt x="460" y="95"/>
                </a:lnTo>
                <a:lnTo>
                  <a:pt x="482" y="121"/>
                </a:lnTo>
                <a:lnTo>
                  <a:pt x="494" y="137"/>
                </a:lnTo>
                <a:lnTo>
                  <a:pt x="500" y="148"/>
                </a:lnTo>
                <a:lnTo>
                  <a:pt x="506" y="142"/>
                </a:lnTo>
                <a:lnTo>
                  <a:pt x="517" y="132"/>
                </a:lnTo>
                <a:lnTo>
                  <a:pt x="540" y="126"/>
                </a:lnTo>
                <a:lnTo>
                  <a:pt x="574" y="132"/>
                </a:lnTo>
                <a:lnTo>
                  <a:pt x="585" y="153"/>
                </a:lnTo>
                <a:lnTo>
                  <a:pt x="585" y="179"/>
                </a:lnTo>
                <a:lnTo>
                  <a:pt x="597" y="190"/>
                </a:lnTo>
                <a:lnTo>
                  <a:pt x="602" y="206"/>
                </a:lnTo>
                <a:lnTo>
                  <a:pt x="608" y="227"/>
                </a:lnTo>
                <a:lnTo>
                  <a:pt x="614" y="243"/>
                </a:lnTo>
                <a:lnTo>
                  <a:pt x="597" y="285"/>
                </a:lnTo>
                <a:lnTo>
                  <a:pt x="580" y="306"/>
                </a:lnTo>
                <a:lnTo>
                  <a:pt x="568" y="332"/>
                </a:lnTo>
                <a:lnTo>
                  <a:pt x="557" y="348"/>
                </a:lnTo>
                <a:lnTo>
                  <a:pt x="540" y="348"/>
                </a:lnTo>
                <a:lnTo>
                  <a:pt x="517" y="343"/>
                </a:lnTo>
                <a:lnTo>
                  <a:pt x="500" y="348"/>
                </a:lnTo>
                <a:lnTo>
                  <a:pt x="482" y="354"/>
                </a:lnTo>
                <a:lnTo>
                  <a:pt x="465" y="343"/>
                </a:lnTo>
                <a:lnTo>
                  <a:pt x="454" y="332"/>
                </a:lnTo>
                <a:lnTo>
                  <a:pt x="431" y="338"/>
                </a:lnTo>
                <a:lnTo>
                  <a:pt x="408" y="348"/>
                </a:lnTo>
                <a:lnTo>
                  <a:pt x="397" y="348"/>
                </a:lnTo>
                <a:lnTo>
                  <a:pt x="386" y="338"/>
                </a:lnTo>
                <a:lnTo>
                  <a:pt x="369" y="332"/>
                </a:lnTo>
                <a:lnTo>
                  <a:pt x="346" y="343"/>
                </a:lnTo>
                <a:lnTo>
                  <a:pt x="329" y="359"/>
                </a:lnTo>
                <a:lnTo>
                  <a:pt x="323" y="354"/>
                </a:lnTo>
                <a:lnTo>
                  <a:pt x="318" y="354"/>
                </a:lnTo>
                <a:lnTo>
                  <a:pt x="318" y="348"/>
                </a:lnTo>
                <a:lnTo>
                  <a:pt x="312" y="348"/>
                </a:lnTo>
                <a:lnTo>
                  <a:pt x="301" y="343"/>
                </a:lnTo>
                <a:lnTo>
                  <a:pt x="295" y="343"/>
                </a:lnTo>
                <a:lnTo>
                  <a:pt x="289" y="348"/>
                </a:lnTo>
                <a:lnTo>
                  <a:pt x="284" y="354"/>
                </a:lnTo>
                <a:lnTo>
                  <a:pt x="284" y="359"/>
                </a:lnTo>
                <a:lnTo>
                  <a:pt x="278" y="359"/>
                </a:lnTo>
                <a:lnTo>
                  <a:pt x="272" y="369"/>
                </a:lnTo>
                <a:lnTo>
                  <a:pt x="267" y="369"/>
                </a:lnTo>
                <a:lnTo>
                  <a:pt x="261" y="375"/>
                </a:lnTo>
                <a:lnTo>
                  <a:pt x="255" y="380"/>
                </a:lnTo>
                <a:lnTo>
                  <a:pt x="250" y="385"/>
                </a:lnTo>
                <a:lnTo>
                  <a:pt x="244" y="385"/>
                </a:lnTo>
                <a:lnTo>
                  <a:pt x="238" y="385"/>
                </a:lnTo>
                <a:lnTo>
                  <a:pt x="233" y="380"/>
                </a:lnTo>
                <a:lnTo>
                  <a:pt x="227" y="380"/>
                </a:lnTo>
                <a:lnTo>
                  <a:pt x="221" y="380"/>
                </a:lnTo>
                <a:lnTo>
                  <a:pt x="216" y="385"/>
                </a:lnTo>
                <a:lnTo>
                  <a:pt x="216" y="396"/>
                </a:lnTo>
                <a:lnTo>
                  <a:pt x="210" y="401"/>
                </a:lnTo>
                <a:lnTo>
                  <a:pt x="204" y="401"/>
                </a:lnTo>
                <a:lnTo>
                  <a:pt x="199" y="406"/>
                </a:lnTo>
                <a:lnTo>
                  <a:pt x="193" y="412"/>
                </a:lnTo>
                <a:lnTo>
                  <a:pt x="187" y="412"/>
                </a:lnTo>
                <a:lnTo>
                  <a:pt x="181" y="417"/>
                </a:lnTo>
                <a:lnTo>
                  <a:pt x="176" y="417"/>
                </a:lnTo>
                <a:lnTo>
                  <a:pt x="170" y="422"/>
                </a:lnTo>
                <a:lnTo>
                  <a:pt x="170" y="433"/>
                </a:lnTo>
                <a:lnTo>
                  <a:pt x="170" y="438"/>
                </a:lnTo>
                <a:lnTo>
                  <a:pt x="164" y="438"/>
                </a:lnTo>
                <a:lnTo>
                  <a:pt x="159" y="443"/>
                </a:lnTo>
                <a:lnTo>
                  <a:pt x="159" y="449"/>
                </a:lnTo>
                <a:lnTo>
                  <a:pt x="153" y="454"/>
                </a:lnTo>
                <a:lnTo>
                  <a:pt x="147" y="459"/>
                </a:lnTo>
                <a:lnTo>
                  <a:pt x="142" y="475"/>
                </a:lnTo>
                <a:lnTo>
                  <a:pt x="136" y="480"/>
                </a:lnTo>
                <a:lnTo>
                  <a:pt x="136" y="486"/>
                </a:lnTo>
                <a:lnTo>
                  <a:pt x="142" y="491"/>
                </a:lnTo>
                <a:lnTo>
                  <a:pt x="136" y="496"/>
                </a:lnTo>
                <a:lnTo>
                  <a:pt x="130" y="496"/>
                </a:lnTo>
                <a:lnTo>
                  <a:pt x="125" y="496"/>
                </a:lnTo>
                <a:lnTo>
                  <a:pt x="119" y="491"/>
                </a:lnTo>
                <a:lnTo>
                  <a:pt x="113" y="491"/>
                </a:lnTo>
                <a:lnTo>
                  <a:pt x="119" y="496"/>
                </a:lnTo>
                <a:lnTo>
                  <a:pt x="119" y="507"/>
                </a:lnTo>
                <a:lnTo>
                  <a:pt x="113" y="507"/>
                </a:lnTo>
                <a:lnTo>
                  <a:pt x="108" y="507"/>
                </a:lnTo>
                <a:lnTo>
                  <a:pt x="102" y="512"/>
                </a:lnTo>
                <a:lnTo>
                  <a:pt x="96" y="517"/>
                </a:lnTo>
                <a:lnTo>
                  <a:pt x="91" y="517"/>
                </a:lnTo>
                <a:lnTo>
                  <a:pt x="85" y="523"/>
                </a:lnTo>
                <a:lnTo>
                  <a:pt x="79" y="517"/>
                </a:lnTo>
                <a:lnTo>
                  <a:pt x="74" y="517"/>
                </a:lnTo>
                <a:lnTo>
                  <a:pt x="68" y="523"/>
                </a:lnTo>
                <a:lnTo>
                  <a:pt x="62" y="523"/>
                </a:lnTo>
                <a:lnTo>
                  <a:pt x="51" y="523"/>
                </a:lnTo>
                <a:lnTo>
                  <a:pt x="45" y="523"/>
                </a:lnTo>
                <a:lnTo>
                  <a:pt x="45" y="528"/>
                </a:lnTo>
                <a:lnTo>
                  <a:pt x="40" y="528"/>
                </a:lnTo>
                <a:lnTo>
                  <a:pt x="34" y="528"/>
                </a:lnTo>
                <a:lnTo>
                  <a:pt x="28" y="523"/>
                </a:lnTo>
                <a:lnTo>
                  <a:pt x="28" y="517"/>
                </a:lnTo>
                <a:lnTo>
                  <a:pt x="23" y="517"/>
                </a:lnTo>
                <a:lnTo>
                  <a:pt x="11" y="480"/>
                </a:lnTo>
                <a:lnTo>
                  <a:pt x="28" y="438"/>
                </a:lnTo>
                <a:lnTo>
                  <a:pt x="28" y="406"/>
                </a:lnTo>
                <a:lnTo>
                  <a:pt x="11" y="396"/>
                </a:lnTo>
                <a:lnTo>
                  <a:pt x="6" y="375"/>
                </a:lnTo>
                <a:lnTo>
                  <a:pt x="0" y="364"/>
                </a:lnTo>
                <a:lnTo>
                  <a:pt x="6" y="338"/>
                </a:lnTo>
                <a:lnTo>
                  <a:pt x="17" y="290"/>
                </a:lnTo>
                <a:lnTo>
                  <a:pt x="40" y="253"/>
                </a:lnTo>
                <a:lnTo>
                  <a:pt x="62" y="237"/>
                </a:lnTo>
                <a:lnTo>
                  <a:pt x="79" y="211"/>
                </a:lnTo>
                <a:lnTo>
                  <a:pt x="68" y="190"/>
                </a:lnTo>
                <a:lnTo>
                  <a:pt x="34" y="153"/>
                </a:lnTo>
                <a:lnTo>
                  <a:pt x="34" y="137"/>
                </a:lnTo>
                <a:lnTo>
                  <a:pt x="57" y="132"/>
                </a:lnTo>
                <a:lnTo>
                  <a:pt x="74" y="111"/>
                </a:lnTo>
                <a:lnTo>
                  <a:pt x="85" y="95"/>
                </a:lnTo>
                <a:lnTo>
                  <a:pt x="85" y="8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2" name="Freeform 173"/>
          <p:cNvSpPr>
            <a:spLocks/>
          </p:cNvSpPr>
          <p:nvPr/>
        </p:nvSpPr>
        <p:spPr bwMode="auto">
          <a:xfrm>
            <a:off x="3542580" y="1253416"/>
            <a:ext cx="635945" cy="267769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209" y="21"/>
              </a:cxn>
              <a:cxn ang="0">
                <a:pos x="237" y="32"/>
              </a:cxn>
              <a:cxn ang="0">
                <a:pos x="283" y="26"/>
              </a:cxn>
              <a:cxn ang="0">
                <a:pos x="316" y="26"/>
              </a:cxn>
              <a:cxn ang="0">
                <a:pos x="345" y="21"/>
              </a:cxn>
              <a:cxn ang="0">
                <a:pos x="356" y="26"/>
              </a:cxn>
              <a:cxn ang="0">
                <a:pos x="373" y="26"/>
              </a:cxn>
              <a:cxn ang="0">
                <a:pos x="373" y="32"/>
              </a:cxn>
              <a:cxn ang="0">
                <a:pos x="334" y="42"/>
              </a:cxn>
              <a:cxn ang="0">
                <a:pos x="316" y="53"/>
              </a:cxn>
              <a:cxn ang="0">
                <a:pos x="288" y="64"/>
              </a:cxn>
              <a:cxn ang="0">
                <a:pos x="260" y="79"/>
              </a:cxn>
              <a:cxn ang="0">
                <a:pos x="249" y="85"/>
              </a:cxn>
              <a:cxn ang="0">
                <a:pos x="226" y="111"/>
              </a:cxn>
              <a:cxn ang="0">
                <a:pos x="209" y="116"/>
              </a:cxn>
              <a:cxn ang="0">
                <a:pos x="186" y="127"/>
              </a:cxn>
              <a:cxn ang="0">
                <a:pos x="175" y="132"/>
              </a:cxn>
              <a:cxn ang="0">
                <a:pos x="164" y="148"/>
              </a:cxn>
              <a:cxn ang="0">
                <a:pos x="101" y="148"/>
              </a:cxn>
              <a:cxn ang="0">
                <a:pos x="90" y="143"/>
              </a:cxn>
              <a:cxn ang="0">
                <a:pos x="84" y="132"/>
              </a:cxn>
              <a:cxn ang="0">
                <a:pos x="68" y="122"/>
              </a:cxn>
              <a:cxn ang="0">
                <a:pos x="62" y="111"/>
              </a:cxn>
              <a:cxn ang="0">
                <a:pos x="56" y="95"/>
              </a:cxn>
              <a:cxn ang="0">
                <a:pos x="45" y="85"/>
              </a:cxn>
              <a:cxn ang="0">
                <a:pos x="28" y="69"/>
              </a:cxn>
              <a:cxn ang="0">
                <a:pos x="5" y="64"/>
              </a:cxn>
              <a:cxn ang="0">
                <a:pos x="0" y="48"/>
              </a:cxn>
              <a:cxn ang="0">
                <a:pos x="0" y="37"/>
              </a:cxn>
              <a:cxn ang="0">
                <a:pos x="17" y="26"/>
              </a:cxn>
              <a:cxn ang="0">
                <a:pos x="45" y="26"/>
              </a:cxn>
              <a:cxn ang="0">
                <a:pos x="73" y="16"/>
              </a:cxn>
              <a:cxn ang="0">
                <a:pos x="96" y="5"/>
              </a:cxn>
              <a:cxn ang="0">
                <a:pos x="118" y="16"/>
              </a:cxn>
              <a:cxn ang="0">
                <a:pos x="135" y="16"/>
              </a:cxn>
              <a:cxn ang="0">
                <a:pos x="147" y="11"/>
              </a:cxn>
              <a:cxn ang="0">
                <a:pos x="164" y="11"/>
              </a:cxn>
              <a:cxn ang="0">
                <a:pos x="175" y="11"/>
              </a:cxn>
              <a:cxn ang="0">
                <a:pos x="186" y="5"/>
              </a:cxn>
              <a:cxn ang="0">
                <a:pos x="203" y="0"/>
              </a:cxn>
            </a:cxnLst>
            <a:rect l="0" t="0" r="r" b="b"/>
            <a:pathLst>
              <a:path w="373" h="148">
                <a:moveTo>
                  <a:pt x="203" y="0"/>
                </a:moveTo>
                <a:lnTo>
                  <a:pt x="209" y="21"/>
                </a:lnTo>
                <a:lnTo>
                  <a:pt x="237" y="32"/>
                </a:lnTo>
                <a:lnTo>
                  <a:pt x="283" y="26"/>
                </a:lnTo>
                <a:lnTo>
                  <a:pt x="316" y="26"/>
                </a:lnTo>
                <a:lnTo>
                  <a:pt x="345" y="21"/>
                </a:lnTo>
                <a:lnTo>
                  <a:pt x="356" y="26"/>
                </a:lnTo>
                <a:lnTo>
                  <a:pt x="373" y="26"/>
                </a:lnTo>
                <a:lnTo>
                  <a:pt x="373" y="32"/>
                </a:lnTo>
                <a:lnTo>
                  <a:pt x="334" y="42"/>
                </a:lnTo>
                <a:lnTo>
                  <a:pt x="316" y="53"/>
                </a:lnTo>
                <a:lnTo>
                  <a:pt x="288" y="64"/>
                </a:lnTo>
                <a:lnTo>
                  <a:pt x="260" y="79"/>
                </a:lnTo>
                <a:lnTo>
                  <a:pt x="249" y="85"/>
                </a:lnTo>
                <a:lnTo>
                  <a:pt x="226" y="111"/>
                </a:lnTo>
                <a:lnTo>
                  <a:pt x="209" y="116"/>
                </a:lnTo>
                <a:lnTo>
                  <a:pt x="186" y="127"/>
                </a:lnTo>
                <a:lnTo>
                  <a:pt x="175" y="132"/>
                </a:lnTo>
                <a:lnTo>
                  <a:pt x="164" y="148"/>
                </a:lnTo>
                <a:lnTo>
                  <a:pt x="101" y="148"/>
                </a:lnTo>
                <a:lnTo>
                  <a:pt x="90" y="143"/>
                </a:lnTo>
                <a:lnTo>
                  <a:pt x="84" y="132"/>
                </a:lnTo>
                <a:lnTo>
                  <a:pt x="68" y="122"/>
                </a:lnTo>
                <a:lnTo>
                  <a:pt x="62" y="111"/>
                </a:lnTo>
                <a:lnTo>
                  <a:pt x="56" y="95"/>
                </a:lnTo>
                <a:lnTo>
                  <a:pt x="45" y="85"/>
                </a:lnTo>
                <a:lnTo>
                  <a:pt x="28" y="69"/>
                </a:lnTo>
                <a:lnTo>
                  <a:pt x="5" y="64"/>
                </a:lnTo>
                <a:lnTo>
                  <a:pt x="0" y="48"/>
                </a:lnTo>
                <a:lnTo>
                  <a:pt x="0" y="37"/>
                </a:lnTo>
                <a:lnTo>
                  <a:pt x="17" y="26"/>
                </a:lnTo>
                <a:lnTo>
                  <a:pt x="45" y="26"/>
                </a:lnTo>
                <a:lnTo>
                  <a:pt x="73" y="16"/>
                </a:lnTo>
                <a:lnTo>
                  <a:pt x="96" y="5"/>
                </a:lnTo>
                <a:lnTo>
                  <a:pt x="118" y="16"/>
                </a:lnTo>
                <a:lnTo>
                  <a:pt x="135" y="16"/>
                </a:lnTo>
                <a:lnTo>
                  <a:pt x="147" y="11"/>
                </a:lnTo>
                <a:lnTo>
                  <a:pt x="164" y="11"/>
                </a:lnTo>
                <a:lnTo>
                  <a:pt x="175" y="11"/>
                </a:lnTo>
                <a:lnTo>
                  <a:pt x="186" y="5"/>
                </a:lnTo>
                <a:lnTo>
                  <a:pt x="203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3" name="Freeform 174"/>
          <p:cNvSpPr>
            <a:spLocks/>
          </p:cNvSpPr>
          <p:nvPr/>
        </p:nvSpPr>
        <p:spPr bwMode="auto">
          <a:xfrm>
            <a:off x="3300478" y="1291410"/>
            <a:ext cx="878048" cy="515637"/>
          </a:xfrm>
          <a:custGeom>
            <a:avLst/>
            <a:gdLst/>
            <a:ahLst/>
            <a:cxnLst>
              <a:cxn ang="0">
                <a:pos x="504" y="26"/>
              </a:cxn>
              <a:cxn ang="0">
                <a:pos x="464" y="53"/>
              </a:cxn>
              <a:cxn ang="0">
                <a:pos x="498" y="105"/>
              </a:cxn>
              <a:cxn ang="0">
                <a:pos x="492" y="153"/>
              </a:cxn>
              <a:cxn ang="0">
                <a:pos x="447" y="206"/>
              </a:cxn>
              <a:cxn ang="0">
                <a:pos x="430" y="280"/>
              </a:cxn>
              <a:cxn ang="0">
                <a:pos x="402" y="285"/>
              </a:cxn>
              <a:cxn ang="0">
                <a:pos x="351" y="275"/>
              </a:cxn>
              <a:cxn ang="0">
                <a:pos x="294" y="248"/>
              </a:cxn>
              <a:cxn ang="0">
                <a:pos x="260" y="248"/>
              </a:cxn>
              <a:cxn ang="0">
                <a:pos x="243" y="206"/>
              </a:cxn>
              <a:cxn ang="0">
                <a:pos x="215" y="195"/>
              </a:cxn>
              <a:cxn ang="0">
                <a:pos x="164" y="211"/>
              </a:cxn>
              <a:cxn ang="0">
                <a:pos x="153" y="238"/>
              </a:cxn>
              <a:cxn ang="0">
                <a:pos x="119" y="227"/>
              </a:cxn>
              <a:cxn ang="0">
                <a:pos x="62" y="195"/>
              </a:cxn>
              <a:cxn ang="0">
                <a:pos x="45" y="174"/>
              </a:cxn>
              <a:cxn ang="0">
                <a:pos x="11" y="137"/>
              </a:cxn>
              <a:cxn ang="0">
                <a:pos x="0" y="95"/>
              </a:cxn>
              <a:cxn ang="0">
                <a:pos x="34" y="63"/>
              </a:cxn>
              <a:cxn ang="0">
                <a:pos x="68" y="53"/>
              </a:cxn>
              <a:cxn ang="0">
                <a:pos x="91" y="16"/>
              </a:cxn>
              <a:cxn ang="0">
                <a:pos x="107" y="5"/>
              </a:cxn>
              <a:cxn ang="0">
                <a:pos x="125" y="26"/>
              </a:cxn>
              <a:cxn ang="0">
                <a:pos x="147" y="42"/>
              </a:cxn>
              <a:cxn ang="0">
                <a:pos x="187" y="63"/>
              </a:cxn>
              <a:cxn ang="0">
                <a:pos x="204" y="90"/>
              </a:cxn>
              <a:cxn ang="0">
                <a:pos x="226" y="111"/>
              </a:cxn>
              <a:cxn ang="0">
                <a:pos x="243" y="127"/>
              </a:cxn>
              <a:cxn ang="0">
                <a:pos x="317" y="111"/>
              </a:cxn>
              <a:cxn ang="0">
                <a:pos x="351" y="95"/>
              </a:cxn>
              <a:cxn ang="0">
                <a:pos x="391" y="63"/>
              </a:cxn>
              <a:cxn ang="0">
                <a:pos x="430" y="42"/>
              </a:cxn>
              <a:cxn ang="0">
                <a:pos x="475" y="21"/>
              </a:cxn>
            </a:cxnLst>
            <a:rect l="0" t="0" r="r" b="b"/>
            <a:pathLst>
              <a:path w="515" h="285">
                <a:moveTo>
                  <a:pt x="515" y="10"/>
                </a:moveTo>
                <a:lnTo>
                  <a:pt x="504" y="26"/>
                </a:lnTo>
                <a:lnTo>
                  <a:pt x="487" y="47"/>
                </a:lnTo>
                <a:lnTo>
                  <a:pt x="464" y="53"/>
                </a:lnTo>
                <a:lnTo>
                  <a:pt x="464" y="69"/>
                </a:lnTo>
                <a:lnTo>
                  <a:pt x="498" y="105"/>
                </a:lnTo>
                <a:lnTo>
                  <a:pt x="509" y="127"/>
                </a:lnTo>
                <a:lnTo>
                  <a:pt x="492" y="153"/>
                </a:lnTo>
                <a:lnTo>
                  <a:pt x="470" y="169"/>
                </a:lnTo>
                <a:lnTo>
                  <a:pt x="447" y="206"/>
                </a:lnTo>
                <a:lnTo>
                  <a:pt x="436" y="253"/>
                </a:lnTo>
                <a:lnTo>
                  <a:pt x="430" y="280"/>
                </a:lnTo>
                <a:lnTo>
                  <a:pt x="413" y="280"/>
                </a:lnTo>
                <a:lnTo>
                  <a:pt x="402" y="285"/>
                </a:lnTo>
                <a:lnTo>
                  <a:pt x="379" y="280"/>
                </a:lnTo>
                <a:lnTo>
                  <a:pt x="351" y="275"/>
                </a:lnTo>
                <a:lnTo>
                  <a:pt x="323" y="264"/>
                </a:lnTo>
                <a:lnTo>
                  <a:pt x="294" y="248"/>
                </a:lnTo>
                <a:lnTo>
                  <a:pt x="277" y="253"/>
                </a:lnTo>
                <a:lnTo>
                  <a:pt x="260" y="248"/>
                </a:lnTo>
                <a:lnTo>
                  <a:pt x="255" y="227"/>
                </a:lnTo>
                <a:lnTo>
                  <a:pt x="243" y="206"/>
                </a:lnTo>
                <a:lnTo>
                  <a:pt x="232" y="190"/>
                </a:lnTo>
                <a:lnTo>
                  <a:pt x="215" y="195"/>
                </a:lnTo>
                <a:lnTo>
                  <a:pt x="192" y="206"/>
                </a:lnTo>
                <a:lnTo>
                  <a:pt x="164" y="211"/>
                </a:lnTo>
                <a:lnTo>
                  <a:pt x="158" y="227"/>
                </a:lnTo>
                <a:lnTo>
                  <a:pt x="153" y="238"/>
                </a:lnTo>
                <a:lnTo>
                  <a:pt x="141" y="232"/>
                </a:lnTo>
                <a:lnTo>
                  <a:pt x="119" y="227"/>
                </a:lnTo>
                <a:lnTo>
                  <a:pt x="96" y="216"/>
                </a:lnTo>
                <a:lnTo>
                  <a:pt x="62" y="195"/>
                </a:lnTo>
                <a:lnTo>
                  <a:pt x="51" y="190"/>
                </a:lnTo>
                <a:lnTo>
                  <a:pt x="45" y="174"/>
                </a:lnTo>
                <a:lnTo>
                  <a:pt x="28" y="158"/>
                </a:lnTo>
                <a:lnTo>
                  <a:pt x="11" y="137"/>
                </a:lnTo>
                <a:lnTo>
                  <a:pt x="0" y="116"/>
                </a:lnTo>
                <a:lnTo>
                  <a:pt x="0" y="95"/>
                </a:lnTo>
                <a:lnTo>
                  <a:pt x="6" y="79"/>
                </a:lnTo>
                <a:lnTo>
                  <a:pt x="34" y="63"/>
                </a:lnTo>
                <a:lnTo>
                  <a:pt x="51" y="63"/>
                </a:lnTo>
                <a:lnTo>
                  <a:pt x="68" y="53"/>
                </a:lnTo>
                <a:lnTo>
                  <a:pt x="79" y="32"/>
                </a:lnTo>
                <a:lnTo>
                  <a:pt x="91" y="16"/>
                </a:lnTo>
                <a:lnTo>
                  <a:pt x="91" y="0"/>
                </a:lnTo>
                <a:lnTo>
                  <a:pt x="107" y="5"/>
                </a:lnTo>
                <a:lnTo>
                  <a:pt x="119" y="21"/>
                </a:lnTo>
                <a:lnTo>
                  <a:pt x="125" y="26"/>
                </a:lnTo>
                <a:lnTo>
                  <a:pt x="141" y="26"/>
                </a:lnTo>
                <a:lnTo>
                  <a:pt x="147" y="42"/>
                </a:lnTo>
                <a:lnTo>
                  <a:pt x="170" y="47"/>
                </a:lnTo>
                <a:lnTo>
                  <a:pt x="187" y="63"/>
                </a:lnTo>
                <a:lnTo>
                  <a:pt x="198" y="74"/>
                </a:lnTo>
                <a:lnTo>
                  <a:pt x="204" y="90"/>
                </a:lnTo>
                <a:lnTo>
                  <a:pt x="209" y="100"/>
                </a:lnTo>
                <a:lnTo>
                  <a:pt x="226" y="111"/>
                </a:lnTo>
                <a:lnTo>
                  <a:pt x="232" y="121"/>
                </a:lnTo>
                <a:lnTo>
                  <a:pt x="243" y="127"/>
                </a:lnTo>
                <a:lnTo>
                  <a:pt x="306" y="127"/>
                </a:lnTo>
                <a:lnTo>
                  <a:pt x="317" y="111"/>
                </a:lnTo>
                <a:lnTo>
                  <a:pt x="328" y="105"/>
                </a:lnTo>
                <a:lnTo>
                  <a:pt x="351" y="95"/>
                </a:lnTo>
                <a:lnTo>
                  <a:pt x="368" y="90"/>
                </a:lnTo>
                <a:lnTo>
                  <a:pt x="391" y="63"/>
                </a:lnTo>
                <a:lnTo>
                  <a:pt x="402" y="58"/>
                </a:lnTo>
                <a:lnTo>
                  <a:pt x="430" y="42"/>
                </a:lnTo>
                <a:lnTo>
                  <a:pt x="458" y="32"/>
                </a:lnTo>
                <a:lnTo>
                  <a:pt x="475" y="21"/>
                </a:lnTo>
                <a:lnTo>
                  <a:pt x="515" y="1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4" name="Freeform 175"/>
          <p:cNvSpPr>
            <a:spLocks/>
          </p:cNvSpPr>
          <p:nvPr/>
        </p:nvSpPr>
        <p:spPr bwMode="auto">
          <a:xfrm>
            <a:off x="3377199" y="1636976"/>
            <a:ext cx="705848" cy="437841"/>
          </a:xfrm>
          <a:custGeom>
            <a:avLst/>
            <a:gdLst/>
            <a:ahLst/>
            <a:cxnLst>
              <a:cxn ang="0">
                <a:pos x="402" y="237"/>
              </a:cxn>
              <a:cxn ang="0">
                <a:pos x="391" y="232"/>
              </a:cxn>
              <a:cxn ang="0">
                <a:pos x="380" y="227"/>
              </a:cxn>
              <a:cxn ang="0">
                <a:pos x="374" y="221"/>
              </a:cxn>
              <a:cxn ang="0">
                <a:pos x="363" y="216"/>
              </a:cxn>
              <a:cxn ang="0">
                <a:pos x="351" y="221"/>
              </a:cxn>
              <a:cxn ang="0">
                <a:pos x="346" y="227"/>
              </a:cxn>
              <a:cxn ang="0">
                <a:pos x="346" y="237"/>
              </a:cxn>
              <a:cxn ang="0">
                <a:pos x="334" y="242"/>
              </a:cxn>
              <a:cxn ang="0">
                <a:pos x="334" y="232"/>
              </a:cxn>
              <a:cxn ang="0">
                <a:pos x="323" y="237"/>
              </a:cxn>
              <a:cxn ang="0">
                <a:pos x="312" y="237"/>
              </a:cxn>
              <a:cxn ang="0">
                <a:pos x="312" y="227"/>
              </a:cxn>
              <a:cxn ang="0">
                <a:pos x="300" y="221"/>
              </a:cxn>
              <a:cxn ang="0">
                <a:pos x="289" y="221"/>
              </a:cxn>
              <a:cxn ang="0">
                <a:pos x="289" y="205"/>
              </a:cxn>
              <a:cxn ang="0">
                <a:pos x="283" y="195"/>
              </a:cxn>
              <a:cxn ang="0">
                <a:pos x="272" y="195"/>
              </a:cxn>
              <a:cxn ang="0">
                <a:pos x="260" y="190"/>
              </a:cxn>
              <a:cxn ang="0">
                <a:pos x="260" y="179"/>
              </a:cxn>
              <a:cxn ang="0">
                <a:pos x="249" y="163"/>
              </a:cxn>
              <a:cxn ang="0">
                <a:pos x="238" y="163"/>
              </a:cxn>
              <a:cxn ang="0">
                <a:pos x="226" y="158"/>
              </a:cxn>
              <a:cxn ang="0">
                <a:pos x="215" y="147"/>
              </a:cxn>
              <a:cxn ang="0">
                <a:pos x="204" y="147"/>
              </a:cxn>
              <a:cxn ang="0">
                <a:pos x="192" y="147"/>
              </a:cxn>
              <a:cxn ang="0">
                <a:pos x="181" y="153"/>
              </a:cxn>
              <a:cxn ang="0">
                <a:pos x="164" y="142"/>
              </a:cxn>
              <a:cxn ang="0">
                <a:pos x="153" y="147"/>
              </a:cxn>
              <a:cxn ang="0">
                <a:pos x="141" y="142"/>
              </a:cxn>
              <a:cxn ang="0">
                <a:pos x="136" y="153"/>
              </a:cxn>
              <a:cxn ang="0">
                <a:pos x="124" y="163"/>
              </a:cxn>
              <a:cxn ang="0">
                <a:pos x="119" y="168"/>
              </a:cxn>
              <a:cxn ang="0">
                <a:pos x="107" y="174"/>
              </a:cxn>
              <a:cxn ang="0">
                <a:pos x="96" y="174"/>
              </a:cxn>
              <a:cxn ang="0">
                <a:pos x="102" y="184"/>
              </a:cxn>
              <a:cxn ang="0">
                <a:pos x="90" y="190"/>
              </a:cxn>
              <a:cxn ang="0">
                <a:pos x="79" y="184"/>
              </a:cxn>
              <a:cxn ang="0">
                <a:pos x="68" y="179"/>
              </a:cxn>
              <a:cxn ang="0">
                <a:pos x="62" y="179"/>
              </a:cxn>
              <a:cxn ang="0">
                <a:pos x="56" y="174"/>
              </a:cxn>
              <a:cxn ang="0">
                <a:pos x="39" y="174"/>
              </a:cxn>
              <a:cxn ang="0">
                <a:pos x="28" y="179"/>
              </a:cxn>
              <a:cxn ang="0">
                <a:pos x="0" y="184"/>
              </a:cxn>
              <a:cxn ang="0">
                <a:pos x="0" y="110"/>
              </a:cxn>
              <a:cxn ang="0">
                <a:pos x="5" y="37"/>
              </a:cxn>
              <a:cxn ang="0">
                <a:pos x="5" y="0"/>
              </a:cxn>
              <a:cxn ang="0">
                <a:pos x="51" y="26"/>
              </a:cxn>
              <a:cxn ang="0">
                <a:pos x="96" y="42"/>
              </a:cxn>
              <a:cxn ang="0">
                <a:pos x="113" y="37"/>
              </a:cxn>
              <a:cxn ang="0">
                <a:pos x="147" y="15"/>
              </a:cxn>
              <a:cxn ang="0">
                <a:pos x="187" y="0"/>
              </a:cxn>
              <a:cxn ang="0">
                <a:pos x="209" y="37"/>
              </a:cxn>
              <a:cxn ang="0">
                <a:pos x="232" y="63"/>
              </a:cxn>
              <a:cxn ang="0">
                <a:pos x="277" y="73"/>
              </a:cxn>
              <a:cxn ang="0">
                <a:pos x="334" y="89"/>
              </a:cxn>
              <a:cxn ang="0">
                <a:pos x="368" y="89"/>
              </a:cxn>
              <a:cxn ang="0">
                <a:pos x="391" y="100"/>
              </a:cxn>
              <a:cxn ang="0">
                <a:pos x="414" y="131"/>
              </a:cxn>
              <a:cxn ang="0">
                <a:pos x="397" y="205"/>
              </a:cxn>
            </a:cxnLst>
            <a:rect l="0" t="0" r="r" b="b"/>
            <a:pathLst>
              <a:path w="414" h="242">
                <a:moveTo>
                  <a:pt x="408" y="242"/>
                </a:moveTo>
                <a:lnTo>
                  <a:pt x="402" y="237"/>
                </a:lnTo>
                <a:lnTo>
                  <a:pt x="397" y="237"/>
                </a:lnTo>
                <a:lnTo>
                  <a:pt x="391" y="232"/>
                </a:lnTo>
                <a:lnTo>
                  <a:pt x="385" y="227"/>
                </a:lnTo>
                <a:lnTo>
                  <a:pt x="380" y="227"/>
                </a:lnTo>
                <a:lnTo>
                  <a:pt x="380" y="221"/>
                </a:lnTo>
                <a:lnTo>
                  <a:pt x="374" y="221"/>
                </a:lnTo>
                <a:lnTo>
                  <a:pt x="368" y="221"/>
                </a:lnTo>
                <a:lnTo>
                  <a:pt x="363" y="216"/>
                </a:lnTo>
                <a:lnTo>
                  <a:pt x="357" y="216"/>
                </a:lnTo>
                <a:lnTo>
                  <a:pt x="351" y="221"/>
                </a:lnTo>
                <a:lnTo>
                  <a:pt x="346" y="221"/>
                </a:lnTo>
                <a:lnTo>
                  <a:pt x="346" y="227"/>
                </a:lnTo>
                <a:lnTo>
                  <a:pt x="346" y="232"/>
                </a:lnTo>
                <a:lnTo>
                  <a:pt x="346" y="237"/>
                </a:lnTo>
                <a:lnTo>
                  <a:pt x="340" y="242"/>
                </a:lnTo>
                <a:lnTo>
                  <a:pt x="334" y="242"/>
                </a:lnTo>
                <a:lnTo>
                  <a:pt x="334" y="237"/>
                </a:lnTo>
                <a:lnTo>
                  <a:pt x="334" y="232"/>
                </a:lnTo>
                <a:lnTo>
                  <a:pt x="329" y="237"/>
                </a:lnTo>
                <a:lnTo>
                  <a:pt x="323" y="237"/>
                </a:lnTo>
                <a:lnTo>
                  <a:pt x="317" y="237"/>
                </a:lnTo>
                <a:lnTo>
                  <a:pt x="312" y="237"/>
                </a:lnTo>
                <a:lnTo>
                  <a:pt x="312" y="232"/>
                </a:lnTo>
                <a:lnTo>
                  <a:pt x="312" y="227"/>
                </a:lnTo>
                <a:lnTo>
                  <a:pt x="306" y="221"/>
                </a:lnTo>
                <a:lnTo>
                  <a:pt x="300" y="221"/>
                </a:lnTo>
                <a:lnTo>
                  <a:pt x="295" y="221"/>
                </a:lnTo>
                <a:lnTo>
                  <a:pt x="289" y="221"/>
                </a:lnTo>
                <a:lnTo>
                  <a:pt x="289" y="211"/>
                </a:lnTo>
                <a:lnTo>
                  <a:pt x="289" y="205"/>
                </a:lnTo>
                <a:lnTo>
                  <a:pt x="283" y="200"/>
                </a:lnTo>
                <a:lnTo>
                  <a:pt x="283" y="195"/>
                </a:lnTo>
                <a:lnTo>
                  <a:pt x="277" y="195"/>
                </a:lnTo>
                <a:lnTo>
                  <a:pt x="272" y="195"/>
                </a:lnTo>
                <a:lnTo>
                  <a:pt x="266" y="195"/>
                </a:lnTo>
                <a:lnTo>
                  <a:pt x="260" y="190"/>
                </a:lnTo>
                <a:lnTo>
                  <a:pt x="260" y="184"/>
                </a:lnTo>
                <a:lnTo>
                  <a:pt x="260" y="179"/>
                </a:lnTo>
                <a:lnTo>
                  <a:pt x="255" y="168"/>
                </a:lnTo>
                <a:lnTo>
                  <a:pt x="249" y="163"/>
                </a:lnTo>
                <a:lnTo>
                  <a:pt x="244" y="163"/>
                </a:lnTo>
                <a:lnTo>
                  <a:pt x="238" y="163"/>
                </a:lnTo>
                <a:lnTo>
                  <a:pt x="232" y="163"/>
                </a:lnTo>
                <a:lnTo>
                  <a:pt x="226" y="158"/>
                </a:lnTo>
                <a:lnTo>
                  <a:pt x="221" y="153"/>
                </a:lnTo>
                <a:lnTo>
                  <a:pt x="215" y="147"/>
                </a:lnTo>
                <a:lnTo>
                  <a:pt x="209" y="153"/>
                </a:lnTo>
                <a:lnTo>
                  <a:pt x="204" y="147"/>
                </a:lnTo>
                <a:lnTo>
                  <a:pt x="198" y="147"/>
                </a:lnTo>
                <a:lnTo>
                  <a:pt x="192" y="147"/>
                </a:lnTo>
                <a:lnTo>
                  <a:pt x="187" y="147"/>
                </a:lnTo>
                <a:lnTo>
                  <a:pt x="181" y="153"/>
                </a:lnTo>
                <a:lnTo>
                  <a:pt x="170" y="147"/>
                </a:lnTo>
                <a:lnTo>
                  <a:pt x="164" y="142"/>
                </a:lnTo>
                <a:lnTo>
                  <a:pt x="158" y="147"/>
                </a:lnTo>
                <a:lnTo>
                  <a:pt x="153" y="147"/>
                </a:lnTo>
                <a:lnTo>
                  <a:pt x="147" y="142"/>
                </a:lnTo>
                <a:lnTo>
                  <a:pt x="141" y="142"/>
                </a:lnTo>
                <a:lnTo>
                  <a:pt x="136" y="147"/>
                </a:lnTo>
                <a:lnTo>
                  <a:pt x="136" y="153"/>
                </a:lnTo>
                <a:lnTo>
                  <a:pt x="130" y="158"/>
                </a:lnTo>
                <a:lnTo>
                  <a:pt x="124" y="163"/>
                </a:lnTo>
                <a:lnTo>
                  <a:pt x="124" y="168"/>
                </a:lnTo>
                <a:lnTo>
                  <a:pt x="119" y="168"/>
                </a:lnTo>
                <a:lnTo>
                  <a:pt x="113" y="174"/>
                </a:lnTo>
                <a:lnTo>
                  <a:pt x="107" y="174"/>
                </a:lnTo>
                <a:lnTo>
                  <a:pt x="102" y="174"/>
                </a:lnTo>
                <a:lnTo>
                  <a:pt x="96" y="174"/>
                </a:lnTo>
                <a:lnTo>
                  <a:pt x="96" y="184"/>
                </a:lnTo>
                <a:lnTo>
                  <a:pt x="102" y="184"/>
                </a:lnTo>
                <a:lnTo>
                  <a:pt x="96" y="184"/>
                </a:lnTo>
                <a:lnTo>
                  <a:pt x="90" y="190"/>
                </a:lnTo>
                <a:lnTo>
                  <a:pt x="85" y="190"/>
                </a:lnTo>
                <a:lnTo>
                  <a:pt x="79" y="184"/>
                </a:lnTo>
                <a:lnTo>
                  <a:pt x="73" y="184"/>
                </a:lnTo>
                <a:lnTo>
                  <a:pt x="68" y="179"/>
                </a:lnTo>
                <a:lnTo>
                  <a:pt x="62" y="184"/>
                </a:lnTo>
                <a:lnTo>
                  <a:pt x="62" y="179"/>
                </a:lnTo>
                <a:lnTo>
                  <a:pt x="56" y="179"/>
                </a:lnTo>
                <a:lnTo>
                  <a:pt x="56" y="174"/>
                </a:lnTo>
                <a:lnTo>
                  <a:pt x="51" y="168"/>
                </a:lnTo>
                <a:lnTo>
                  <a:pt x="39" y="174"/>
                </a:lnTo>
                <a:lnTo>
                  <a:pt x="34" y="174"/>
                </a:lnTo>
                <a:lnTo>
                  <a:pt x="28" y="179"/>
                </a:lnTo>
                <a:lnTo>
                  <a:pt x="11" y="179"/>
                </a:lnTo>
                <a:lnTo>
                  <a:pt x="0" y="184"/>
                </a:lnTo>
                <a:lnTo>
                  <a:pt x="0" y="158"/>
                </a:lnTo>
                <a:lnTo>
                  <a:pt x="0" y="110"/>
                </a:lnTo>
                <a:lnTo>
                  <a:pt x="0" y="73"/>
                </a:lnTo>
                <a:lnTo>
                  <a:pt x="5" y="37"/>
                </a:lnTo>
                <a:lnTo>
                  <a:pt x="5" y="15"/>
                </a:lnTo>
                <a:lnTo>
                  <a:pt x="5" y="0"/>
                </a:lnTo>
                <a:lnTo>
                  <a:pt x="17" y="5"/>
                </a:lnTo>
                <a:lnTo>
                  <a:pt x="51" y="26"/>
                </a:lnTo>
                <a:lnTo>
                  <a:pt x="73" y="37"/>
                </a:lnTo>
                <a:lnTo>
                  <a:pt x="96" y="42"/>
                </a:lnTo>
                <a:lnTo>
                  <a:pt x="107" y="47"/>
                </a:lnTo>
                <a:lnTo>
                  <a:pt x="113" y="37"/>
                </a:lnTo>
                <a:lnTo>
                  <a:pt x="119" y="21"/>
                </a:lnTo>
                <a:lnTo>
                  <a:pt x="147" y="15"/>
                </a:lnTo>
                <a:lnTo>
                  <a:pt x="170" y="5"/>
                </a:lnTo>
                <a:lnTo>
                  <a:pt x="187" y="0"/>
                </a:lnTo>
                <a:lnTo>
                  <a:pt x="198" y="15"/>
                </a:lnTo>
                <a:lnTo>
                  <a:pt x="209" y="37"/>
                </a:lnTo>
                <a:lnTo>
                  <a:pt x="215" y="58"/>
                </a:lnTo>
                <a:lnTo>
                  <a:pt x="232" y="63"/>
                </a:lnTo>
                <a:lnTo>
                  <a:pt x="249" y="58"/>
                </a:lnTo>
                <a:lnTo>
                  <a:pt x="277" y="73"/>
                </a:lnTo>
                <a:lnTo>
                  <a:pt x="306" y="84"/>
                </a:lnTo>
                <a:lnTo>
                  <a:pt x="334" y="89"/>
                </a:lnTo>
                <a:lnTo>
                  <a:pt x="357" y="95"/>
                </a:lnTo>
                <a:lnTo>
                  <a:pt x="368" y="89"/>
                </a:lnTo>
                <a:lnTo>
                  <a:pt x="385" y="89"/>
                </a:lnTo>
                <a:lnTo>
                  <a:pt x="391" y="100"/>
                </a:lnTo>
                <a:lnTo>
                  <a:pt x="397" y="121"/>
                </a:lnTo>
                <a:lnTo>
                  <a:pt x="414" y="131"/>
                </a:lnTo>
                <a:lnTo>
                  <a:pt x="414" y="163"/>
                </a:lnTo>
                <a:lnTo>
                  <a:pt x="397" y="205"/>
                </a:lnTo>
                <a:lnTo>
                  <a:pt x="408" y="24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" name="Freeform 176"/>
          <p:cNvSpPr>
            <a:spLocks/>
          </p:cNvSpPr>
          <p:nvPr/>
        </p:nvSpPr>
        <p:spPr bwMode="auto">
          <a:xfrm>
            <a:off x="2882765" y="3201987"/>
            <a:ext cx="745061" cy="609719"/>
          </a:xfrm>
          <a:custGeom>
            <a:avLst/>
            <a:gdLst/>
            <a:ahLst/>
            <a:cxnLst>
              <a:cxn ang="0">
                <a:pos x="352" y="37"/>
              </a:cxn>
              <a:cxn ang="0">
                <a:pos x="358" y="42"/>
              </a:cxn>
              <a:cxn ang="0">
                <a:pos x="358" y="47"/>
              </a:cxn>
              <a:cxn ang="0">
                <a:pos x="358" y="53"/>
              </a:cxn>
              <a:cxn ang="0">
                <a:pos x="352" y="58"/>
              </a:cxn>
              <a:cxn ang="0">
                <a:pos x="363" y="63"/>
              </a:cxn>
              <a:cxn ang="0">
                <a:pos x="375" y="69"/>
              </a:cxn>
              <a:cxn ang="0">
                <a:pos x="375" y="79"/>
              </a:cxn>
              <a:cxn ang="0">
                <a:pos x="375" y="90"/>
              </a:cxn>
              <a:cxn ang="0">
                <a:pos x="375" y="100"/>
              </a:cxn>
              <a:cxn ang="0">
                <a:pos x="375" y="111"/>
              </a:cxn>
              <a:cxn ang="0">
                <a:pos x="375" y="126"/>
              </a:cxn>
              <a:cxn ang="0">
                <a:pos x="363" y="132"/>
              </a:cxn>
              <a:cxn ang="0">
                <a:pos x="363" y="142"/>
              </a:cxn>
              <a:cxn ang="0">
                <a:pos x="369" y="153"/>
              </a:cxn>
              <a:cxn ang="0">
                <a:pos x="380" y="169"/>
              </a:cxn>
              <a:cxn ang="0">
                <a:pos x="386" y="179"/>
              </a:cxn>
              <a:cxn ang="0">
                <a:pos x="403" y="190"/>
              </a:cxn>
              <a:cxn ang="0">
                <a:pos x="420" y="195"/>
              </a:cxn>
              <a:cxn ang="0">
                <a:pos x="431" y="216"/>
              </a:cxn>
              <a:cxn ang="0">
                <a:pos x="426" y="227"/>
              </a:cxn>
              <a:cxn ang="0">
                <a:pos x="414" y="232"/>
              </a:cxn>
              <a:cxn ang="0">
                <a:pos x="398" y="232"/>
              </a:cxn>
              <a:cxn ang="0">
                <a:pos x="363" y="248"/>
              </a:cxn>
              <a:cxn ang="0">
                <a:pos x="335" y="253"/>
              </a:cxn>
              <a:cxn ang="0">
                <a:pos x="295" y="269"/>
              </a:cxn>
              <a:cxn ang="0">
                <a:pos x="233" y="300"/>
              </a:cxn>
              <a:cxn ang="0">
                <a:pos x="176" y="327"/>
              </a:cxn>
              <a:cxn ang="0">
                <a:pos x="142" y="337"/>
              </a:cxn>
              <a:cxn ang="0">
                <a:pos x="120" y="322"/>
              </a:cxn>
              <a:cxn ang="0">
                <a:pos x="74" y="311"/>
              </a:cxn>
              <a:cxn ang="0">
                <a:pos x="34" y="295"/>
              </a:cxn>
              <a:cxn ang="0">
                <a:pos x="0" y="285"/>
              </a:cxn>
              <a:cxn ang="0">
                <a:pos x="17" y="227"/>
              </a:cxn>
              <a:cxn ang="0">
                <a:pos x="52" y="163"/>
              </a:cxn>
              <a:cxn ang="0">
                <a:pos x="97" y="100"/>
              </a:cxn>
              <a:cxn ang="0">
                <a:pos x="114" y="37"/>
              </a:cxn>
              <a:cxn ang="0">
                <a:pos x="131" y="0"/>
              </a:cxn>
              <a:cxn ang="0">
                <a:pos x="165" y="16"/>
              </a:cxn>
              <a:cxn ang="0">
                <a:pos x="222" y="37"/>
              </a:cxn>
              <a:cxn ang="0">
                <a:pos x="267" y="16"/>
              </a:cxn>
              <a:cxn ang="0">
                <a:pos x="295" y="32"/>
              </a:cxn>
              <a:cxn ang="0">
                <a:pos x="352" y="32"/>
              </a:cxn>
            </a:cxnLst>
            <a:rect l="0" t="0" r="r" b="b"/>
            <a:pathLst>
              <a:path w="437" h="337">
                <a:moveTo>
                  <a:pt x="352" y="32"/>
                </a:moveTo>
                <a:lnTo>
                  <a:pt x="352" y="37"/>
                </a:lnTo>
                <a:lnTo>
                  <a:pt x="358" y="37"/>
                </a:lnTo>
                <a:lnTo>
                  <a:pt x="358" y="42"/>
                </a:lnTo>
                <a:lnTo>
                  <a:pt x="363" y="47"/>
                </a:lnTo>
                <a:lnTo>
                  <a:pt x="358" y="47"/>
                </a:lnTo>
                <a:lnTo>
                  <a:pt x="363" y="53"/>
                </a:lnTo>
                <a:lnTo>
                  <a:pt x="358" y="53"/>
                </a:lnTo>
                <a:lnTo>
                  <a:pt x="352" y="53"/>
                </a:lnTo>
                <a:lnTo>
                  <a:pt x="352" y="58"/>
                </a:lnTo>
                <a:lnTo>
                  <a:pt x="358" y="63"/>
                </a:lnTo>
                <a:lnTo>
                  <a:pt x="363" y="63"/>
                </a:lnTo>
                <a:lnTo>
                  <a:pt x="369" y="63"/>
                </a:lnTo>
                <a:lnTo>
                  <a:pt x="375" y="69"/>
                </a:lnTo>
                <a:lnTo>
                  <a:pt x="375" y="74"/>
                </a:lnTo>
                <a:lnTo>
                  <a:pt x="375" y="79"/>
                </a:lnTo>
                <a:lnTo>
                  <a:pt x="375" y="84"/>
                </a:lnTo>
                <a:lnTo>
                  <a:pt x="375" y="90"/>
                </a:lnTo>
                <a:lnTo>
                  <a:pt x="375" y="95"/>
                </a:lnTo>
                <a:lnTo>
                  <a:pt x="375" y="100"/>
                </a:lnTo>
                <a:lnTo>
                  <a:pt x="375" y="105"/>
                </a:lnTo>
                <a:lnTo>
                  <a:pt x="375" y="111"/>
                </a:lnTo>
                <a:lnTo>
                  <a:pt x="375" y="121"/>
                </a:lnTo>
                <a:lnTo>
                  <a:pt x="375" y="126"/>
                </a:lnTo>
                <a:lnTo>
                  <a:pt x="369" y="126"/>
                </a:lnTo>
                <a:lnTo>
                  <a:pt x="363" y="132"/>
                </a:lnTo>
                <a:lnTo>
                  <a:pt x="363" y="137"/>
                </a:lnTo>
                <a:lnTo>
                  <a:pt x="363" y="142"/>
                </a:lnTo>
                <a:lnTo>
                  <a:pt x="363" y="148"/>
                </a:lnTo>
                <a:lnTo>
                  <a:pt x="369" y="153"/>
                </a:lnTo>
                <a:lnTo>
                  <a:pt x="369" y="163"/>
                </a:lnTo>
                <a:lnTo>
                  <a:pt x="380" y="169"/>
                </a:lnTo>
                <a:lnTo>
                  <a:pt x="386" y="174"/>
                </a:lnTo>
                <a:lnTo>
                  <a:pt x="386" y="179"/>
                </a:lnTo>
                <a:lnTo>
                  <a:pt x="398" y="185"/>
                </a:lnTo>
                <a:lnTo>
                  <a:pt x="403" y="190"/>
                </a:lnTo>
                <a:lnTo>
                  <a:pt x="409" y="190"/>
                </a:lnTo>
                <a:lnTo>
                  <a:pt x="420" y="195"/>
                </a:lnTo>
                <a:lnTo>
                  <a:pt x="437" y="200"/>
                </a:lnTo>
                <a:lnTo>
                  <a:pt x="431" y="216"/>
                </a:lnTo>
                <a:lnTo>
                  <a:pt x="431" y="221"/>
                </a:lnTo>
                <a:lnTo>
                  <a:pt x="426" y="227"/>
                </a:lnTo>
                <a:lnTo>
                  <a:pt x="420" y="232"/>
                </a:lnTo>
                <a:lnTo>
                  <a:pt x="414" y="232"/>
                </a:lnTo>
                <a:lnTo>
                  <a:pt x="414" y="237"/>
                </a:lnTo>
                <a:lnTo>
                  <a:pt x="398" y="232"/>
                </a:lnTo>
                <a:lnTo>
                  <a:pt x="380" y="237"/>
                </a:lnTo>
                <a:lnTo>
                  <a:pt x="363" y="248"/>
                </a:lnTo>
                <a:lnTo>
                  <a:pt x="352" y="253"/>
                </a:lnTo>
                <a:lnTo>
                  <a:pt x="335" y="253"/>
                </a:lnTo>
                <a:lnTo>
                  <a:pt x="312" y="258"/>
                </a:lnTo>
                <a:lnTo>
                  <a:pt x="295" y="269"/>
                </a:lnTo>
                <a:lnTo>
                  <a:pt x="267" y="285"/>
                </a:lnTo>
                <a:lnTo>
                  <a:pt x="233" y="300"/>
                </a:lnTo>
                <a:lnTo>
                  <a:pt x="205" y="322"/>
                </a:lnTo>
                <a:lnTo>
                  <a:pt x="176" y="327"/>
                </a:lnTo>
                <a:lnTo>
                  <a:pt x="154" y="322"/>
                </a:lnTo>
                <a:lnTo>
                  <a:pt x="142" y="337"/>
                </a:lnTo>
                <a:lnTo>
                  <a:pt x="131" y="332"/>
                </a:lnTo>
                <a:lnTo>
                  <a:pt x="120" y="322"/>
                </a:lnTo>
                <a:lnTo>
                  <a:pt x="91" y="311"/>
                </a:lnTo>
                <a:lnTo>
                  <a:pt x="74" y="311"/>
                </a:lnTo>
                <a:lnTo>
                  <a:pt x="57" y="300"/>
                </a:lnTo>
                <a:lnTo>
                  <a:pt x="34" y="295"/>
                </a:lnTo>
                <a:lnTo>
                  <a:pt x="12" y="295"/>
                </a:lnTo>
                <a:lnTo>
                  <a:pt x="0" y="285"/>
                </a:lnTo>
                <a:lnTo>
                  <a:pt x="6" y="253"/>
                </a:lnTo>
                <a:lnTo>
                  <a:pt x="17" y="227"/>
                </a:lnTo>
                <a:lnTo>
                  <a:pt x="40" y="190"/>
                </a:lnTo>
                <a:lnTo>
                  <a:pt x="52" y="163"/>
                </a:lnTo>
                <a:lnTo>
                  <a:pt x="74" y="142"/>
                </a:lnTo>
                <a:lnTo>
                  <a:pt x="97" y="100"/>
                </a:lnTo>
                <a:lnTo>
                  <a:pt x="108" y="69"/>
                </a:lnTo>
                <a:lnTo>
                  <a:pt x="114" y="37"/>
                </a:lnTo>
                <a:lnTo>
                  <a:pt x="125" y="11"/>
                </a:lnTo>
                <a:lnTo>
                  <a:pt x="131" y="0"/>
                </a:lnTo>
                <a:lnTo>
                  <a:pt x="154" y="11"/>
                </a:lnTo>
                <a:lnTo>
                  <a:pt x="165" y="16"/>
                </a:lnTo>
                <a:lnTo>
                  <a:pt x="182" y="32"/>
                </a:lnTo>
                <a:lnTo>
                  <a:pt x="222" y="37"/>
                </a:lnTo>
                <a:lnTo>
                  <a:pt x="256" y="26"/>
                </a:lnTo>
                <a:lnTo>
                  <a:pt x="267" y="16"/>
                </a:lnTo>
                <a:lnTo>
                  <a:pt x="284" y="16"/>
                </a:lnTo>
                <a:lnTo>
                  <a:pt x="295" y="32"/>
                </a:lnTo>
                <a:lnTo>
                  <a:pt x="312" y="37"/>
                </a:lnTo>
                <a:lnTo>
                  <a:pt x="352" y="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6" name="Freeform 177"/>
          <p:cNvSpPr>
            <a:spLocks/>
          </p:cNvSpPr>
          <p:nvPr/>
        </p:nvSpPr>
        <p:spPr bwMode="auto">
          <a:xfrm>
            <a:off x="3164080" y="2485518"/>
            <a:ext cx="250627" cy="314811"/>
          </a:xfrm>
          <a:custGeom>
            <a:avLst/>
            <a:gdLst/>
            <a:ahLst/>
            <a:cxnLst>
              <a:cxn ang="0">
                <a:pos x="130" y="21"/>
              </a:cxn>
              <a:cxn ang="0">
                <a:pos x="136" y="37"/>
              </a:cxn>
              <a:cxn ang="0">
                <a:pos x="136" y="95"/>
              </a:cxn>
              <a:cxn ang="0">
                <a:pos x="142" y="142"/>
              </a:cxn>
              <a:cxn ang="0">
                <a:pos x="147" y="158"/>
              </a:cxn>
              <a:cxn ang="0">
                <a:pos x="147" y="174"/>
              </a:cxn>
              <a:cxn ang="0">
                <a:pos x="119" y="169"/>
              </a:cxn>
              <a:cxn ang="0">
                <a:pos x="96" y="163"/>
              </a:cxn>
              <a:cxn ang="0">
                <a:pos x="91" y="169"/>
              </a:cxn>
              <a:cxn ang="0">
                <a:pos x="62" y="174"/>
              </a:cxn>
              <a:cxn ang="0">
                <a:pos x="40" y="169"/>
              </a:cxn>
              <a:cxn ang="0">
                <a:pos x="6" y="148"/>
              </a:cxn>
              <a:cxn ang="0">
                <a:pos x="0" y="132"/>
              </a:cxn>
              <a:cxn ang="0">
                <a:pos x="6" y="121"/>
              </a:cxn>
              <a:cxn ang="0">
                <a:pos x="17" y="111"/>
              </a:cxn>
              <a:cxn ang="0">
                <a:pos x="28" y="106"/>
              </a:cxn>
              <a:cxn ang="0">
                <a:pos x="34" y="84"/>
              </a:cxn>
              <a:cxn ang="0">
                <a:pos x="34" y="69"/>
              </a:cxn>
              <a:cxn ang="0">
                <a:pos x="34" y="42"/>
              </a:cxn>
              <a:cxn ang="0">
                <a:pos x="34" y="21"/>
              </a:cxn>
              <a:cxn ang="0">
                <a:pos x="45" y="21"/>
              </a:cxn>
              <a:cxn ang="0">
                <a:pos x="51" y="5"/>
              </a:cxn>
              <a:cxn ang="0">
                <a:pos x="68" y="5"/>
              </a:cxn>
              <a:cxn ang="0">
                <a:pos x="91" y="0"/>
              </a:cxn>
              <a:cxn ang="0">
                <a:pos x="102" y="0"/>
              </a:cxn>
              <a:cxn ang="0">
                <a:pos x="119" y="11"/>
              </a:cxn>
              <a:cxn ang="0">
                <a:pos x="130" y="21"/>
              </a:cxn>
            </a:cxnLst>
            <a:rect l="0" t="0" r="r" b="b"/>
            <a:pathLst>
              <a:path w="147" h="174">
                <a:moveTo>
                  <a:pt x="130" y="21"/>
                </a:moveTo>
                <a:lnTo>
                  <a:pt x="136" y="37"/>
                </a:lnTo>
                <a:lnTo>
                  <a:pt x="136" y="95"/>
                </a:lnTo>
                <a:lnTo>
                  <a:pt x="142" y="142"/>
                </a:lnTo>
                <a:lnTo>
                  <a:pt x="147" y="158"/>
                </a:lnTo>
                <a:lnTo>
                  <a:pt x="147" y="174"/>
                </a:lnTo>
                <a:lnTo>
                  <a:pt x="119" y="169"/>
                </a:lnTo>
                <a:lnTo>
                  <a:pt x="96" y="163"/>
                </a:lnTo>
                <a:lnTo>
                  <a:pt x="91" y="169"/>
                </a:lnTo>
                <a:lnTo>
                  <a:pt x="62" y="174"/>
                </a:lnTo>
                <a:lnTo>
                  <a:pt x="40" y="169"/>
                </a:lnTo>
                <a:lnTo>
                  <a:pt x="6" y="148"/>
                </a:lnTo>
                <a:lnTo>
                  <a:pt x="0" y="132"/>
                </a:lnTo>
                <a:lnTo>
                  <a:pt x="6" y="121"/>
                </a:lnTo>
                <a:lnTo>
                  <a:pt x="17" y="111"/>
                </a:lnTo>
                <a:lnTo>
                  <a:pt x="28" y="106"/>
                </a:lnTo>
                <a:lnTo>
                  <a:pt x="34" y="84"/>
                </a:lnTo>
                <a:lnTo>
                  <a:pt x="34" y="69"/>
                </a:lnTo>
                <a:lnTo>
                  <a:pt x="34" y="42"/>
                </a:lnTo>
                <a:lnTo>
                  <a:pt x="34" y="21"/>
                </a:lnTo>
                <a:lnTo>
                  <a:pt x="45" y="21"/>
                </a:lnTo>
                <a:lnTo>
                  <a:pt x="51" y="5"/>
                </a:lnTo>
                <a:lnTo>
                  <a:pt x="68" y="5"/>
                </a:lnTo>
                <a:lnTo>
                  <a:pt x="91" y="0"/>
                </a:lnTo>
                <a:lnTo>
                  <a:pt x="102" y="0"/>
                </a:lnTo>
                <a:lnTo>
                  <a:pt x="119" y="11"/>
                </a:lnTo>
                <a:lnTo>
                  <a:pt x="130" y="2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7" name="Freeform 178"/>
          <p:cNvSpPr>
            <a:spLocks/>
          </p:cNvSpPr>
          <p:nvPr/>
        </p:nvSpPr>
        <p:spPr bwMode="auto">
          <a:xfrm>
            <a:off x="2932209" y="2456570"/>
            <a:ext cx="289840" cy="276816"/>
          </a:xfrm>
          <a:custGeom>
            <a:avLst/>
            <a:gdLst/>
            <a:ahLst/>
            <a:cxnLst>
              <a:cxn ang="0">
                <a:pos x="136" y="148"/>
              </a:cxn>
              <a:cxn ang="0">
                <a:pos x="91" y="153"/>
              </a:cxn>
              <a:cxn ang="0">
                <a:pos x="63" y="153"/>
              </a:cxn>
              <a:cxn ang="0">
                <a:pos x="51" y="143"/>
              </a:cxn>
              <a:cxn ang="0">
                <a:pos x="51" y="121"/>
              </a:cxn>
              <a:cxn ang="0">
                <a:pos x="46" y="100"/>
              </a:cxn>
              <a:cxn ang="0">
                <a:pos x="40" y="74"/>
              </a:cxn>
              <a:cxn ang="0">
                <a:pos x="23" y="48"/>
              </a:cxn>
              <a:cxn ang="0">
                <a:pos x="0" y="11"/>
              </a:cxn>
              <a:cxn ang="0">
                <a:pos x="23" y="5"/>
              </a:cxn>
              <a:cxn ang="0">
                <a:pos x="34" y="0"/>
              </a:cxn>
              <a:cxn ang="0">
                <a:pos x="51" y="16"/>
              </a:cxn>
              <a:cxn ang="0">
                <a:pos x="74" y="42"/>
              </a:cxn>
              <a:cxn ang="0">
                <a:pos x="85" y="63"/>
              </a:cxn>
              <a:cxn ang="0">
                <a:pos x="85" y="85"/>
              </a:cxn>
              <a:cxn ang="0">
                <a:pos x="102" y="106"/>
              </a:cxn>
              <a:cxn ang="0">
                <a:pos x="108" y="111"/>
              </a:cxn>
              <a:cxn ang="0">
                <a:pos x="131" y="111"/>
              </a:cxn>
              <a:cxn ang="0">
                <a:pos x="142" y="100"/>
              </a:cxn>
              <a:cxn ang="0">
                <a:pos x="170" y="100"/>
              </a:cxn>
              <a:cxn ang="0">
                <a:pos x="165" y="121"/>
              </a:cxn>
              <a:cxn ang="0">
                <a:pos x="153" y="127"/>
              </a:cxn>
              <a:cxn ang="0">
                <a:pos x="142" y="137"/>
              </a:cxn>
              <a:cxn ang="0">
                <a:pos x="136" y="148"/>
              </a:cxn>
            </a:cxnLst>
            <a:rect l="0" t="0" r="r" b="b"/>
            <a:pathLst>
              <a:path w="170" h="153">
                <a:moveTo>
                  <a:pt x="136" y="148"/>
                </a:moveTo>
                <a:lnTo>
                  <a:pt x="91" y="153"/>
                </a:lnTo>
                <a:lnTo>
                  <a:pt x="63" y="153"/>
                </a:lnTo>
                <a:lnTo>
                  <a:pt x="51" y="143"/>
                </a:lnTo>
                <a:lnTo>
                  <a:pt x="51" y="121"/>
                </a:lnTo>
                <a:lnTo>
                  <a:pt x="46" y="100"/>
                </a:lnTo>
                <a:lnTo>
                  <a:pt x="40" y="74"/>
                </a:lnTo>
                <a:lnTo>
                  <a:pt x="23" y="48"/>
                </a:lnTo>
                <a:lnTo>
                  <a:pt x="0" y="11"/>
                </a:lnTo>
                <a:lnTo>
                  <a:pt x="23" y="5"/>
                </a:lnTo>
                <a:lnTo>
                  <a:pt x="34" y="0"/>
                </a:lnTo>
                <a:lnTo>
                  <a:pt x="51" y="16"/>
                </a:lnTo>
                <a:lnTo>
                  <a:pt x="74" y="42"/>
                </a:lnTo>
                <a:lnTo>
                  <a:pt x="85" y="63"/>
                </a:lnTo>
                <a:lnTo>
                  <a:pt x="85" y="85"/>
                </a:lnTo>
                <a:lnTo>
                  <a:pt x="102" y="106"/>
                </a:lnTo>
                <a:lnTo>
                  <a:pt x="108" y="111"/>
                </a:lnTo>
                <a:lnTo>
                  <a:pt x="131" y="111"/>
                </a:lnTo>
                <a:lnTo>
                  <a:pt x="142" y="100"/>
                </a:lnTo>
                <a:lnTo>
                  <a:pt x="170" y="100"/>
                </a:lnTo>
                <a:lnTo>
                  <a:pt x="165" y="121"/>
                </a:lnTo>
                <a:lnTo>
                  <a:pt x="153" y="127"/>
                </a:lnTo>
                <a:lnTo>
                  <a:pt x="142" y="137"/>
                </a:lnTo>
                <a:lnTo>
                  <a:pt x="136" y="148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8" name="Freeform 179"/>
          <p:cNvSpPr>
            <a:spLocks/>
          </p:cNvSpPr>
          <p:nvPr/>
        </p:nvSpPr>
        <p:spPr bwMode="auto">
          <a:xfrm>
            <a:off x="2459940" y="2389630"/>
            <a:ext cx="560928" cy="544586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17" y="237"/>
              </a:cxn>
              <a:cxn ang="0">
                <a:pos x="22" y="222"/>
              </a:cxn>
              <a:cxn ang="0">
                <a:pos x="28" y="195"/>
              </a:cxn>
              <a:cxn ang="0">
                <a:pos x="51" y="190"/>
              </a:cxn>
              <a:cxn ang="0">
                <a:pos x="73" y="164"/>
              </a:cxn>
              <a:cxn ang="0">
                <a:pos x="85" y="143"/>
              </a:cxn>
              <a:cxn ang="0">
                <a:pos x="79" y="122"/>
              </a:cxn>
              <a:cxn ang="0">
                <a:pos x="85" y="90"/>
              </a:cxn>
              <a:cxn ang="0">
                <a:pos x="102" y="90"/>
              </a:cxn>
              <a:cxn ang="0">
                <a:pos x="119" y="74"/>
              </a:cxn>
              <a:cxn ang="0">
                <a:pos x="113" y="58"/>
              </a:cxn>
              <a:cxn ang="0">
                <a:pos x="113" y="37"/>
              </a:cxn>
              <a:cxn ang="0">
                <a:pos x="153" y="27"/>
              </a:cxn>
              <a:cxn ang="0">
                <a:pos x="187" y="0"/>
              </a:cxn>
              <a:cxn ang="0">
                <a:pos x="227" y="27"/>
              </a:cxn>
              <a:cxn ang="0">
                <a:pos x="244" y="37"/>
              </a:cxn>
              <a:cxn ang="0">
                <a:pos x="278" y="48"/>
              </a:cxn>
              <a:cxn ang="0">
                <a:pos x="300" y="85"/>
              </a:cxn>
              <a:cxn ang="0">
                <a:pos x="317" y="111"/>
              </a:cxn>
              <a:cxn ang="0">
                <a:pos x="323" y="137"/>
              </a:cxn>
              <a:cxn ang="0">
                <a:pos x="329" y="158"/>
              </a:cxn>
              <a:cxn ang="0">
                <a:pos x="329" y="179"/>
              </a:cxn>
              <a:cxn ang="0">
                <a:pos x="295" y="179"/>
              </a:cxn>
              <a:cxn ang="0">
                <a:pos x="272" y="185"/>
              </a:cxn>
              <a:cxn ang="0">
                <a:pos x="255" y="201"/>
              </a:cxn>
              <a:cxn ang="0">
                <a:pos x="227" y="232"/>
              </a:cxn>
              <a:cxn ang="0">
                <a:pos x="204" y="264"/>
              </a:cxn>
              <a:cxn ang="0">
                <a:pos x="175" y="274"/>
              </a:cxn>
              <a:cxn ang="0">
                <a:pos x="147" y="290"/>
              </a:cxn>
              <a:cxn ang="0">
                <a:pos x="130" y="301"/>
              </a:cxn>
              <a:cxn ang="0">
                <a:pos x="102" y="280"/>
              </a:cxn>
              <a:cxn ang="0">
                <a:pos x="85" y="269"/>
              </a:cxn>
              <a:cxn ang="0">
                <a:pos x="62" y="269"/>
              </a:cxn>
              <a:cxn ang="0">
                <a:pos x="28" y="274"/>
              </a:cxn>
              <a:cxn ang="0">
                <a:pos x="0" y="274"/>
              </a:cxn>
            </a:cxnLst>
            <a:rect l="0" t="0" r="r" b="b"/>
            <a:pathLst>
              <a:path w="329" h="301">
                <a:moveTo>
                  <a:pt x="0" y="274"/>
                </a:moveTo>
                <a:lnTo>
                  <a:pt x="17" y="237"/>
                </a:lnTo>
                <a:lnTo>
                  <a:pt x="22" y="222"/>
                </a:lnTo>
                <a:lnTo>
                  <a:pt x="28" y="195"/>
                </a:lnTo>
                <a:lnTo>
                  <a:pt x="51" y="190"/>
                </a:lnTo>
                <a:lnTo>
                  <a:pt x="73" y="164"/>
                </a:lnTo>
                <a:lnTo>
                  <a:pt x="85" y="143"/>
                </a:lnTo>
                <a:lnTo>
                  <a:pt x="79" y="122"/>
                </a:lnTo>
                <a:lnTo>
                  <a:pt x="85" y="90"/>
                </a:lnTo>
                <a:lnTo>
                  <a:pt x="102" y="90"/>
                </a:lnTo>
                <a:lnTo>
                  <a:pt x="119" y="74"/>
                </a:lnTo>
                <a:lnTo>
                  <a:pt x="113" y="58"/>
                </a:lnTo>
                <a:lnTo>
                  <a:pt x="113" y="37"/>
                </a:lnTo>
                <a:lnTo>
                  <a:pt x="153" y="27"/>
                </a:lnTo>
                <a:lnTo>
                  <a:pt x="187" y="0"/>
                </a:lnTo>
                <a:lnTo>
                  <a:pt x="227" y="27"/>
                </a:lnTo>
                <a:lnTo>
                  <a:pt x="244" y="37"/>
                </a:lnTo>
                <a:lnTo>
                  <a:pt x="278" y="48"/>
                </a:lnTo>
                <a:lnTo>
                  <a:pt x="300" y="85"/>
                </a:lnTo>
                <a:lnTo>
                  <a:pt x="317" y="111"/>
                </a:lnTo>
                <a:lnTo>
                  <a:pt x="323" y="137"/>
                </a:lnTo>
                <a:lnTo>
                  <a:pt x="329" y="158"/>
                </a:lnTo>
                <a:lnTo>
                  <a:pt x="329" y="179"/>
                </a:lnTo>
                <a:lnTo>
                  <a:pt x="295" y="179"/>
                </a:lnTo>
                <a:lnTo>
                  <a:pt x="272" y="185"/>
                </a:lnTo>
                <a:lnTo>
                  <a:pt x="255" y="201"/>
                </a:lnTo>
                <a:lnTo>
                  <a:pt x="227" y="232"/>
                </a:lnTo>
                <a:lnTo>
                  <a:pt x="204" y="264"/>
                </a:lnTo>
                <a:lnTo>
                  <a:pt x="175" y="274"/>
                </a:lnTo>
                <a:lnTo>
                  <a:pt x="147" y="290"/>
                </a:lnTo>
                <a:lnTo>
                  <a:pt x="130" y="301"/>
                </a:lnTo>
                <a:lnTo>
                  <a:pt x="102" y="280"/>
                </a:lnTo>
                <a:lnTo>
                  <a:pt x="85" y="269"/>
                </a:lnTo>
                <a:lnTo>
                  <a:pt x="62" y="269"/>
                </a:lnTo>
                <a:lnTo>
                  <a:pt x="28" y="274"/>
                </a:lnTo>
                <a:lnTo>
                  <a:pt x="0" y="274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9" name="Freeform 180"/>
          <p:cNvSpPr>
            <a:spLocks/>
          </p:cNvSpPr>
          <p:nvPr/>
        </p:nvSpPr>
        <p:spPr bwMode="auto">
          <a:xfrm>
            <a:off x="2400266" y="2876319"/>
            <a:ext cx="289840" cy="305765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6" y="48"/>
              </a:cxn>
              <a:cxn ang="0">
                <a:pos x="17" y="32"/>
              </a:cxn>
              <a:cxn ang="0">
                <a:pos x="34" y="6"/>
              </a:cxn>
              <a:cxn ang="0">
                <a:pos x="63" y="6"/>
              </a:cxn>
              <a:cxn ang="0">
                <a:pos x="97" y="0"/>
              </a:cxn>
              <a:cxn ang="0">
                <a:pos x="119" y="0"/>
              </a:cxn>
              <a:cxn ang="0">
                <a:pos x="136" y="11"/>
              </a:cxn>
              <a:cxn ang="0">
                <a:pos x="165" y="32"/>
              </a:cxn>
              <a:cxn ang="0">
                <a:pos x="159" y="74"/>
              </a:cxn>
              <a:cxn ang="0">
                <a:pos x="159" y="106"/>
              </a:cxn>
              <a:cxn ang="0">
                <a:pos x="159" y="127"/>
              </a:cxn>
              <a:cxn ang="0">
                <a:pos x="170" y="142"/>
              </a:cxn>
              <a:cxn ang="0">
                <a:pos x="165" y="158"/>
              </a:cxn>
              <a:cxn ang="0">
                <a:pos x="142" y="169"/>
              </a:cxn>
              <a:cxn ang="0">
                <a:pos x="114" y="158"/>
              </a:cxn>
              <a:cxn ang="0">
                <a:pos x="85" y="127"/>
              </a:cxn>
              <a:cxn ang="0">
                <a:pos x="51" y="111"/>
              </a:cxn>
              <a:cxn ang="0">
                <a:pos x="23" y="90"/>
              </a:cxn>
              <a:cxn ang="0">
                <a:pos x="0" y="69"/>
              </a:cxn>
            </a:cxnLst>
            <a:rect l="0" t="0" r="r" b="b"/>
            <a:pathLst>
              <a:path w="170" h="169">
                <a:moveTo>
                  <a:pt x="0" y="69"/>
                </a:moveTo>
                <a:lnTo>
                  <a:pt x="6" y="48"/>
                </a:lnTo>
                <a:lnTo>
                  <a:pt x="17" y="32"/>
                </a:lnTo>
                <a:lnTo>
                  <a:pt x="34" y="6"/>
                </a:lnTo>
                <a:lnTo>
                  <a:pt x="63" y="6"/>
                </a:lnTo>
                <a:lnTo>
                  <a:pt x="97" y="0"/>
                </a:lnTo>
                <a:lnTo>
                  <a:pt x="119" y="0"/>
                </a:lnTo>
                <a:lnTo>
                  <a:pt x="136" y="11"/>
                </a:lnTo>
                <a:lnTo>
                  <a:pt x="165" y="32"/>
                </a:lnTo>
                <a:lnTo>
                  <a:pt x="159" y="74"/>
                </a:lnTo>
                <a:lnTo>
                  <a:pt x="159" y="106"/>
                </a:lnTo>
                <a:lnTo>
                  <a:pt x="159" y="127"/>
                </a:lnTo>
                <a:lnTo>
                  <a:pt x="170" y="142"/>
                </a:lnTo>
                <a:lnTo>
                  <a:pt x="165" y="158"/>
                </a:lnTo>
                <a:lnTo>
                  <a:pt x="142" y="169"/>
                </a:lnTo>
                <a:lnTo>
                  <a:pt x="114" y="158"/>
                </a:lnTo>
                <a:lnTo>
                  <a:pt x="85" y="127"/>
                </a:lnTo>
                <a:lnTo>
                  <a:pt x="51" y="111"/>
                </a:lnTo>
                <a:lnTo>
                  <a:pt x="23" y="90"/>
                </a:lnTo>
                <a:lnTo>
                  <a:pt x="0" y="6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0" name="Freeform 181"/>
          <p:cNvSpPr>
            <a:spLocks/>
          </p:cNvSpPr>
          <p:nvPr/>
        </p:nvSpPr>
        <p:spPr bwMode="auto">
          <a:xfrm>
            <a:off x="2468463" y="1892082"/>
            <a:ext cx="1005917" cy="564489"/>
          </a:xfrm>
          <a:custGeom>
            <a:avLst/>
            <a:gdLst/>
            <a:ahLst/>
            <a:cxnLst>
              <a:cxn ang="0">
                <a:pos x="85" y="286"/>
              </a:cxn>
              <a:cxn ang="0">
                <a:pos x="51" y="238"/>
              </a:cxn>
              <a:cxn ang="0">
                <a:pos x="57" y="196"/>
              </a:cxn>
              <a:cxn ang="0">
                <a:pos x="34" y="159"/>
              </a:cxn>
              <a:cxn ang="0">
                <a:pos x="0" y="127"/>
              </a:cxn>
              <a:cxn ang="0">
                <a:pos x="40" y="111"/>
              </a:cxn>
              <a:cxn ang="0">
                <a:pos x="130" y="106"/>
              </a:cxn>
              <a:cxn ang="0">
                <a:pos x="193" y="64"/>
              </a:cxn>
              <a:cxn ang="0">
                <a:pos x="215" y="37"/>
              </a:cxn>
              <a:cxn ang="0">
                <a:pos x="221" y="22"/>
              </a:cxn>
              <a:cxn ang="0">
                <a:pos x="278" y="11"/>
              </a:cxn>
              <a:cxn ang="0">
                <a:pos x="346" y="43"/>
              </a:cxn>
              <a:cxn ang="0">
                <a:pos x="403" y="37"/>
              </a:cxn>
              <a:cxn ang="0">
                <a:pos x="448" y="69"/>
              </a:cxn>
              <a:cxn ang="0">
                <a:pos x="505" y="101"/>
              </a:cxn>
              <a:cxn ang="0">
                <a:pos x="539" y="90"/>
              </a:cxn>
              <a:cxn ang="0">
                <a:pos x="533" y="101"/>
              </a:cxn>
              <a:cxn ang="0">
                <a:pos x="550" y="111"/>
              </a:cxn>
              <a:cxn ang="0">
                <a:pos x="556" y="122"/>
              </a:cxn>
              <a:cxn ang="0">
                <a:pos x="567" y="138"/>
              </a:cxn>
              <a:cxn ang="0">
                <a:pos x="567" y="154"/>
              </a:cxn>
              <a:cxn ang="0">
                <a:pos x="573" y="169"/>
              </a:cxn>
              <a:cxn ang="0">
                <a:pos x="579" y="185"/>
              </a:cxn>
              <a:cxn ang="0">
                <a:pos x="584" y="201"/>
              </a:cxn>
              <a:cxn ang="0">
                <a:pos x="590" y="243"/>
              </a:cxn>
              <a:cxn ang="0">
                <a:pos x="550" y="254"/>
              </a:cxn>
              <a:cxn ang="0">
                <a:pos x="454" y="249"/>
              </a:cxn>
              <a:cxn ang="0">
                <a:pos x="374" y="249"/>
              </a:cxn>
              <a:cxn ang="0">
                <a:pos x="329" y="265"/>
              </a:cxn>
              <a:cxn ang="0">
                <a:pos x="272" y="259"/>
              </a:cxn>
              <a:cxn ang="0">
                <a:pos x="210" y="270"/>
              </a:cxn>
              <a:cxn ang="0">
                <a:pos x="147" y="302"/>
              </a:cxn>
            </a:cxnLst>
            <a:rect l="0" t="0" r="r" b="b"/>
            <a:pathLst>
              <a:path w="590" h="312">
                <a:moveTo>
                  <a:pt x="108" y="312"/>
                </a:moveTo>
                <a:lnTo>
                  <a:pt x="85" y="286"/>
                </a:lnTo>
                <a:lnTo>
                  <a:pt x="68" y="270"/>
                </a:lnTo>
                <a:lnTo>
                  <a:pt x="51" y="238"/>
                </a:lnTo>
                <a:lnTo>
                  <a:pt x="45" y="222"/>
                </a:lnTo>
                <a:lnTo>
                  <a:pt x="57" y="196"/>
                </a:lnTo>
                <a:lnTo>
                  <a:pt x="51" y="169"/>
                </a:lnTo>
                <a:lnTo>
                  <a:pt x="34" y="159"/>
                </a:lnTo>
                <a:lnTo>
                  <a:pt x="17" y="148"/>
                </a:lnTo>
                <a:lnTo>
                  <a:pt x="0" y="127"/>
                </a:lnTo>
                <a:lnTo>
                  <a:pt x="6" y="111"/>
                </a:lnTo>
                <a:lnTo>
                  <a:pt x="40" y="111"/>
                </a:lnTo>
                <a:lnTo>
                  <a:pt x="85" y="111"/>
                </a:lnTo>
                <a:lnTo>
                  <a:pt x="130" y="106"/>
                </a:lnTo>
                <a:lnTo>
                  <a:pt x="170" y="85"/>
                </a:lnTo>
                <a:lnTo>
                  <a:pt x="193" y="64"/>
                </a:lnTo>
                <a:lnTo>
                  <a:pt x="215" y="53"/>
                </a:lnTo>
                <a:lnTo>
                  <a:pt x="215" y="37"/>
                </a:lnTo>
                <a:lnTo>
                  <a:pt x="204" y="32"/>
                </a:lnTo>
                <a:lnTo>
                  <a:pt x="221" y="22"/>
                </a:lnTo>
                <a:lnTo>
                  <a:pt x="261" y="0"/>
                </a:lnTo>
                <a:lnTo>
                  <a:pt x="278" y="11"/>
                </a:lnTo>
                <a:lnTo>
                  <a:pt x="318" y="16"/>
                </a:lnTo>
                <a:lnTo>
                  <a:pt x="346" y="43"/>
                </a:lnTo>
                <a:lnTo>
                  <a:pt x="369" y="32"/>
                </a:lnTo>
                <a:lnTo>
                  <a:pt x="403" y="37"/>
                </a:lnTo>
                <a:lnTo>
                  <a:pt x="437" y="48"/>
                </a:lnTo>
                <a:lnTo>
                  <a:pt x="448" y="69"/>
                </a:lnTo>
                <a:lnTo>
                  <a:pt x="488" y="85"/>
                </a:lnTo>
                <a:lnTo>
                  <a:pt x="505" y="101"/>
                </a:lnTo>
                <a:lnTo>
                  <a:pt x="539" y="85"/>
                </a:lnTo>
                <a:lnTo>
                  <a:pt x="539" y="90"/>
                </a:lnTo>
                <a:lnTo>
                  <a:pt x="533" y="95"/>
                </a:lnTo>
                <a:lnTo>
                  <a:pt x="533" y="101"/>
                </a:lnTo>
                <a:lnTo>
                  <a:pt x="539" y="106"/>
                </a:lnTo>
                <a:lnTo>
                  <a:pt x="550" y="111"/>
                </a:lnTo>
                <a:lnTo>
                  <a:pt x="550" y="117"/>
                </a:lnTo>
                <a:lnTo>
                  <a:pt x="556" y="122"/>
                </a:lnTo>
                <a:lnTo>
                  <a:pt x="562" y="127"/>
                </a:lnTo>
                <a:lnTo>
                  <a:pt x="567" y="138"/>
                </a:lnTo>
                <a:lnTo>
                  <a:pt x="567" y="143"/>
                </a:lnTo>
                <a:lnTo>
                  <a:pt x="567" y="154"/>
                </a:lnTo>
                <a:lnTo>
                  <a:pt x="567" y="164"/>
                </a:lnTo>
                <a:lnTo>
                  <a:pt x="573" y="169"/>
                </a:lnTo>
                <a:lnTo>
                  <a:pt x="573" y="175"/>
                </a:lnTo>
                <a:lnTo>
                  <a:pt x="579" y="185"/>
                </a:lnTo>
                <a:lnTo>
                  <a:pt x="579" y="196"/>
                </a:lnTo>
                <a:lnTo>
                  <a:pt x="584" y="201"/>
                </a:lnTo>
                <a:lnTo>
                  <a:pt x="590" y="212"/>
                </a:lnTo>
                <a:lnTo>
                  <a:pt x="590" y="243"/>
                </a:lnTo>
                <a:lnTo>
                  <a:pt x="579" y="254"/>
                </a:lnTo>
                <a:lnTo>
                  <a:pt x="550" y="254"/>
                </a:lnTo>
                <a:lnTo>
                  <a:pt x="499" y="249"/>
                </a:lnTo>
                <a:lnTo>
                  <a:pt x="454" y="249"/>
                </a:lnTo>
                <a:lnTo>
                  <a:pt x="403" y="243"/>
                </a:lnTo>
                <a:lnTo>
                  <a:pt x="374" y="249"/>
                </a:lnTo>
                <a:lnTo>
                  <a:pt x="357" y="259"/>
                </a:lnTo>
                <a:lnTo>
                  <a:pt x="329" y="265"/>
                </a:lnTo>
                <a:lnTo>
                  <a:pt x="301" y="259"/>
                </a:lnTo>
                <a:lnTo>
                  <a:pt x="272" y="259"/>
                </a:lnTo>
                <a:lnTo>
                  <a:pt x="232" y="259"/>
                </a:lnTo>
                <a:lnTo>
                  <a:pt x="210" y="270"/>
                </a:lnTo>
                <a:lnTo>
                  <a:pt x="181" y="275"/>
                </a:lnTo>
                <a:lnTo>
                  <a:pt x="147" y="302"/>
                </a:lnTo>
                <a:lnTo>
                  <a:pt x="108" y="31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1" name="Freeform 182"/>
          <p:cNvSpPr>
            <a:spLocks/>
          </p:cNvSpPr>
          <p:nvPr/>
        </p:nvSpPr>
        <p:spPr bwMode="auto">
          <a:xfrm>
            <a:off x="2882765" y="1416248"/>
            <a:ext cx="513189" cy="658569"/>
          </a:xfrm>
          <a:custGeom>
            <a:avLst/>
            <a:gdLst/>
            <a:ahLst/>
            <a:cxnLst>
              <a:cxn ang="0">
                <a:pos x="290" y="306"/>
              </a:cxn>
              <a:cxn ang="0">
                <a:pos x="290" y="312"/>
              </a:cxn>
              <a:cxn ang="0">
                <a:pos x="284" y="322"/>
              </a:cxn>
              <a:cxn ang="0">
                <a:pos x="290" y="327"/>
              </a:cxn>
              <a:cxn ang="0">
                <a:pos x="296" y="338"/>
              </a:cxn>
              <a:cxn ang="0">
                <a:pos x="301" y="343"/>
              </a:cxn>
              <a:cxn ang="0">
                <a:pos x="296" y="349"/>
              </a:cxn>
              <a:cxn ang="0">
                <a:pos x="262" y="364"/>
              </a:cxn>
              <a:cxn ang="0">
                <a:pos x="245" y="349"/>
              </a:cxn>
              <a:cxn ang="0">
                <a:pos x="205" y="333"/>
              </a:cxn>
              <a:cxn ang="0">
                <a:pos x="194" y="312"/>
              </a:cxn>
              <a:cxn ang="0">
                <a:pos x="160" y="301"/>
              </a:cxn>
              <a:cxn ang="0">
                <a:pos x="125" y="296"/>
              </a:cxn>
              <a:cxn ang="0">
                <a:pos x="103" y="306"/>
              </a:cxn>
              <a:cxn ang="0">
                <a:pos x="74" y="280"/>
              </a:cxn>
              <a:cxn ang="0">
                <a:pos x="35" y="274"/>
              </a:cxn>
              <a:cxn ang="0">
                <a:pos x="18" y="264"/>
              </a:cxn>
              <a:cxn ang="0">
                <a:pos x="23" y="248"/>
              </a:cxn>
              <a:cxn ang="0">
                <a:pos x="46" y="227"/>
              </a:cxn>
              <a:cxn ang="0">
                <a:pos x="69" y="211"/>
              </a:cxn>
              <a:cxn ang="0">
                <a:pos x="80" y="195"/>
              </a:cxn>
              <a:cxn ang="0">
                <a:pos x="74" y="179"/>
              </a:cxn>
              <a:cxn ang="0">
                <a:pos x="57" y="169"/>
              </a:cxn>
              <a:cxn ang="0">
                <a:pos x="29" y="190"/>
              </a:cxn>
              <a:cxn ang="0">
                <a:pos x="0" y="190"/>
              </a:cxn>
              <a:cxn ang="0">
                <a:pos x="0" y="158"/>
              </a:cxn>
              <a:cxn ang="0">
                <a:pos x="6" y="137"/>
              </a:cxn>
              <a:cxn ang="0">
                <a:pos x="6" y="95"/>
              </a:cxn>
              <a:cxn ang="0">
                <a:pos x="23" y="74"/>
              </a:cxn>
              <a:cxn ang="0">
                <a:pos x="63" y="63"/>
              </a:cxn>
              <a:cxn ang="0">
                <a:pos x="120" y="47"/>
              </a:cxn>
              <a:cxn ang="0">
                <a:pos x="154" y="26"/>
              </a:cxn>
              <a:cxn ang="0">
                <a:pos x="177" y="5"/>
              </a:cxn>
              <a:cxn ang="0">
                <a:pos x="194" y="0"/>
              </a:cxn>
              <a:cxn ang="0">
                <a:pos x="205" y="10"/>
              </a:cxn>
              <a:cxn ang="0">
                <a:pos x="228" y="5"/>
              </a:cxn>
              <a:cxn ang="0">
                <a:pos x="250" y="10"/>
              </a:cxn>
              <a:cxn ang="0">
                <a:pos x="245" y="26"/>
              </a:cxn>
              <a:cxn ang="0">
                <a:pos x="245" y="47"/>
              </a:cxn>
              <a:cxn ang="0">
                <a:pos x="256" y="68"/>
              </a:cxn>
              <a:cxn ang="0">
                <a:pos x="273" y="90"/>
              </a:cxn>
              <a:cxn ang="0">
                <a:pos x="290" y="105"/>
              </a:cxn>
              <a:cxn ang="0">
                <a:pos x="296" y="121"/>
              </a:cxn>
              <a:cxn ang="0">
                <a:pos x="296" y="137"/>
              </a:cxn>
              <a:cxn ang="0">
                <a:pos x="296" y="158"/>
              </a:cxn>
              <a:cxn ang="0">
                <a:pos x="290" y="195"/>
              </a:cxn>
              <a:cxn ang="0">
                <a:pos x="290" y="232"/>
              </a:cxn>
              <a:cxn ang="0">
                <a:pos x="290" y="280"/>
              </a:cxn>
              <a:cxn ang="0">
                <a:pos x="290" y="306"/>
              </a:cxn>
            </a:cxnLst>
            <a:rect l="0" t="0" r="r" b="b"/>
            <a:pathLst>
              <a:path w="301" h="364">
                <a:moveTo>
                  <a:pt x="290" y="306"/>
                </a:moveTo>
                <a:lnTo>
                  <a:pt x="290" y="312"/>
                </a:lnTo>
                <a:lnTo>
                  <a:pt x="284" y="322"/>
                </a:lnTo>
                <a:lnTo>
                  <a:pt x="290" y="327"/>
                </a:lnTo>
                <a:lnTo>
                  <a:pt x="296" y="338"/>
                </a:lnTo>
                <a:lnTo>
                  <a:pt x="301" y="343"/>
                </a:lnTo>
                <a:lnTo>
                  <a:pt x="296" y="349"/>
                </a:lnTo>
                <a:lnTo>
                  <a:pt x="262" y="364"/>
                </a:lnTo>
                <a:lnTo>
                  <a:pt x="245" y="349"/>
                </a:lnTo>
                <a:lnTo>
                  <a:pt x="205" y="333"/>
                </a:lnTo>
                <a:lnTo>
                  <a:pt x="194" y="312"/>
                </a:lnTo>
                <a:lnTo>
                  <a:pt x="160" y="301"/>
                </a:lnTo>
                <a:lnTo>
                  <a:pt x="125" y="296"/>
                </a:lnTo>
                <a:lnTo>
                  <a:pt x="103" y="306"/>
                </a:lnTo>
                <a:lnTo>
                  <a:pt x="74" y="280"/>
                </a:lnTo>
                <a:lnTo>
                  <a:pt x="35" y="274"/>
                </a:lnTo>
                <a:lnTo>
                  <a:pt x="18" y="264"/>
                </a:lnTo>
                <a:lnTo>
                  <a:pt x="23" y="248"/>
                </a:lnTo>
                <a:lnTo>
                  <a:pt x="46" y="227"/>
                </a:lnTo>
                <a:lnTo>
                  <a:pt x="69" y="211"/>
                </a:lnTo>
                <a:lnTo>
                  <a:pt x="80" y="195"/>
                </a:lnTo>
                <a:lnTo>
                  <a:pt x="74" y="179"/>
                </a:lnTo>
                <a:lnTo>
                  <a:pt x="57" y="169"/>
                </a:lnTo>
                <a:lnTo>
                  <a:pt x="29" y="190"/>
                </a:lnTo>
                <a:lnTo>
                  <a:pt x="0" y="190"/>
                </a:lnTo>
                <a:lnTo>
                  <a:pt x="0" y="158"/>
                </a:lnTo>
                <a:lnTo>
                  <a:pt x="6" y="137"/>
                </a:lnTo>
                <a:lnTo>
                  <a:pt x="6" y="95"/>
                </a:lnTo>
                <a:lnTo>
                  <a:pt x="23" y="74"/>
                </a:lnTo>
                <a:lnTo>
                  <a:pt x="63" y="63"/>
                </a:lnTo>
                <a:lnTo>
                  <a:pt x="120" y="47"/>
                </a:lnTo>
                <a:lnTo>
                  <a:pt x="154" y="26"/>
                </a:lnTo>
                <a:lnTo>
                  <a:pt x="177" y="5"/>
                </a:lnTo>
                <a:lnTo>
                  <a:pt x="194" y="0"/>
                </a:lnTo>
                <a:lnTo>
                  <a:pt x="205" y="10"/>
                </a:lnTo>
                <a:lnTo>
                  <a:pt x="228" y="5"/>
                </a:lnTo>
                <a:lnTo>
                  <a:pt x="250" y="10"/>
                </a:lnTo>
                <a:lnTo>
                  <a:pt x="245" y="26"/>
                </a:lnTo>
                <a:lnTo>
                  <a:pt x="245" y="47"/>
                </a:lnTo>
                <a:lnTo>
                  <a:pt x="256" y="68"/>
                </a:lnTo>
                <a:lnTo>
                  <a:pt x="273" y="90"/>
                </a:lnTo>
                <a:lnTo>
                  <a:pt x="290" y="105"/>
                </a:lnTo>
                <a:lnTo>
                  <a:pt x="296" y="121"/>
                </a:lnTo>
                <a:lnTo>
                  <a:pt x="296" y="137"/>
                </a:lnTo>
                <a:lnTo>
                  <a:pt x="296" y="158"/>
                </a:lnTo>
                <a:lnTo>
                  <a:pt x="290" y="195"/>
                </a:lnTo>
                <a:lnTo>
                  <a:pt x="290" y="232"/>
                </a:lnTo>
                <a:lnTo>
                  <a:pt x="290" y="280"/>
                </a:lnTo>
                <a:lnTo>
                  <a:pt x="290" y="30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2" name="Freeform 183"/>
          <p:cNvSpPr>
            <a:spLocks/>
          </p:cNvSpPr>
          <p:nvPr/>
        </p:nvSpPr>
        <p:spPr bwMode="auto">
          <a:xfrm>
            <a:off x="2429250" y="1588127"/>
            <a:ext cx="591616" cy="506593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34" y="58"/>
              </a:cxn>
              <a:cxn ang="0">
                <a:pos x="57" y="53"/>
              </a:cxn>
              <a:cxn ang="0">
                <a:pos x="85" y="42"/>
              </a:cxn>
              <a:cxn ang="0">
                <a:pos x="114" y="37"/>
              </a:cxn>
              <a:cxn ang="0">
                <a:pos x="142" y="32"/>
              </a:cxn>
              <a:cxn ang="0">
                <a:pos x="188" y="21"/>
              </a:cxn>
              <a:cxn ang="0">
                <a:pos x="216" y="11"/>
              </a:cxn>
              <a:cxn ang="0">
                <a:pos x="244" y="5"/>
              </a:cxn>
              <a:cxn ang="0">
                <a:pos x="273" y="0"/>
              </a:cxn>
              <a:cxn ang="0">
                <a:pos x="273" y="42"/>
              </a:cxn>
              <a:cxn ang="0">
                <a:pos x="267" y="63"/>
              </a:cxn>
              <a:cxn ang="0">
                <a:pos x="267" y="95"/>
              </a:cxn>
              <a:cxn ang="0">
                <a:pos x="295" y="95"/>
              </a:cxn>
              <a:cxn ang="0">
                <a:pos x="324" y="74"/>
              </a:cxn>
              <a:cxn ang="0">
                <a:pos x="341" y="85"/>
              </a:cxn>
              <a:cxn ang="0">
                <a:pos x="347" y="100"/>
              </a:cxn>
              <a:cxn ang="0">
                <a:pos x="335" y="116"/>
              </a:cxn>
              <a:cxn ang="0">
                <a:pos x="312" y="132"/>
              </a:cxn>
              <a:cxn ang="0">
                <a:pos x="290" y="153"/>
              </a:cxn>
              <a:cxn ang="0">
                <a:pos x="284" y="169"/>
              </a:cxn>
              <a:cxn ang="0">
                <a:pos x="244" y="190"/>
              </a:cxn>
              <a:cxn ang="0">
                <a:pos x="227" y="201"/>
              </a:cxn>
              <a:cxn ang="0">
                <a:pos x="239" y="206"/>
              </a:cxn>
              <a:cxn ang="0">
                <a:pos x="239" y="222"/>
              </a:cxn>
              <a:cxn ang="0">
                <a:pos x="216" y="232"/>
              </a:cxn>
              <a:cxn ang="0">
                <a:pos x="193" y="253"/>
              </a:cxn>
              <a:cxn ang="0">
                <a:pos x="153" y="275"/>
              </a:cxn>
              <a:cxn ang="0">
                <a:pos x="108" y="280"/>
              </a:cxn>
              <a:cxn ang="0">
                <a:pos x="63" y="280"/>
              </a:cxn>
              <a:cxn ang="0">
                <a:pos x="28" y="280"/>
              </a:cxn>
              <a:cxn ang="0">
                <a:pos x="11" y="243"/>
              </a:cxn>
              <a:cxn ang="0">
                <a:pos x="11" y="227"/>
              </a:cxn>
              <a:cxn ang="0">
                <a:pos x="11" y="201"/>
              </a:cxn>
              <a:cxn ang="0">
                <a:pos x="11" y="169"/>
              </a:cxn>
              <a:cxn ang="0">
                <a:pos x="23" y="153"/>
              </a:cxn>
              <a:cxn ang="0">
                <a:pos x="17" y="121"/>
              </a:cxn>
              <a:cxn ang="0">
                <a:pos x="6" y="100"/>
              </a:cxn>
              <a:cxn ang="0">
                <a:pos x="0" y="79"/>
              </a:cxn>
            </a:cxnLst>
            <a:rect l="0" t="0" r="r" b="b"/>
            <a:pathLst>
              <a:path w="347" h="280">
                <a:moveTo>
                  <a:pt x="0" y="79"/>
                </a:moveTo>
                <a:lnTo>
                  <a:pt x="34" y="58"/>
                </a:lnTo>
                <a:lnTo>
                  <a:pt x="57" y="53"/>
                </a:lnTo>
                <a:lnTo>
                  <a:pt x="85" y="42"/>
                </a:lnTo>
                <a:lnTo>
                  <a:pt x="114" y="37"/>
                </a:lnTo>
                <a:lnTo>
                  <a:pt x="142" y="32"/>
                </a:lnTo>
                <a:lnTo>
                  <a:pt x="188" y="21"/>
                </a:lnTo>
                <a:lnTo>
                  <a:pt x="216" y="11"/>
                </a:lnTo>
                <a:lnTo>
                  <a:pt x="244" y="5"/>
                </a:lnTo>
                <a:lnTo>
                  <a:pt x="273" y="0"/>
                </a:lnTo>
                <a:lnTo>
                  <a:pt x="273" y="42"/>
                </a:lnTo>
                <a:lnTo>
                  <a:pt x="267" y="63"/>
                </a:lnTo>
                <a:lnTo>
                  <a:pt x="267" y="95"/>
                </a:lnTo>
                <a:lnTo>
                  <a:pt x="295" y="95"/>
                </a:lnTo>
                <a:lnTo>
                  <a:pt x="324" y="74"/>
                </a:lnTo>
                <a:lnTo>
                  <a:pt x="341" y="85"/>
                </a:lnTo>
                <a:lnTo>
                  <a:pt x="347" y="100"/>
                </a:lnTo>
                <a:lnTo>
                  <a:pt x="335" y="116"/>
                </a:lnTo>
                <a:lnTo>
                  <a:pt x="312" y="132"/>
                </a:lnTo>
                <a:lnTo>
                  <a:pt x="290" y="153"/>
                </a:lnTo>
                <a:lnTo>
                  <a:pt x="284" y="169"/>
                </a:lnTo>
                <a:lnTo>
                  <a:pt x="244" y="190"/>
                </a:lnTo>
                <a:lnTo>
                  <a:pt x="227" y="201"/>
                </a:lnTo>
                <a:lnTo>
                  <a:pt x="239" y="206"/>
                </a:lnTo>
                <a:lnTo>
                  <a:pt x="239" y="222"/>
                </a:lnTo>
                <a:lnTo>
                  <a:pt x="216" y="232"/>
                </a:lnTo>
                <a:lnTo>
                  <a:pt x="193" y="253"/>
                </a:lnTo>
                <a:lnTo>
                  <a:pt x="153" y="275"/>
                </a:lnTo>
                <a:lnTo>
                  <a:pt x="108" y="280"/>
                </a:lnTo>
                <a:lnTo>
                  <a:pt x="63" y="280"/>
                </a:lnTo>
                <a:lnTo>
                  <a:pt x="28" y="280"/>
                </a:lnTo>
                <a:lnTo>
                  <a:pt x="11" y="243"/>
                </a:lnTo>
                <a:lnTo>
                  <a:pt x="11" y="227"/>
                </a:lnTo>
                <a:lnTo>
                  <a:pt x="11" y="201"/>
                </a:lnTo>
                <a:lnTo>
                  <a:pt x="11" y="169"/>
                </a:lnTo>
                <a:lnTo>
                  <a:pt x="23" y="153"/>
                </a:lnTo>
                <a:lnTo>
                  <a:pt x="17" y="121"/>
                </a:lnTo>
                <a:lnTo>
                  <a:pt x="6" y="100"/>
                </a:lnTo>
                <a:lnTo>
                  <a:pt x="0" y="7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3" name="Freeform 184"/>
          <p:cNvSpPr>
            <a:spLocks/>
          </p:cNvSpPr>
          <p:nvPr/>
        </p:nvSpPr>
        <p:spPr bwMode="auto">
          <a:xfrm>
            <a:off x="2275806" y="2715296"/>
            <a:ext cx="1178118" cy="1078318"/>
          </a:xfrm>
          <a:custGeom>
            <a:avLst/>
            <a:gdLst/>
            <a:ahLst/>
            <a:cxnLst>
              <a:cxn ang="0">
                <a:pos x="221" y="596"/>
              </a:cxn>
              <a:cxn ang="0">
                <a:pos x="181" y="570"/>
              </a:cxn>
              <a:cxn ang="0">
                <a:pos x="142" y="538"/>
              </a:cxn>
              <a:cxn ang="0">
                <a:pos x="119" y="490"/>
              </a:cxn>
              <a:cxn ang="0">
                <a:pos x="124" y="443"/>
              </a:cxn>
              <a:cxn ang="0">
                <a:pos x="73" y="395"/>
              </a:cxn>
              <a:cxn ang="0">
                <a:pos x="51" y="332"/>
              </a:cxn>
              <a:cxn ang="0">
                <a:pos x="34" y="290"/>
              </a:cxn>
              <a:cxn ang="0">
                <a:pos x="0" y="242"/>
              </a:cxn>
              <a:cxn ang="0">
                <a:pos x="34" y="211"/>
              </a:cxn>
              <a:cxn ang="0">
                <a:pos x="73" y="158"/>
              </a:cxn>
              <a:cxn ang="0">
                <a:pos x="124" y="200"/>
              </a:cxn>
              <a:cxn ang="0">
                <a:pos x="187" y="248"/>
              </a:cxn>
              <a:cxn ang="0">
                <a:pos x="238" y="248"/>
              </a:cxn>
              <a:cxn ang="0">
                <a:pos x="232" y="216"/>
              </a:cxn>
              <a:cxn ang="0">
                <a:pos x="232" y="163"/>
              </a:cxn>
              <a:cxn ang="0">
                <a:pos x="255" y="111"/>
              </a:cxn>
              <a:cxn ang="0">
                <a:pos x="311" y="84"/>
              </a:cxn>
              <a:cxn ang="0">
                <a:pos x="362" y="21"/>
              </a:cxn>
              <a:cxn ang="0">
                <a:pos x="402" y="0"/>
              </a:cxn>
              <a:cxn ang="0">
                <a:pos x="447" y="10"/>
              </a:cxn>
              <a:cxn ang="0">
                <a:pos x="521" y="5"/>
              </a:cxn>
              <a:cxn ang="0">
                <a:pos x="561" y="42"/>
              </a:cxn>
              <a:cxn ang="0">
                <a:pos x="612" y="42"/>
              </a:cxn>
              <a:cxn ang="0">
                <a:pos x="640" y="42"/>
              </a:cxn>
              <a:cxn ang="0">
                <a:pos x="691" y="58"/>
              </a:cxn>
              <a:cxn ang="0">
                <a:pos x="691" y="68"/>
              </a:cxn>
              <a:cxn ang="0">
                <a:pos x="685" y="74"/>
              </a:cxn>
              <a:cxn ang="0">
                <a:pos x="691" y="79"/>
              </a:cxn>
              <a:cxn ang="0">
                <a:pos x="691" y="84"/>
              </a:cxn>
              <a:cxn ang="0">
                <a:pos x="691" y="95"/>
              </a:cxn>
              <a:cxn ang="0">
                <a:pos x="674" y="100"/>
              </a:cxn>
              <a:cxn ang="0">
                <a:pos x="634" y="132"/>
              </a:cxn>
              <a:cxn ang="0">
                <a:pos x="595" y="121"/>
              </a:cxn>
              <a:cxn ang="0">
                <a:pos x="544" y="100"/>
              </a:cxn>
              <a:cxn ang="0">
                <a:pos x="470" y="132"/>
              </a:cxn>
              <a:cxn ang="0">
                <a:pos x="431" y="205"/>
              </a:cxn>
              <a:cxn ang="0">
                <a:pos x="498" y="216"/>
              </a:cxn>
              <a:cxn ang="0">
                <a:pos x="527" y="221"/>
              </a:cxn>
              <a:cxn ang="0">
                <a:pos x="487" y="269"/>
              </a:cxn>
              <a:cxn ang="0">
                <a:pos x="470" y="306"/>
              </a:cxn>
              <a:cxn ang="0">
                <a:pos x="453" y="369"/>
              </a:cxn>
              <a:cxn ang="0">
                <a:pos x="408" y="432"/>
              </a:cxn>
              <a:cxn ang="0">
                <a:pos x="374" y="496"/>
              </a:cxn>
              <a:cxn ang="0">
                <a:pos x="357" y="554"/>
              </a:cxn>
              <a:cxn ang="0">
                <a:pos x="329" y="564"/>
              </a:cxn>
              <a:cxn ang="0">
                <a:pos x="300" y="570"/>
              </a:cxn>
              <a:cxn ang="0">
                <a:pos x="278" y="554"/>
              </a:cxn>
              <a:cxn ang="0">
                <a:pos x="255" y="570"/>
              </a:cxn>
              <a:cxn ang="0">
                <a:pos x="249" y="596"/>
              </a:cxn>
            </a:cxnLst>
            <a:rect l="0" t="0" r="r" b="b"/>
            <a:pathLst>
              <a:path w="691" h="596">
                <a:moveTo>
                  <a:pt x="249" y="596"/>
                </a:moveTo>
                <a:lnTo>
                  <a:pt x="221" y="596"/>
                </a:lnTo>
                <a:lnTo>
                  <a:pt x="198" y="591"/>
                </a:lnTo>
                <a:lnTo>
                  <a:pt x="181" y="570"/>
                </a:lnTo>
                <a:lnTo>
                  <a:pt x="164" y="554"/>
                </a:lnTo>
                <a:lnTo>
                  <a:pt x="142" y="538"/>
                </a:lnTo>
                <a:lnTo>
                  <a:pt x="136" y="512"/>
                </a:lnTo>
                <a:lnTo>
                  <a:pt x="119" y="490"/>
                </a:lnTo>
                <a:lnTo>
                  <a:pt x="124" y="459"/>
                </a:lnTo>
                <a:lnTo>
                  <a:pt x="124" y="443"/>
                </a:lnTo>
                <a:lnTo>
                  <a:pt x="96" y="432"/>
                </a:lnTo>
                <a:lnTo>
                  <a:pt x="73" y="395"/>
                </a:lnTo>
                <a:lnTo>
                  <a:pt x="57" y="364"/>
                </a:lnTo>
                <a:lnTo>
                  <a:pt x="51" y="332"/>
                </a:lnTo>
                <a:lnTo>
                  <a:pt x="51" y="306"/>
                </a:lnTo>
                <a:lnTo>
                  <a:pt x="34" y="290"/>
                </a:lnTo>
                <a:lnTo>
                  <a:pt x="11" y="274"/>
                </a:lnTo>
                <a:lnTo>
                  <a:pt x="0" y="242"/>
                </a:lnTo>
                <a:lnTo>
                  <a:pt x="6" y="227"/>
                </a:lnTo>
                <a:lnTo>
                  <a:pt x="34" y="211"/>
                </a:lnTo>
                <a:lnTo>
                  <a:pt x="51" y="195"/>
                </a:lnTo>
                <a:lnTo>
                  <a:pt x="73" y="158"/>
                </a:lnTo>
                <a:lnTo>
                  <a:pt x="96" y="179"/>
                </a:lnTo>
                <a:lnTo>
                  <a:pt x="124" y="200"/>
                </a:lnTo>
                <a:lnTo>
                  <a:pt x="158" y="216"/>
                </a:lnTo>
                <a:lnTo>
                  <a:pt x="187" y="248"/>
                </a:lnTo>
                <a:lnTo>
                  <a:pt x="215" y="258"/>
                </a:lnTo>
                <a:lnTo>
                  <a:pt x="238" y="248"/>
                </a:lnTo>
                <a:lnTo>
                  <a:pt x="244" y="232"/>
                </a:lnTo>
                <a:lnTo>
                  <a:pt x="232" y="216"/>
                </a:lnTo>
                <a:lnTo>
                  <a:pt x="232" y="195"/>
                </a:lnTo>
                <a:lnTo>
                  <a:pt x="232" y="163"/>
                </a:lnTo>
                <a:lnTo>
                  <a:pt x="238" y="121"/>
                </a:lnTo>
                <a:lnTo>
                  <a:pt x="255" y="111"/>
                </a:lnTo>
                <a:lnTo>
                  <a:pt x="283" y="95"/>
                </a:lnTo>
                <a:lnTo>
                  <a:pt x="311" y="84"/>
                </a:lnTo>
                <a:lnTo>
                  <a:pt x="334" y="53"/>
                </a:lnTo>
                <a:lnTo>
                  <a:pt x="362" y="21"/>
                </a:lnTo>
                <a:lnTo>
                  <a:pt x="380" y="5"/>
                </a:lnTo>
                <a:lnTo>
                  <a:pt x="402" y="0"/>
                </a:lnTo>
                <a:lnTo>
                  <a:pt x="436" y="0"/>
                </a:lnTo>
                <a:lnTo>
                  <a:pt x="447" y="10"/>
                </a:lnTo>
                <a:lnTo>
                  <a:pt x="476" y="10"/>
                </a:lnTo>
                <a:lnTo>
                  <a:pt x="521" y="5"/>
                </a:lnTo>
                <a:lnTo>
                  <a:pt x="527" y="21"/>
                </a:lnTo>
                <a:lnTo>
                  <a:pt x="561" y="42"/>
                </a:lnTo>
                <a:lnTo>
                  <a:pt x="583" y="47"/>
                </a:lnTo>
                <a:lnTo>
                  <a:pt x="612" y="42"/>
                </a:lnTo>
                <a:lnTo>
                  <a:pt x="618" y="37"/>
                </a:lnTo>
                <a:lnTo>
                  <a:pt x="640" y="42"/>
                </a:lnTo>
                <a:lnTo>
                  <a:pt x="669" y="47"/>
                </a:lnTo>
                <a:lnTo>
                  <a:pt x="691" y="58"/>
                </a:lnTo>
                <a:lnTo>
                  <a:pt x="691" y="63"/>
                </a:lnTo>
                <a:lnTo>
                  <a:pt x="691" y="68"/>
                </a:lnTo>
                <a:lnTo>
                  <a:pt x="685" y="68"/>
                </a:lnTo>
                <a:lnTo>
                  <a:pt x="685" y="74"/>
                </a:lnTo>
                <a:lnTo>
                  <a:pt x="691" y="74"/>
                </a:lnTo>
                <a:lnTo>
                  <a:pt x="691" y="79"/>
                </a:lnTo>
                <a:lnTo>
                  <a:pt x="685" y="84"/>
                </a:lnTo>
                <a:lnTo>
                  <a:pt x="691" y="84"/>
                </a:lnTo>
                <a:lnTo>
                  <a:pt x="691" y="89"/>
                </a:lnTo>
                <a:lnTo>
                  <a:pt x="691" y="95"/>
                </a:lnTo>
                <a:lnTo>
                  <a:pt x="691" y="105"/>
                </a:lnTo>
                <a:lnTo>
                  <a:pt x="674" y="100"/>
                </a:lnTo>
                <a:lnTo>
                  <a:pt x="652" y="116"/>
                </a:lnTo>
                <a:lnTo>
                  <a:pt x="634" y="132"/>
                </a:lnTo>
                <a:lnTo>
                  <a:pt x="618" y="111"/>
                </a:lnTo>
                <a:lnTo>
                  <a:pt x="595" y="121"/>
                </a:lnTo>
                <a:lnTo>
                  <a:pt x="567" y="100"/>
                </a:lnTo>
                <a:lnTo>
                  <a:pt x="544" y="100"/>
                </a:lnTo>
                <a:lnTo>
                  <a:pt x="504" y="121"/>
                </a:lnTo>
                <a:lnTo>
                  <a:pt x="470" y="132"/>
                </a:lnTo>
                <a:lnTo>
                  <a:pt x="431" y="190"/>
                </a:lnTo>
                <a:lnTo>
                  <a:pt x="431" y="205"/>
                </a:lnTo>
                <a:lnTo>
                  <a:pt x="453" y="211"/>
                </a:lnTo>
                <a:lnTo>
                  <a:pt x="498" y="216"/>
                </a:lnTo>
                <a:lnTo>
                  <a:pt x="510" y="216"/>
                </a:lnTo>
                <a:lnTo>
                  <a:pt x="527" y="221"/>
                </a:lnTo>
                <a:lnTo>
                  <a:pt x="510" y="279"/>
                </a:lnTo>
                <a:lnTo>
                  <a:pt x="487" y="269"/>
                </a:lnTo>
                <a:lnTo>
                  <a:pt x="482" y="279"/>
                </a:lnTo>
                <a:lnTo>
                  <a:pt x="470" y="306"/>
                </a:lnTo>
                <a:lnTo>
                  <a:pt x="465" y="337"/>
                </a:lnTo>
                <a:lnTo>
                  <a:pt x="453" y="369"/>
                </a:lnTo>
                <a:lnTo>
                  <a:pt x="431" y="411"/>
                </a:lnTo>
                <a:lnTo>
                  <a:pt x="408" y="432"/>
                </a:lnTo>
                <a:lnTo>
                  <a:pt x="396" y="459"/>
                </a:lnTo>
                <a:lnTo>
                  <a:pt x="374" y="496"/>
                </a:lnTo>
                <a:lnTo>
                  <a:pt x="362" y="522"/>
                </a:lnTo>
                <a:lnTo>
                  <a:pt x="357" y="554"/>
                </a:lnTo>
                <a:lnTo>
                  <a:pt x="345" y="559"/>
                </a:lnTo>
                <a:lnTo>
                  <a:pt x="329" y="564"/>
                </a:lnTo>
                <a:lnTo>
                  <a:pt x="317" y="575"/>
                </a:lnTo>
                <a:lnTo>
                  <a:pt x="300" y="570"/>
                </a:lnTo>
                <a:lnTo>
                  <a:pt x="295" y="548"/>
                </a:lnTo>
                <a:lnTo>
                  <a:pt x="278" y="554"/>
                </a:lnTo>
                <a:lnTo>
                  <a:pt x="260" y="559"/>
                </a:lnTo>
                <a:lnTo>
                  <a:pt x="255" y="570"/>
                </a:lnTo>
                <a:lnTo>
                  <a:pt x="249" y="585"/>
                </a:lnTo>
                <a:lnTo>
                  <a:pt x="249" y="59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4" name="Freeform 185"/>
          <p:cNvSpPr>
            <a:spLocks/>
          </p:cNvSpPr>
          <p:nvPr/>
        </p:nvSpPr>
        <p:spPr bwMode="auto">
          <a:xfrm>
            <a:off x="3010637" y="2896221"/>
            <a:ext cx="511483" cy="372707"/>
          </a:xfrm>
          <a:custGeom>
            <a:avLst/>
            <a:gdLst/>
            <a:ahLst/>
            <a:cxnLst>
              <a:cxn ang="0">
                <a:pos x="294" y="100"/>
              </a:cxn>
              <a:cxn ang="0">
                <a:pos x="300" y="105"/>
              </a:cxn>
              <a:cxn ang="0">
                <a:pos x="300" y="111"/>
              </a:cxn>
              <a:cxn ang="0">
                <a:pos x="300" y="116"/>
              </a:cxn>
              <a:cxn ang="0">
                <a:pos x="300" y="121"/>
              </a:cxn>
              <a:cxn ang="0">
                <a:pos x="294" y="121"/>
              </a:cxn>
              <a:cxn ang="0">
                <a:pos x="294" y="127"/>
              </a:cxn>
              <a:cxn ang="0">
                <a:pos x="294" y="132"/>
              </a:cxn>
              <a:cxn ang="0">
                <a:pos x="288" y="132"/>
              </a:cxn>
              <a:cxn ang="0">
                <a:pos x="294" y="137"/>
              </a:cxn>
              <a:cxn ang="0">
                <a:pos x="288" y="137"/>
              </a:cxn>
              <a:cxn ang="0">
                <a:pos x="294" y="137"/>
              </a:cxn>
              <a:cxn ang="0">
                <a:pos x="294" y="143"/>
              </a:cxn>
              <a:cxn ang="0">
                <a:pos x="288" y="148"/>
              </a:cxn>
              <a:cxn ang="0">
                <a:pos x="294" y="153"/>
              </a:cxn>
              <a:cxn ang="0">
                <a:pos x="288" y="153"/>
              </a:cxn>
              <a:cxn ang="0">
                <a:pos x="294" y="153"/>
              </a:cxn>
              <a:cxn ang="0">
                <a:pos x="288" y="153"/>
              </a:cxn>
              <a:cxn ang="0">
                <a:pos x="288" y="158"/>
              </a:cxn>
              <a:cxn ang="0">
                <a:pos x="288" y="164"/>
              </a:cxn>
              <a:cxn ang="0">
                <a:pos x="283" y="169"/>
              </a:cxn>
              <a:cxn ang="0">
                <a:pos x="283" y="174"/>
              </a:cxn>
              <a:cxn ang="0">
                <a:pos x="277" y="179"/>
              </a:cxn>
              <a:cxn ang="0">
                <a:pos x="277" y="185"/>
              </a:cxn>
              <a:cxn ang="0">
                <a:pos x="277" y="190"/>
              </a:cxn>
              <a:cxn ang="0">
                <a:pos x="277" y="195"/>
              </a:cxn>
              <a:cxn ang="0">
                <a:pos x="277" y="201"/>
              </a:cxn>
              <a:cxn ang="0">
                <a:pos x="238" y="206"/>
              </a:cxn>
              <a:cxn ang="0">
                <a:pos x="221" y="201"/>
              </a:cxn>
              <a:cxn ang="0">
                <a:pos x="209" y="185"/>
              </a:cxn>
              <a:cxn ang="0">
                <a:pos x="192" y="185"/>
              </a:cxn>
              <a:cxn ang="0">
                <a:pos x="181" y="195"/>
              </a:cxn>
              <a:cxn ang="0">
                <a:pos x="147" y="206"/>
              </a:cxn>
              <a:cxn ang="0">
                <a:pos x="107" y="201"/>
              </a:cxn>
              <a:cxn ang="0">
                <a:pos x="90" y="185"/>
              </a:cxn>
              <a:cxn ang="0">
                <a:pos x="79" y="179"/>
              </a:cxn>
              <a:cxn ang="0">
                <a:pos x="96" y="121"/>
              </a:cxn>
              <a:cxn ang="0">
                <a:pos x="79" y="116"/>
              </a:cxn>
              <a:cxn ang="0">
                <a:pos x="68" y="116"/>
              </a:cxn>
              <a:cxn ang="0">
                <a:pos x="22" y="111"/>
              </a:cxn>
              <a:cxn ang="0">
                <a:pos x="0" y="105"/>
              </a:cxn>
              <a:cxn ang="0">
                <a:pos x="0" y="90"/>
              </a:cxn>
              <a:cxn ang="0">
                <a:pos x="39" y="32"/>
              </a:cxn>
              <a:cxn ang="0">
                <a:pos x="73" y="21"/>
              </a:cxn>
              <a:cxn ang="0">
                <a:pos x="113" y="0"/>
              </a:cxn>
              <a:cxn ang="0">
                <a:pos x="136" y="0"/>
              </a:cxn>
              <a:cxn ang="0">
                <a:pos x="164" y="21"/>
              </a:cxn>
              <a:cxn ang="0">
                <a:pos x="187" y="10"/>
              </a:cxn>
              <a:cxn ang="0">
                <a:pos x="204" y="32"/>
              </a:cxn>
              <a:cxn ang="0">
                <a:pos x="221" y="16"/>
              </a:cxn>
              <a:cxn ang="0">
                <a:pos x="243" y="0"/>
              </a:cxn>
              <a:cxn ang="0">
                <a:pos x="260" y="5"/>
              </a:cxn>
              <a:cxn ang="0">
                <a:pos x="272" y="10"/>
              </a:cxn>
              <a:cxn ang="0">
                <a:pos x="272" y="32"/>
              </a:cxn>
              <a:cxn ang="0">
                <a:pos x="260" y="58"/>
              </a:cxn>
              <a:cxn ang="0">
                <a:pos x="260" y="79"/>
              </a:cxn>
              <a:cxn ang="0">
                <a:pos x="272" y="95"/>
              </a:cxn>
              <a:cxn ang="0">
                <a:pos x="294" y="100"/>
              </a:cxn>
            </a:cxnLst>
            <a:rect l="0" t="0" r="r" b="b"/>
            <a:pathLst>
              <a:path w="300" h="206">
                <a:moveTo>
                  <a:pt x="294" y="100"/>
                </a:moveTo>
                <a:lnTo>
                  <a:pt x="300" y="105"/>
                </a:lnTo>
                <a:lnTo>
                  <a:pt x="300" y="111"/>
                </a:lnTo>
                <a:lnTo>
                  <a:pt x="300" y="116"/>
                </a:lnTo>
                <a:lnTo>
                  <a:pt x="300" y="121"/>
                </a:lnTo>
                <a:lnTo>
                  <a:pt x="294" y="121"/>
                </a:lnTo>
                <a:lnTo>
                  <a:pt x="294" y="127"/>
                </a:lnTo>
                <a:lnTo>
                  <a:pt x="294" y="132"/>
                </a:lnTo>
                <a:lnTo>
                  <a:pt x="288" y="132"/>
                </a:lnTo>
                <a:lnTo>
                  <a:pt x="294" y="137"/>
                </a:lnTo>
                <a:lnTo>
                  <a:pt x="288" y="137"/>
                </a:lnTo>
                <a:lnTo>
                  <a:pt x="294" y="137"/>
                </a:lnTo>
                <a:lnTo>
                  <a:pt x="294" y="143"/>
                </a:lnTo>
                <a:lnTo>
                  <a:pt x="288" y="148"/>
                </a:lnTo>
                <a:lnTo>
                  <a:pt x="294" y="153"/>
                </a:lnTo>
                <a:lnTo>
                  <a:pt x="288" y="153"/>
                </a:lnTo>
                <a:lnTo>
                  <a:pt x="294" y="153"/>
                </a:lnTo>
                <a:lnTo>
                  <a:pt x="288" y="153"/>
                </a:lnTo>
                <a:lnTo>
                  <a:pt x="288" y="158"/>
                </a:lnTo>
                <a:lnTo>
                  <a:pt x="288" y="164"/>
                </a:lnTo>
                <a:lnTo>
                  <a:pt x="283" y="169"/>
                </a:lnTo>
                <a:lnTo>
                  <a:pt x="283" y="174"/>
                </a:lnTo>
                <a:lnTo>
                  <a:pt x="277" y="179"/>
                </a:lnTo>
                <a:lnTo>
                  <a:pt x="277" y="185"/>
                </a:lnTo>
                <a:lnTo>
                  <a:pt x="277" y="190"/>
                </a:lnTo>
                <a:lnTo>
                  <a:pt x="277" y="195"/>
                </a:lnTo>
                <a:lnTo>
                  <a:pt x="277" y="201"/>
                </a:lnTo>
                <a:lnTo>
                  <a:pt x="238" y="206"/>
                </a:lnTo>
                <a:lnTo>
                  <a:pt x="221" y="201"/>
                </a:lnTo>
                <a:lnTo>
                  <a:pt x="209" y="185"/>
                </a:lnTo>
                <a:lnTo>
                  <a:pt x="192" y="185"/>
                </a:lnTo>
                <a:lnTo>
                  <a:pt x="181" y="195"/>
                </a:lnTo>
                <a:lnTo>
                  <a:pt x="147" y="206"/>
                </a:lnTo>
                <a:lnTo>
                  <a:pt x="107" y="201"/>
                </a:lnTo>
                <a:lnTo>
                  <a:pt x="90" y="185"/>
                </a:lnTo>
                <a:lnTo>
                  <a:pt x="79" y="179"/>
                </a:lnTo>
                <a:lnTo>
                  <a:pt x="96" y="121"/>
                </a:lnTo>
                <a:lnTo>
                  <a:pt x="79" y="116"/>
                </a:lnTo>
                <a:lnTo>
                  <a:pt x="68" y="116"/>
                </a:lnTo>
                <a:lnTo>
                  <a:pt x="22" y="111"/>
                </a:lnTo>
                <a:lnTo>
                  <a:pt x="0" y="105"/>
                </a:lnTo>
                <a:lnTo>
                  <a:pt x="0" y="90"/>
                </a:lnTo>
                <a:lnTo>
                  <a:pt x="39" y="32"/>
                </a:lnTo>
                <a:lnTo>
                  <a:pt x="73" y="21"/>
                </a:lnTo>
                <a:lnTo>
                  <a:pt x="113" y="0"/>
                </a:lnTo>
                <a:lnTo>
                  <a:pt x="136" y="0"/>
                </a:lnTo>
                <a:lnTo>
                  <a:pt x="164" y="21"/>
                </a:lnTo>
                <a:lnTo>
                  <a:pt x="187" y="10"/>
                </a:lnTo>
                <a:lnTo>
                  <a:pt x="204" y="32"/>
                </a:lnTo>
                <a:lnTo>
                  <a:pt x="221" y="16"/>
                </a:lnTo>
                <a:lnTo>
                  <a:pt x="243" y="0"/>
                </a:lnTo>
                <a:lnTo>
                  <a:pt x="260" y="5"/>
                </a:lnTo>
                <a:lnTo>
                  <a:pt x="272" y="10"/>
                </a:lnTo>
                <a:lnTo>
                  <a:pt x="272" y="32"/>
                </a:lnTo>
                <a:lnTo>
                  <a:pt x="260" y="58"/>
                </a:lnTo>
                <a:lnTo>
                  <a:pt x="260" y="79"/>
                </a:lnTo>
                <a:lnTo>
                  <a:pt x="272" y="95"/>
                </a:lnTo>
                <a:lnTo>
                  <a:pt x="294" y="10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" name="Freeform 186"/>
          <p:cNvSpPr>
            <a:spLocks/>
          </p:cNvSpPr>
          <p:nvPr/>
        </p:nvSpPr>
        <p:spPr bwMode="auto">
          <a:xfrm>
            <a:off x="3368675" y="1760007"/>
            <a:ext cx="1960688" cy="2949091"/>
          </a:xfrm>
          <a:custGeom>
            <a:avLst/>
            <a:gdLst/>
            <a:ahLst/>
            <a:cxnLst>
              <a:cxn ang="0">
                <a:pos x="385" y="1583"/>
              </a:cxn>
              <a:cxn ang="0">
                <a:pos x="277" y="1599"/>
              </a:cxn>
              <a:cxn ang="0">
                <a:pos x="187" y="1620"/>
              </a:cxn>
              <a:cxn ang="0">
                <a:pos x="198" y="1556"/>
              </a:cxn>
              <a:cxn ang="0">
                <a:pos x="136" y="1488"/>
              </a:cxn>
              <a:cxn ang="0">
                <a:pos x="62" y="1430"/>
              </a:cxn>
              <a:cxn ang="0">
                <a:pos x="68" y="1330"/>
              </a:cxn>
              <a:cxn ang="0">
                <a:pos x="141" y="1309"/>
              </a:cxn>
              <a:cxn ang="0">
                <a:pos x="170" y="1198"/>
              </a:cxn>
              <a:cxn ang="0">
                <a:pos x="90" y="1092"/>
              </a:cxn>
              <a:cxn ang="0">
                <a:pos x="136" y="992"/>
              </a:cxn>
              <a:cxn ang="0">
                <a:pos x="90" y="902"/>
              </a:cxn>
              <a:cxn ang="0">
                <a:pos x="73" y="839"/>
              </a:cxn>
              <a:cxn ang="0">
                <a:pos x="85" y="770"/>
              </a:cxn>
              <a:cxn ang="0">
                <a:pos x="96" y="712"/>
              </a:cxn>
              <a:cxn ang="0">
                <a:pos x="158" y="659"/>
              </a:cxn>
              <a:cxn ang="0">
                <a:pos x="170" y="607"/>
              </a:cxn>
              <a:cxn ang="0">
                <a:pos x="90" y="622"/>
              </a:cxn>
              <a:cxn ang="0">
                <a:pos x="51" y="591"/>
              </a:cxn>
              <a:cxn ang="0">
                <a:pos x="113" y="549"/>
              </a:cxn>
              <a:cxn ang="0">
                <a:pos x="158" y="512"/>
              </a:cxn>
              <a:cxn ang="0">
                <a:pos x="164" y="433"/>
              </a:cxn>
              <a:cxn ang="0">
                <a:pos x="158" y="385"/>
              </a:cxn>
              <a:cxn ang="0">
                <a:pos x="152" y="337"/>
              </a:cxn>
              <a:cxn ang="0">
                <a:pos x="136" y="253"/>
              </a:cxn>
              <a:cxn ang="0">
                <a:pos x="68" y="290"/>
              </a:cxn>
              <a:cxn ang="0">
                <a:pos x="5" y="169"/>
              </a:cxn>
              <a:cxn ang="0">
                <a:pos x="68" y="116"/>
              </a:cxn>
              <a:cxn ang="0">
                <a:pos x="141" y="84"/>
              </a:cxn>
              <a:cxn ang="0">
                <a:pos x="237" y="95"/>
              </a:cxn>
              <a:cxn ang="0">
                <a:pos x="305" y="153"/>
              </a:cxn>
              <a:cxn ang="0">
                <a:pos x="362" y="147"/>
              </a:cxn>
              <a:cxn ang="0">
                <a:pos x="441" y="179"/>
              </a:cxn>
              <a:cxn ang="0">
                <a:pos x="526" y="153"/>
              </a:cxn>
              <a:cxn ang="0">
                <a:pos x="589" y="63"/>
              </a:cxn>
              <a:cxn ang="0">
                <a:pos x="674" y="10"/>
              </a:cxn>
              <a:cxn ang="0">
                <a:pos x="696" y="63"/>
              </a:cxn>
              <a:cxn ang="0">
                <a:pos x="645" y="158"/>
              </a:cxn>
              <a:cxn ang="0">
                <a:pos x="640" y="248"/>
              </a:cxn>
              <a:cxn ang="0">
                <a:pos x="657" y="322"/>
              </a:cxn>
              <a:cxn ang="0">
                <a:pos x="674" y="374"/>
              </a:cxn>
              <a:cxn ang="0">
                <a:pos x="696" y="348"/>
              </a:cxn>
              <a:cxn ang="0">
                <a:pos x="742" y="322"/>
              </a:cxn>
              <a:cxn ang="0">
                <a:pos x="770" y="290"/>
              </a:cxn>
              <a:cxn ang="0">
                <a:pos x="804" y="290"/>
              </a:cxn>
              <a:cxn ang="0">
                <a:pos x="861" y="295"/>
              </a:cxn>
              <a:cxn ang="0">
                <a:pos x="901" y="300"/>
              </a:cxn>
              <a:cxn ang="0">
                <a:pos x="929" y="322"/>
              </a:cxn>
              <a:cxn ang="0">
                <a:pos x="958" y="295"/>
              </a:cxn>
              <a:cxn ang="0">
                <a:pos x="997" y="279"/>
              </a:cxn>
              <a:cxn ang="0">
                <a:pos x="1043" y="290"/>
              </a:cxn>
              <a:cxn ang="0">
                <a:pos x="1094" y="306"/>
              </a:cxn>
              <a:cxn ang="0">
                <a:pos x="1139" y="348"/>
              </a:cxn>
              <a:cxn ang="0">
                <a:pos x="1105" y="401"/>
              </a:cxn>
              <a:cxn ang="0">
                <a:pos x="1094" y="475"/>
              </a:cxn>
              <a:cxn ang="0">
                <a:pos x="1111" y="522"/>
              </a:cxn>
              <a:cxn ang="0">
                <a:pos x="1111" y="586"/>
              </a:cxn>
              <a:cxn ang="0">
                <a:pos x="1071" y="644"/>
              </a:cxn>
              <a:cxn ang="0">
                <a:pos x="1009" y="707"/>
              </a:cxn>
              <a:cxn ang="0">
                <a:pos x="935" y="707"/>
              </a:cxn>
            </a:cxnLst>
            <a:rect l="0" t="0" r="r" b="b"/>
            <a:pathLst>
              <a:path w="1150" h="1630">
                <a:moveTo>
                  <a:pt x="459" y="1615"/>
                </a:moveTo>
                <a:lnTo>
                  <a:pt x="453" y="1609"/>
                </a:lnTo>
                <a:lnTo>
                  <a:pt x="447" y="1609"/>
                </a:lnTo>
                <a:lnTo>
                  <a:pt x="447" y="1604"/>
                </a:lnTo>
                <a:lnTo>
                  <a:pt x="441" y="1599"/>
                </a:lnTo>
                <a:lnTo>
                  <a:pt x="441" y="1593"/>
                </a:lnTo>
                <a:lnTo>
                  <a:pt x="436" y="1593"/>
                </a:lnTo>
                <a:lnTo>
                  <a:pt x="436" y="1588"/>
                </a:lnTo>
                <a:lnTo>
                  <a:pt x="430" y="1583"/>
                </a:lnTo>
                <a:lnTo>
                  <a:pt x="424" y="1583"/>
                </a:lnTo>
                <a:lnTo>
                  <a:pt x="419" y="1583"/>
                </a:lnTo>
                <a:lnTo>
                  <a:pt x="413" y="1583"/>
                </a:lnTo>
                <a:lnTo>
                  <a:pt x="407" y="1583"/>
                </a:lnTo>
                <a:lnTo>
                  <a:pt x="402" y="1583"/>
                </a:lnTo>
                <a:lnTo>
                  <a:pt x="396" y="1583"/>
                </a:lnTo>
                <a:lnTo>
                  <a:pt x="390" y="1583"/>
                </a:lnTo>
                <a:lnTo>
                  <a:pt x="385" y="1583"/>
                </a:lnTo>
                <a:lnTo>
                  <a:pt x="379" y="1583"/>
                </a:lnTo>
                <a:lnTo>
                  <a:pt x="374" y="1578"/>
                </a:lnTo>
                <a:lnTo>
                  <a:pt x="368" y="1572"/>
                </a:lnTo>
                <a:lnTo>
                  <a:pt x="362" y="1572"/>
                </a:lnTo>
                <a:lnTo>
                  <a:pt x="357" y="1578"/>
                </a:lnTo>
                <a:lnTo>
                  <a:pt x="351" y="1578"/>
                </a:lnTo>
                <a:lnTo>
                  <a:pt x="345" y="1583"/>
                </a:lnTo>
                <a:lnTo>
                  <a:pt x="339" y="1583"/>
                </a:lnTo>
                <a:lnTo>
                  <a:pt x="334" y="1588"/>
                </a:lnTo>
                <a:lnTo>
                  <a:pt x="328" y="1588"/>
                </a:lnTo>
                <a:lnTo>
                  <a:pt x="322" y="1588"/>
                </a:lnTo>
                <a:lnTo>
                  <a:pt x="311" y="1588"/>
                </a:lnTo>
                <a:lnTo>
                  <a:pt x="305" y="1593"/>
                </a:lnTo>
                <a:lnTo>
                  <a:pt x="294" y="1593"/>
                </a:lnTo>
                <a:lnTo>
                  <a:pt x="289" y="1593"/>
                </a:lnTo>
                <a:lnTo>
                  <a:pt x="283" y="1593"/>
                </a:lnTo>
                <a:lnTo>
                  <a:pt x="277" y="1599"/>
                </a:lnTo>
                <a:lnTo>
                  <a:pt x="272" y="1593"/>
                </a:lnTo>
                <a:lnTo>
                  <a:pt x="266" y="1593"/>
                </a:lnTo>
                <a:lnTo>
                  <a:pt x="266" y="1599"/>
                </a:lnTo>
                <a:lnTo>
                  <a:pt x="260" y="1599"/>
                </a:lnTo>
                <a:lnTo>
                  <a:pt x="249" y="1599"/>
                </a:lnTo>
                <a:lnTo>
                  <a:pt x="243" y="1599"/>
                </a:lnTo>
                <a:lnTo>
                  <a:pt x="237" y="1593"/>
                </a:lnTo>
                <a:lnTo>
                  <a:pt x="232" y="1593"/>
                </a:lnTo>
                <a:lnTo>
                  <a:pt x="226" y="1599"/>
                </a:lnTo>
                <a:lnTo>
                  <a:pt x="215" y="1599"/>
                </a:lnTo>
                <a:lnTo>
                  <a:pt x="209" y="1604"/>
                </a:lnTo>
                <a:lnTo>
                  <a:pt x="204" y="1609"/>
                </a:lnTo>
                <a:lnTo>
                  <a:pt x="198" y="1609"/>
                </a:lnTo>
                <a:lnTo>
                  <a:pt x="198" y="1615"/>
                </a:lnTo>
                <a:lnTo>
                  <a:pt x="192" y="1615"/>
                </a:lnTo>
                <a:lnTo>
                  <a:pt x="192" y="1620"/>
                </a:lnTo>
                <a:lnTo>
                  <a:pt x="187" y="1620"/>
                </a:lnTo>
                <a:lnTo>
                  <a:pt x="181" y="1620"/>
                </a:lnTo>
                <a:lnTo>
                  <a:pt x="175" y="1620"/>
                </a:lnTo>
                <a:lnTo>
                  <a:pt x="170" y="1625"/>
                </a:lnTo>
                <a:lnTo>
                  <a:pt x="164" y="1630"/>
                </a:lnTo>
                <a:lnTo>
                  <a:pt x="158" y="1625"/>
                </a:lnTo>
                <a:lnTo>
                  <a:pt x="158" y="1620"/>
                </a:lnTo>
                <a:lnTo>
                  <a:pt x="158" y="1615"/>
                </a:lnTo>
                <a:lnTo>
                  <a:pt x="164" y="1609"/>
                </a:lnTo>
                <a:lnTo>
                  <a:pt x="164" y="1604"/>
                </a:lnTo>
                <a:lnTo>
                  <a:pt x="170" y="1604"/>
                </a:lnTo>
                <a:lnTo>
                  <a:pt x="170" y="1599"/>
                </a:lnTo>
                <a:lnTo>
                  <a:pt x="170" y="1593"/>
                </a:lnTo>
                <a:lnTo>
                  <a:pt x="175" y="1588"/>
                </a:lnTo>
                <a:lnTo>
                  <a:pt x="181" y="1572"/>
                </a:lnTo>
                <a:lnTo>
                  <a:pt x="187" y="1567"/>
                </a:lnTo>
                <a:lnTo>
                  <a:pt x="192" y="1562"/>
                </a:lnTo>
                <a:lnTo>
                  <a:pt x="198" y="1556"/>
                </a:lnTo>
                <a:lnTo>
                  <a:pt x="198" y="1551"/>
                </a:lnTo>
                <a:lnTo>
                  <a:pt x="192" y="1546"/>
                </a:lnTo>
                <a:lnTo>
                  <a:pt x="187" y="1541"/>
                </a:lnTo>
                <a:lnTo>
                  <a:pt x="181" y="1535"/>
                </a:lnTo>
                <a:lnTo>
                  <a:pt x="181" y="1530"/>
                </a:lnTo>
                <a:lnTo>
                  <a:pt x="175" y="1525"/>
                </a:lnTo>
                <a:lnTo>
                  <a:pt x="175" y="1520"/>
                </a:lnTo>
                <a:lnTo>
                  <a:pt x="170" y="1520"/>
                </a:lnTo>
                <a:lnTo>
                  <a:pt x="164" y="1514"/>
                </a:lnTo>
                <a:lnTo>
                  <a:pt x="158" y="1514"/>
                </a:lnTo>
                <a:lnTo>
                  <a:pt x="152" y="1509"/>
                </a:lnTo>
                <a:lnTo>
                  <a:pt x="147" y="1504"/>
                </a:lnTo>
                <a:lnTo>
                  <a:pt x="147" y="1498"/>
                </a:lnTo>
                <a:lnTo>
                  <a:pt x="147" y="1493"/>
                </a:lnTo>
                <a:lnTo>
                  <a:pt x="147" y="1488"/>
                </a:lnTo>
                <a:lnTo>
                  <a:pt x="141" y="1488"/>
                </a:lnTo>
                <a:lnTo>
                  <a:pt x="136" y="1488"/>
                </a:lnTo>
                <a:lnTo>
                  <a:pt x="130" y="1483"/>
                </a:lnTo>
                <a:lnTo>
                  <a:pt x="124" y="1477"/>
                </a:lnTo>
                <a:lnTo>
                  <a:pt x="119" y="1477"/>
                </a:lnTo>
                <a:lnTo>
                  <a:pt x="113" y="1477"/>
                </a:lnTo>
                <a:lnTo>
                  <a:pt x="107" y="1477"/>
                </a:lnTo>
                <a:lnTo>
                  <a:pt x="102" y="1477"/>
                </a:lnTo>
                <a:lnTo>
                  <a:pt x="102" y="1472"/>
                </a:lnTo>
                <a:lnTo>
                  <a:pt x="96" y="1467"/>
                </a:lnTo>
                <a:lnTo>
                  <a:pt x="90" y="1462"/>
                </a:lnTo>
                <a:lnTo>
                  <a:pt x="85" y="1462"/>
                </a:lnTo>
                <a:lnTo>
                  <a:pt x="79" y="1462"/>
                </a:lnTo>
                <a:lnTo>
                  <a:pt x="73" y="1462"/>
                </a:lnTo>
                <a:lnTo>
                  <a:pt x="68" y="1462"/>
                </a:lnTo>
                <a:lnTo>
                  <a:pt x="68" y="1456"/>
                </a:lnTo>
                <a:lnTo>
                  <a:pt x="68" y="1451"/>
                </a:lnTo>
                <a:lnTo>
                  <a:pt x="62" y="1440"/>
                </a:lnTo>
                <a:lnTo>
                  <a:pt x="62" y="1430"/>
                </a:lnTo>
                <a:lnTo>
                  <a:pt x="62" y="1419"/>
                </a:lnTo>
                <a:lnTo>
                  <a:pt x="56" y="1414"/>
                </a:lnTo>
                <a:lnTo>
                  <a:pt x="56" y="1404"/>
                </a:lnTo>
                <a:lnTo>
                  <a:pt x="51" y="1404"/>
                </a:lnTo>
                <a:lnTo>
                  <a:pt x="51" y="1398"/>
                </a:lnTo>
                <a:lnTo>
                  <a:pt x="56" y="1393"/>
                </a:lnTo>
                <a:lnTo>
                  <a:pt x="56" y="1388"/>
                </a:lnTo>
                <a:lnTo>
                  <a:pt x="56" y="1377"/>
                </a:lnTo>
                <a:lnTo>
                  <a:pt x="62" y="1372"/>
                </a:lnTo>
                <a:lnTo>
                  <a:pt x="62" y="1367"/>
                </a:lnTo>
                <a:lnTo>
                  <a:pt x="62" y="1361"/>
                </a:lnTo>
                <a:lnTo>
                  <a:pt x="68" y="1356"/>
                </a:lnTo>
                <a:lnTo>
                  <a:pt x="68" y="1351"/>
                </a:lnTo>
                <a:lnTo>
                  <a:pt x="68" y="1345"/>
                </a:lnTo>
                <a:lnTo>
                  <a:pt x="68" y="1340"/>
                </a:lnTo>
                <a:lnTo>
                  <a:pt x="68" y="1335"/>
                </a:lnTo>
                <a:lnTo>
                  <a:pt x="68" y="1330"/>
                </a:lnTo>
                <a:lnTo>
                  <a:pt x="68" y="1335"/>
                </a:lnTo>
                <a:lnTo>
                  <a:pt x="73" y="1335"/>
                </a:lnTo>
                <a:lnTo>
                  <a:pt x="73" y="1340"/>
                </a:lnTo>
                <a:lnTo>
                  <a:pt x="79" y="1345"/>
                </a:lnTo>
                <a:lnTo>
                  <a:pt x="85" y="1345"/>
                </a:lnTo>
                <a:lnTo>
                  <a:pt x="90" y="1345"/>
                </a:lnTo>
                <a:lnTo>
                  <a:pt x="96" y="1345"/>
                </a:lnTo>
                <a:lnTo>
                  <a:pt x="102" y="1351"/>
                </a:lnTo>
                <a:lnTo>
                  <a:pt x="107" y="1351"/>
                </a:lnTo>
                <a:lnTo>
                  <a:pt x="113" y="1345"/>
                </a:lnTo>
                <a:lnTo>
                  <a:pt x="124" y="1345"/>
                </a:lnTo>
                <a:lnTo>
                  <a:pt x="136" y="1345"/>
                </a:lnTo>
                <a:lnTo>
                  <a:pt x="141" y="1345"/>
                </a:lnTo>
                <a:lnTo>
                  <a:pt x="141" y="1335"/>
                </a:lnTo>
                <a:lnTo>
                  <a:pt x="141" y="1330"/>
                </a:lnTo>
                <a:lnTo>
                  <a:pt x="141" y="1319"/>
                </a:lnTo>
                <a:lnTo>
                  <a:pt x="141" y="1309"/>
                </a:lnTo>
                <a:lnTo>
                  <a:pt x="141" y="1298"/>
                </a:lnTo>
                <a:lnTo>
                  <a:pt x="141" y="1293"/>
                </a:lnTo>
                <a:lnTo>
                  <a:pt x="141" y="1287"/>
                </a:lnTo>
                <a:lnTo>
                  <a:pt x="141" y="1277"/>
                </a:lnTo>
                <a:lnTo>
                  <a:pt x="141" y="1272"/>
                </a:lnTo>
                <a:lnTo>
                  <a:pt x="141" y="1261"/>
                </a:lnTo>
                <a:lnTo>
                  <a:pt x="141" y="1256"/>
                </a:lnTo>
                <a:lnTo>
                  <a:pt x="136" y="1245"/>
                </a:lnTo>
                <a:lnTo>
                  <a:pt x="130" y="1240"/>
                </a:lnTo>
                <a:lnTo>
                  <a:pt x="130" y="1224"/>
                </a:lnTo>
                <a:lnTo>
                  <a:pt x="130" y="1219"/>
                </a:lnTo>
                <a:lnTo>
                  <a:pt x="141" y="1219"/>
                </a:lnTo>
                <a:lnTo>
                  <a:pt x="147" y="1219"/>
                </a:lnTo>
                <a:lnTo>
                  <a:pt x="164" y="1219"/>
                </a:lnTo>
                <a:lnTo>
                  <a:pt x="170" y="1213"/>
                </a:lnTo>
                <a:lnTo>
                  <a:pt x="175" y="1203"/>
                </a:lnTo>
                <a:lnTo>
                  <a:pt x="170" y="1198"/>
                </a:lnTo>
                <a:lnTo>
                  <a:pt x="175" y="1187"/>
                </a:lnTo>
                <a:lnTo>
                  <a:pt x="175" y="1177"/>
                </a:lnTo>
                <a:lnTo>
                  <a:pt x="152" y="1166"/>
                </a:lnTo>
                <a:lnTo>
                  <a:pt x="147" y="1155"/>
                </a:lnTo>
                <a:lnTo>
                  <a:pt x="136" y="1155"/>
                </a:lnTo>
                <a:lnTo>
                  <a:pt x="124" y="1145"/>
                </a:lnTo>
                <a:lnTo>
                  <a:pt x="119" y="1145"/>
                </a:lnTo>
                <a:lnTo>
                  <a:pt x="107" y="1145"/>
                </a:lnTo>
                <a:lnTo>
                  <a:pt x="90" y="1140"/>
                </a:lnTo>
                <a:lnTo>
                  <a:pt x="73" y="1134"/>
                </a:lnTo>
                <a:lnTo>
                  <a:pt x="73" y="1124"/>
                </a:lnTo>
                <a:lnTo>
                  <a:pt x="73" y="1118"/>
                </a:lnTo>
                <a:lnTo>
                  <a:pt x="73" y="1113"/>
                </a:lnTo>
                <a:lnTo>
                  <a:pt x="79" y="1108"/>
                </a:lnTo>
                <a:lnTo>
                  <a:pt x="85" y="1103"/>
                </a:lnTo>
                <a:lnTo>
                  <a:pt x="85" y="1097"/>
                </a:lnTo>
                <a:lnTo>
                  <a:pt x="90" y="1092"/>
                </a:lnTo>
                <a:lnTo>
                  <a:pt x="96" y="1087"/>
                </a:lnTo>
                <a:lnTo>
                  <a:pt x="96" y="1082"/>
                </a:lnTo>
                <a:lnTo>
                  <a:pt x="96" y="1076"/>
                </a:lnTo>
                <a:lnTo>
                  <a:pt x="96" y="1071"/>
                </a:lnTo>
                <a:lnTo>
                  <a:pt x="96" y="1060"/>
                </a:lnTo>
                <a:lnTo>
                  <a:pt x="96" y="1055"/>
                </a:lnTo>
                <a:lnTo>
                  <a:pt x="107" y="1045"/>
                </a:lnTo>
                <a:lnTo>
                  <a:pt x="119" y="1039"/>
                </a:lnTo>
                <a:lnTo>
                  <a:pt x="124" y="1034"/>
                </a:lnTo>
                <a:lnTo>
                  <a:pt x="130" y="1034"/>
                </a:lnTo>
                <a:lnTo>
                  <a:pt x="130" y="1029"/>
                </a:lnTo>
                <a:lnTo>
                  <a:pt x="136" y="1029"/>
                </a:lnTo>
                <a:lnTo>
                  <a:pt x="141" y="1024"/>
                </a:lnTo>
                <a:lnTo>
                  <a:pt x="147" y="1018"/>
                </a:lnTo>
                <a:lnTo>
                  <a:pt x="147" y="1013"/>
                </a:lnTo>
                <a:lnTo>
                  <a:pt x="152" y="997"/>
                </a:lnTo>
                <a:lnTo>
                  <a:pt x="136" y="992"/>
                </a:lnTo>
                <a:lnTo>
                  <a:pt x="124" y="987"/>
                </a:lnTo>
                <a:lnTo>
                  <a:pt x="119" y="987"/>
                </a:lnTo>
                <a:lnTo>
                  <a:pt x="113" y="981"/>
                </a:lnTo>
                <a:lnTo>
                  <a:pt x="102" y="976"/>
                </a:lnTo>
                <a:lnTo>
                  <a:pt x="102" y="971"/>
                </a:lnTo>
                <a:lnTo>
                  <a:pt x="96" y="965"/>
                </a:lnTo>
                <a:lnTo>
                  <a:pt x="85" y="960"/>
                </a:lnTo>
                <a:lnTo>
                  <a:pt x="85" y="950"/>
                </a:lnTo>
                <a:lnTo>
                  <a:pt x="79" y="944"/>
                </a:lnTo>
                <a:lnTo>
                  <a:pt x="79" y="939"/>
                </a:lnTo>
                <a:lnTo>
                  <a:pt x="79" y="934"/>
                </a:lnTo>
                <a:lnTo>
                  <a:pt x="79" y="929"/>
                </a:lnTo>
                <a:lnTo>
                  <a:pt x="85" y="923"/>
                </a:lnTo>
                <a:lnTo>
                  <a:pt x="90" y="923"/>
                </a:lnTo>
                <a:lnTo>
                  <a:pt x="90" y="918"/>
                </a:lnTo>
                <a:lnTo>
                  <a:pt x="90" y="907"/>
                </a:lnTo>
                <a:lnTo>
                  <a:pt x="90" y="902"/>
                </a:lnTo>
                <a:lnTo>
                  <a:pt x="90" y="897"/>
                </a:lnTo>
                <a:lnTo>
                  <a:pt x="90" y="892"/>
                </a:lnTo>
                <a:lnTo>
                  <a:pt x="90" y="886"/>
                </a:lnTo>
                <a:lnTo>
                  <a:pt x="90" y="881"/>
                </a:lnTo>
                <a:lnTo>
                  <a:pt x="90" y="876"/>
                </a:lnTo>
                <a:lnTo>
                  <a:pt x="90" y="871"/>
                </a:lnTo>
                <a:lnTo>
                  <a:pt x="90" y="865"/>
                </a:lnTo>
                <a:lnTo>
                  <a:pt x="85" y="860"/>
                </a:lnTo>
                <a:lnTo>
                  <a:pt x="79" y="860"/>
                </a:lnTo>
                <a:lnTo>
                  <a:pt x="73" y="860"/>
                </a:lnTo>
                <a:lnTo>
                  <a:pt x="68" y="855"/>
                </a:lnTo>
                <a:lnTo>
                  <a:pt x="68" y="849"/>
                </a:lnTo>
                <a:lnTo>
                  <a:pt x="73" y="849"/>
                </a:lnTo>
                <a:lnTo>
                  <a:pt x="79" y="849"/>
                </a:lnTo>
                <a:lnTo>
                  <a:pt x="73" y="844"/>
                </a:lnTo>
                <a:lnTo>
                  <a:pt x="79" y="844"/>
                </a:lnTo>
                <a:lnTo>
                  <a:pt x="73" y="839"/>
                </a:lnTo>
                <a:lnTo>
                  <a:pt x="73" y="833"/>
                </a:lnTo>
                <a:lnTo>
                  <a:pt x="68" y="833"/>
                </a:lnTo>
                <a:lnTo>
                  <a:pt x="68" y="828"/>
                </a:lnTo>
                <a:lnTo>
                  <a:pt x="68" y="823"/>
                </a:lnTo>
                <a:lnTo>
                  <a:pt x="68" y="818"/>
                </a:lnTo>
                <a:lnTo>
                  <a:pt x="68" y="813"/>
                </a:lnTo>
                <a:lnTo>
                  <a:pt x="68" y="807"/>
                </a:lnTo>
                <a:lnTo>
                  <a:pt x="73" y="802"/>
                </a:lnTo>
                <a:lnTo>
                  <a:pt x="73" y="797"/>
                </a:lnTo>
                <a:lnTo>
                  <a:pt x="79" y="791"/>
                </a:lnTo>
                <a:lnTo>
                  <a:pt x="79" y="786"/>
                </a:lnTo>
                <a:lnTo>
                  <a:pt x="79" y="781"/>
                </a:lnTo>
                <a:lnTo>
                  <a:pt x="85" y="781"/>
                </a:lnTo>
                <a:lnTo>
                  <a:pt x="79" y="781"/>
                </a:lnTo>
                <a:lnTo>
                  <a:pt x="85" y="781"/>
                </a:lnTo>
                <a:lnTo>
                  <a:pt x="79" y="775"/>
                </a:lnTo>
                <a:lnTo>
                  <a:pt x="85" y="770"/>
                </a:lnTo>
                <a:lnTo>
                  <a:pt x="85" y="765"/>
                </a:lnTo>
                <a:lnTo>
                  <a:pt x="79" y="765"/>
                </a:lnTo>
                <a:lnTo>
                  <a:pt x="85" y="765"/>
                </a:lnTo>
                <a:lnTo>
                  <a:pt x="79" y="760"/>
                </a:lnTo>
                <a:lnTo>
                  <a:pt x="85" y="760"/>
                </a:lnTo>
                <a:lnTo>
                  <a:pt x="85" y="754"/>
                </a:lnTo>
                <a:lnTo>
                  <a:pt x="85" y="749"/>
                </a:lnTo>
                <a:lnTo>
                  <a:pt x="90" y="749"/>
                </a:lnTo>
                <a:lnTo>
                  <a:pt x="90" y="744"/>
                </a:lnTo>
                <a:lnTo>
                  <a:pt x="90" y="739"/>
                </a:lnTo>
                <a:lnTo>
                  <a:pt x="90" y="733"/>
                </a:lnTo>
                <a:lnTo>
                  <a:pt x="85" y="728"/>
                </a:lnTo>
                <a:lnTo>
                  <a:pt x="90" y="728"/>
                </a:lnTo>
                <a:lnTo>
                  <a:pt x="90" y="723"/>
                </a:lnTo>
                <a:lnTo>
                  <a:pt x="96" y="723"/>
                </a:lnTo>
                <a:lnTo>
                  <a:pt x="96" y="717"/>
                </a:lnTo>
                <a:lnTo>
                  <a:pt x="96" y="712"/>
                </a:lnTo>
                <a:lnTo>
                  <a:pt x="102" y="712"/>
                </a:lnTo>
                <a:lnTo>
                  <a:pt x="107" y="707"/>
                </a:lnTo>
                <a:lnTo>
                  <a:pt x="113" y="702"/>
                </a:lnTo>
                <a:lnTo>
                  <a:pt x="119" y="702"/>
                </a:lnTo>
                <a:lnTo>
                  <a:pt x="124" y="696"/>
                </a:lnTo>
                <a:lnTo>
                  <a:pt x="124" y="691"/>
                </a:lnTo>
                <a:lnTo>
                  <a:pt x="124" y="686"/>
                </a:lnTo>
                <a:lnTo>
                  <a:pt x="130" y="686"/>
                </a:lnTo>
                <a:lnTo>
                  <a:pt x="130" y="680"/>
                </a:lnTo>
                <a:lnTo>
                  <a:pt x="136" y="680"/>
                </a:lnTo>
                <a:lnTo>
                  <a:pt x="141" y="680"/>
                </a:lnTo>
                <a:lnTo>
                  <a:pt x="141" y="675"/>
                </a:lnTo>
                <a:lnTo>
                  <a:pt x="147" y="675"/>
                </a:lnTo>
                <a:lnTo>
                  <a:pt x="147" y="670"/>
                </a:lnTo>
                <a:lnTo>
                  <a:pt x="152" y="670"/>
                </a:lnTo>
                <a:lnTo>
                  <a:pt x="152" y="665"/>
                </a:lnTo>
                <a:lnTo>
                  <a:pt x="158" y="659"/>
                </a:lnTo>
                <a:lnTo>
                  <a:pt x="164" y="654"/>
                </a:lnTo>
                <a:lnTo>
                  <a:pt x="164" y="649"/>
                </a:lnTo>
                <a:lnTo>
                  <a:pt x="164" y="644"/>
                </a:lnTo>
                <a:lnTo>
                  <a:pt x="170" y="644"/>
                </a:lnTo>
                <a:lnTo>
                  <a:pt x="175" y="638"/>
                </a:lnTo>
                <a:lnTo>
                  <a:pt x="181" y="638"/>
                </a:lnTo>
                <a:lnTo>
                  <a:pt x="187" y="633"/>
                </a:lnTo>
                <a:lnTo>
                  <a:pt x="187" y="628"/>
                </a:lnTo>
                <a:lnTo>
                  <a:pt x="187" y="622"/>
                </a:lnTo>
                <a:lnTo>
                  <a:pt x="192" y="622"/>
                </a:lnTo>
                <a:lnTo>
                  <a:pt x="192" y="617"/>
                </a:lnTo>
                <a:lnTo>
                  <a:pt x="187" y="617"/>
                </a:lnTo>
                <a:lnTo>
                  <a:pt x="187" y="612"/>
                </a:lnTo>
                <a:lnTo>
                  <a:pt x="181" y="612"/>
                </a:lnTo>
                <a:lnTo>
                  <a:pt x="175" y="612"/>
                </a:lnTo>
                <a:lnTo>
                  <a:pt x="175" y="607"/>
                </a:lnTo>
                <a:lnTo>
                  <a:pt x="170" y="607"/>
                </a:lnTo>
                <a:lnTo>
                  <a:pt x="170" y="601"/>
                </a:lnTo>
                <a:lnTo>
                  <a:pt x="164" y="601"/>
                </a:lnTo>
                <a:lnTo>
                  <a:pt x="164" y="596"/>
                </a:lnTo>
                <a:lnTo>
                  <a:pt x="164" y="601"/>
                </a:lnTo>
                <a:lnTo>
                  <a:pt x="158" y="601"/>
                </a:lnTo>
                <a:lnTo>
                  <a:pt x="152" y="607"/>
                </a:lnTo>
                <a:lnTo>
                  <a:pt x="147" y="612"/>
                </a:lnTo>
                <a:lnTo>
                  <a:pt x="141" y="612"/>
                </a:lnTo>
                <a:lnTo>
                  <a:pt x="136" y="617"/>
                </a:lnTo>
                <a:lnTo>
                  <a:pt x="130" y="617"/>
                </a:lnTo>
                <a:lnTo>
                  <a:pt x="124" y="617"/>
                </a:lnTo>
                <a:lnTo>
                  <a:pt x="119" y="617"/>
                </a:lnTo>
                <a:lnTo>
                  <a:pt x="113" y="617"/>
                </a:lnTo>
                <a:lnTo>
                  <a:pt x="107" y="617"/>
                </a:lnTo>
                <a:lnTo>
                  <a:pt x="102" y="617"/>
                </a:lnTo>
                <a:lnTo>
                  <a:pt x="96" y="622"/>
                </a:lnTo>
                <a:lnTo>
                  <a:pt x="90" y="622"/>
                </a:lnTo>
                <a:lnTo>
                  <a:pt x="85" y="622"/>
                </a:lnTo>
                <a:lnTo>
                  <a:pt x="79" y="622"/>
                </a:lnTo>
                <a:lnTo>
                  <a:pt x="73" y="622"/>
                </a:lnTo>
                <a:lnTo>
                  <a:pt x="68" y="628"/>
                </a:lnTo>
                <a:lnTo>
                  <a:pt x="62" y="633"/>
                </a:lnTo>
                <a:lnTo>
                  <a:pt x="56" y="633"/>
                </a:lnTo>
                <a:lnTo>
                  <a:pt x="51" y="633"/>
                </a:lnTo>
                <a:lnTo>
                  <a:pt x="51" y="622"/>
                </a:lnTo>
                <a:lnTo>
                  <a:pt x="51" y="617"/>
                </a:lnTo>
                <a:lnTo>
                  <a:pt x="51" y="612"/>
                </a:lnTo>
                <a:lnTo>
                  <a:pt x="45" y="612"/>
                </a:lnTo>
                <a:lnTo>
                  <a:pt x="51" y="607"/>
                </a:lnTo>
                <a:lnTo>
                  <a:pt x="51" y="601"/>
                </a:lnTo>
                <a:lnTo>
                  <a:pt x="45" y="601"/>
                </a:lnTo>
                <a:lnTo>
                  <a:pt x="45" y="596"/>
                </a:lnTo>
                <a:lnTo>
                  <a:pt x="51" y="596"/>
                </a:lnTo>
                <a:lnTo>
                  <a:pt x="51" y="591"/>
                </a:lnTo>
                <a:lnTo>
                  <a:pt x="51" y="586"/>
                </a:lnTo>
                <a:lnTo>
                  <a:pt x="56" y="580"/>
                </a:lnTo>
                <a:lnTo>
                  <a:pt x="51" y="575"/>
                </a:lnTo>
                <a:lnTo>
                  <a:pt x="51" y="570"/>
                </a:lnTo>
                <a:lnTo>
                  <a:pt x="56" y="570"/>
                </a:lnTo>
                <a:lnTo>
                  <a:pt x="62" y="570"/>
                </a:lnTo>
                <a:lnTo>
                  <a:pt x="68" y="570"/>
                </a:lnTo>
                <a:lnTo>
                  <a:pt x="73" y="570"/>
                </a:lnTo>
                <a:lnTo>
                  <a:pt x="79" y="564"/>
                </a:lnTo>
                <a:lnTo>
                  <a:pt x="85" y="564"/>
                </a:lnTo>
                <a:lnTo>
                  <a:pt x="85" y="559"/>
                </a:lnTo>
                <a:lnTo>
                  <a:pt x="90" y="554"/>
                </a:lnTo>
                <a:lnTo>
                  <a:pt x="96" y="554"/>
                </a:lnTo>
                <a:lnTo>
                  <a:pt x="102" y="549"/>
                </a:lnTo>
                <a:lnTo>
                  <a:pt x="102" y="543"/>
                </a:lnTo>
                <a:lnTo>
                  <a:pt x="107" y="549"/>
                </a:lnTo>
                <a:lnTo>
                  <a:pt x="113" y="549"/>
                </a:lnTo>
                <a:lnTo>
                  <a:pt x="113" y="543"/>
                </a:lnTo>
                <a:lnTo>
                  <a:pt x="113" y="538"/>
                </a:lnTo>
                <a:lnTo>
                  <a:pt x="119" y="538"/>
                </a:lnTo>
                <a:lnTo>
                  <a:pt x="113" y="538"/>
                </a:lnTo>
                <a:lnTo>
                  <a:pt x="119" y="533"/>
                </a:lnTo>
                <a:lnTo>
                  <a:pt x="119" y="538"/>
                </a:lnTo>
                <a:lnTo>
                  <a:pt x="124" y="538"/>
                </a:lnTo>
                <a:lnTo>
                  <a:pt x="130" y="533"/>
                </a:lnTo>
                <a:lnTo>
                  <a:pt x="136" y="533"/>
                </a:lnTo>
                <a:lnTo>
                  <a:pt x="136" y="527"/>
                </a:lnTo>
                <a:lnTo>
                  <a:pt x="136" y="522"/>
                </a:lnTo>
                <a:lnTo>
                  <a:pt x="141" y="522"/>
                </a:lnTo>
                <a:lnTo>
                  <a:pt x="141" y="517"/>
                </a:lnTo>
                <a:lnTo>
                  <a:pt x="147" y="517"/>
                </a:lnTo>
                <a:lnTo>
                  <a:pt x="152" y="517"/>
                </a:lnTo>
                <a:lnTo>
                  <a:pt x="152" y="512"/>
                </a:lnTo>
                <a:lnTo>
                  <a:pt x="158" y="512"/>
                </a:lnTo>
                <a:lnTo>
                  <a:pt x="158" y="506"/>
                </a:lnTo>
                <a:lnTo>
                  <a:pt x="158" y="501"/>
                </a:lnTo>
                <a:lnTo>
                  <a:pt x="164" y="501"/>
                </a:lnTo>
                <a:lnTo>
                  <a:pt x="164" y="496"/>
                </a:lnTo>
                <a:lnTo>
                  <a:pt x="164" y="491"/>
                </a:lnTo>
                <a:lnTo>
                  <a:pt x="164" y="485"/>
                </a:lnTo>
                <a:lnTo>
                  <a:pt x="170" y="480"/>
                </a:lnTo>
                <a:lnTo>
                  <a:pt x="164" y="480"/>
                </a:lnTo>
                <a:lnTo>
                  <a:pt x="164" y="475"/>
                </a:lnTo>
                <a:lnTo>
                  <a:pt x="164" y="469"/>
                </a:lnTo>
                <a:lnTo>
                  <a:pt x="164" y="464"/>
                </a:lnTo>
                <a:lnTo>
                  <a:pt x="164" y="459"/>
                </a:lnTo>
                <a:lnTo>
                  <a:pt x="164" y="454"/>
                </a:lnTo>
                <a:lnTo>
                  <a:pt x="164" y="448"/>
                </a:lnTo>
                <a:lnTo>
                  <a:pt x="164" y="443"/>
                </a:lnTo>
                <a:lnTo>
                  <a:pt x="164" y="438"/>
                </a:lnTo>
                <a:lnTo>
                  <a:pt x="164" y="433"/>
                </a:lnTo>
                <a:lnTo>
                  <a:pt x="170" y="433"/>
                </a:lnTo>
                <a:lnTo>
                  <a:pt x="170" y="427"/>
                </a:lnTo>
                <a:lnTo>
                  <a:pt x="175" y="422"/>
                </a:lnTo>
                <a:lnTo>
                  <a:pt x="181" y="422"/>
                </a:lnTo>
                <a:lnTo>
                  <a:pt x="187" y="422"/>
                </a:lnTo>
                <a:lnTo>
                  <a:pt x="192" y="417"/>
                </a:lnTo>
                <a:lnTo>
                  <a:pt x="187" y="411"/>
                </a:lnTo>
                <a:lnTo>
                  <a:pt x="181" y="411"/>
                </a:lnTo>
                <a:lnTo>
                  <a:pt x="181" y="406"/>
                </a:lnTo>
                <a:lnTo>
                  <a:pt x="181" y="401"/>
                </a:lnTo>
                <a:lnTo>
                  <a:pt x="175" y="401"/>
                </a:lnTo>
                <a:lnTo>
                  <a:pt x="170" y="401"/>
                </a:lnTo>
                <a:lnTo>
                  <a:pt x="170" y="395"/>
                </a:lnTo>
                <a:lnTo>
                  <a:pt x="170" y="390"/>
                </a:lnTo>
                <a:lnTo>
                  <a:pt x="164" y="390"/>
                </a:lnTo>
                <a:lnTo>
                  <a:pt x="164" y="385"/>
                </a:lnTo>
                <a:lnTo>
                  <a:pt x="158" y="385"/>
                </a:lnTo>
                <a:lnTo>
                  <a:pt x="158" y="380"/>
                </a:lnTo>
                <a:lnTo>
                  <a:pt x="164" y="380"/>
                </a:lnTo>
                <a:lnTo>
                  <a:pt x="158" y="380"/>
                </a:lnTo>
                <a:lnTo>
                  <a:pt x="158" y="374"/>
                </a:lnTo>
                <a:lnTo>
                  <a:pt x="152" y="374"/>
                </a:lnTo>
                <a:lnTo>
                  <a:pt x="158" y="369"/>
                </a:lnTo>
                <a:lnTo>
                  <a:pt x="158" y="364"/>
                </a:lnTo>
                <a:lnTo>
                  <a:pt x="164" y="364"/>
                </a:lnTo>
                <a:lnTo>
                  <a:pt x="164" y="359"/>
                </a:lnTo>
                <a:lnTo>
                  <a:pt x="170" y="359"/>
                </a:lnTo>
                <a:lnTo>
                  <a:pt x="170" y="353"/>
                </a:lnTo>
                <a:lnTo>
                  <a:pt x="175" y="348"/>
                </a:lnTo>
                <a:lnTo>
                  <a:pt x="175" y="343"/>
                </a:lnTo>
                <a:lnTo>
                  <a:pt x="170" y="343"/>
                </a:lnTo>
                <a:lnTo>
                  <a:pt x="164" y="343"/>
                </a:lnTo>
                <a:lnTo>
                  <a:pt x="158" y="343"/>
                </a:lnTo>
                <a:lnTo>
                  <a:pt x="152" y="337"/>
                </a:lnTo>
                <a:lnTo>
                  <a:pt x="147" y="337"/>
                </a:lnTo>
                <a:lnTo>
                  <a:pt x="147" y="332"/>
                </a:lnTo>
                <a:lnTo>
                  <a:pt x="147" y="327"/>
                </a:lnTo>
                <a:lnTo>
                  <a:pt x="141" y="322"/>
                </a:lnTo>
                <a:lnTo>
                  <a:pt x="136" y="316"/>
                </a:lnTo>
                <a:lnTo>
                  <a:pt x="136" y="311"/>
                </a:lnTo>
                <a:lnTo>
                  <a:pt x="141" y="295"/>
                </a:lnTo>
                <a:lnTo>
                  <a:pt x="136" y="295"/>
                </a:lnTo>
                <a:lnTo>
                  <a:pt x="130" y="295"/>
                </a:lnTo>
                <a:lnTo>
                  <a:pt x="124" y="290"/>
                </a:lnTo>
                <a:lnTo>
                  <a:pt x="124" y="285"/>
                </a:lnTo>
                <a:lnTo>
                  <a:pt x="124" y="279"/>
                </a:lnTo>
                <a:lnTo>
                  <a:pt x="124" y="274"/>
                </a:lnTo>
                <a:lnTo>
                  <a:pt x="130" y="269"/>
                </a:lnTo>
                <a:lnTo>
                  <a:pt x="136" y="264"/>
                </a:lnTo>
                <a:lnTo>
                  <a:pt x="136" y="258"/>
                </a:lnTo>
                <a:lnTo>
                  <a:pt x="136" y="253"/>
                </a:lnTo>
                <a:lnTo>
                  <a:pt x="130" y="253"/>
                </a:lnTo>
                <a:lnTo>
                  <a:pt x="130" y="258"/>
                </a:lnTo>
                <a:lnTo>
                  <a:pt x="130" y="253"/>
                </a:lnTo>
                <a:lnTo>
                  <a:pt x="124" y="258"/>
                </a:lnTo>
                <a:lnTo>
                  <a:pt x="119" y="264"/>
                </a:lnTo>
                <a:lnTo>
                  <a:pt x="119" y="269"/>
                </a:lnTo>
                <a:lnTo>
                  <a:pt x="113" y="269"/>
                </a:lnTo>
                <a:lnTo>
                  <a:pt x="107" y="274"/>
                </a:lnTo>
                <a:lnTo>
                  <a:pt x="102" y="274"/>
                </a:lnTo>
                <a:lnTo>
                  <a:pt x="96" y="269"/>
                </a:lnTo>
                <a:lnTo>
                  <a:pt x="90" y="269"/>
                </a:lnTo>
                <a:lnTo>
                  <a:pt x="90" y="264"/>
                </a:lnTo>
                <a:lnTo>
                  <a:pt x="85" y="264"/>
                </a:lnTo>
                <a:lnTo>
                  <a:pt x="79" y="269"/>
                </a:lnTo>
                <a:lnTo>
                  <a:pt x="73" y="269"/>
                </a:lnTo>
                <a:lnTo>
                  <a:pt x="73" y="285"/>
                </a:lnTo>
                <a:lnTo>
                  <a:pt x="68" y="290"/>
                </a:lnTo>
                <a:lnTo>
                  <a:pt x="62" y="285"/>
                </a:lnTo>
                <a:lnTo>
                  <a:pt x="56" y="274"/>
                </a:lnTo>
                <a:lnTo>
                  <a:pt x="51" y="269"/>
                </a:lnTo>
                <a:lnTo>
                  <a:pt x="51" y="258"/>
                </a:lnTo>
                <a:lnTo>
                  <a:pt x="45" y="248"/>
                </a:lnTo>
                <a:lnTo>
                  <a:pt x="45" y="242"/>
                </a:lnTo>
                <a:lnTo>
                  <a:pt x="39" y="237"/>
                </a:lnTo>
                <a:lnTo>
                  <a:pt x="39" y="227"/>
                </a:lnTo>
                <a:lnTo>
                  <a:pt x="39" y="216"/>
                </a:lnTo>
                <a:lnTo>
                  <a:pt x="39" y="211"/>
                </a:lnTo>
                <a:lnTo>
                  <a:pt x="34" y="200"/>
                </a:lnTo>
                <a:lnTo>
                  <a:pt x="28" y="195"/>
                </a:lnTo>
                <a:lnTo>
                  <a:pt x="22" y="190"/>
                </a:lnTo>
                <a:lnTo>
                  <a:pt x="22" y="184"/>
                </a:lnTo>
                <a:lnTo>
                  <a:pt x="11" y="179"/>
                </a:lnTo>
                <a:lnTo>
                  <a:pt x="5" y="174"/>
                </a:lnTo>
                <a:lnTo>
                  <a:pt x="5" y="169"/>
                </a:lnTo>
                <a:lnTo>
                  <a:pt x="11" y="163"/>
                </a:lnTo>
                <a:lnTo>
                  <a:pt x="11" y="158"/>
                </a:lnTo>
                <a:lnTo>
                  <a:pt x="17" y="153"/>
                </a:lnTo>
                <a:lnTo>
                  <a:pt x="11" y="147"/>
                </a:lnTo>
                <a:lnTo>
                  <a:pt x="5" y="137"/>
                </a:lnTo>
                <a:lnTo>
                  <a:pt x="0" y="132"/>
                </a:lnTo>
                <a:lnTo>
                  <a:pt x="5" y="121"/>
                </a:lnTo>
                <a:lnTo>
                  <a:pt x="5" y="116"/>
                </a:lnTo>
                <a:lnTo>
                  <a:pt x="17" y="111"/>
                </a:lnTo>
                <a:lnTo>
                  <a:pt x="34" y="111"/>
                </a:lnTo>
                <a:lnTo>
                  <a:pt x="39" y="105"/>
                </a:lnTo>
                <a:lnTo>
                  <a:pt x="45" y="105"/>
                </a:lnTo>
                <a:lnTo>
                  <a:pt x="56" y="100"/>
                </a:lnTo>
                <a:lnTo>
                  <a:pt x="62" y="105"/>
                </a:lnTo>
                <a:lnTo>
                  <a:pt x="62" y="111"/>
                </a:lnTo>
                <a:lnTo>
                  <a:pt x="68" y="111"/>
                </a:lnTo>
                <a:lnTo>
                  <a:pt x="68" y="116"/>
                </a:lnTo>
                <a:lnTo>
                  <a:pt x="73" y="111"/>
                </a:lnTo>
                <a:lnTo>
                  <a:pt x="79" y="116"/>
                </a:lnTo>
                <a:lnTo>
                  <a:pt x="85" y="116"/>
                </a:lnTo>
                <a:lnTo>
                  <a:pt x="90" y="121"/>
                </a:lnTo>
                <a:lnTo>
                  <a:pt x="96" y="121"/>
                </a:lnTo>
                <a:lnTo>
                  <a:pt x="102" y="116"/>
                </a:lnTo>
                <a:lnTo>
                  <a:pt x="107" y="116"/>
                </a:lnTo>
                <a:lnTo>
                  <a:pt x="102" y="116"/>
                </a:lnTo>
                <a:lnTo>
                  <a:pt x="102" y="105"/>
                </a:lnTo>
                <a:lnTo>
                  <a:pt x="107" y="105"/>
                </a:lnTo>
                <a:lnTo>
                  <a:pt x="113" y="105"/>
                </a:lnTo>
                <a:lnTo>
                  <a:pt x="119" y="105"/>
                </a:lnTo>
                <a:lnTo>
                  <a:pt x="124" y="100"/>
                </a:lnTo>
                <a:lnTo>
                  <a:pt x="130" y="100"/>
                </a:lnTo>
                <a:lnTo>
                  <a:pt x="130" y="95"/>
                </a:lnTo>
                <a:lnTo>
                  <a:pt x="136" y="89"/>
                </a:lnTo>
                <a:lnTo>
                  <a:pt x="141" y="84"/>
                </a:lnTo>
                <a:lnTo>
                  <a:pt x="141" y="79"/>
                </a:lnTo>
                <a:lnTo>
                  <a:pt x="147" y="74"/>
                </a:lnTo>
                <a:lnTo>
                  <a:pt x="152" y="74"/>
                </a:lnTo>
                <a:lnTo>
                  <a:pt x="158" y="79"/>
                </a:lnTo>
                <a:lnTo>
                  <a:pt x="164" y="79"/>
                </a:lnTo>
                <a:lnTo>
                  <a:pt x="170" y="74"/>
                </a:lnTo>
                <a:lnTo>
                  <a:pt x="175" y="79"/>
                </a:lnTo>
                <a:lnTo>
                  <a:pt x="187" y="84"/>
                </a:lnTo>
                <a:lnTo>
                  <a:pt x="192" y="79"/>
                </a:lnTo>
                <a:lnTo>
                  <a:pt x="198" y="79"/>
                </a:lnTo>
                <a:lnTo>
                  <a:pt x="204" y="79"/>
                </a:lnTo>
                <a:lnTo>
                  <a:pt x="209" y="79"/>
                </a:lnTo>
                <a:lnTo>
                  <a:pt x="215" y="84"/>
                </a:lnTo>
                <a:lnTo>
                  <a:pt x="221" y="79"/>
                </a:lnTo>
                <a:lnTo>
                  <a:pt x="226" y="84"/>
                </a:lnTo>
                <a:lnTo>
                  <a:pt x="232" y="89"/>
                </a:lnTo>
                <a:lnTo>
                  <a:pt x="237" y="95"/>
                </a:lnTo>
                <a:lnTo>
                  <a:pt x="243" y="95"/>
                </a:lnTo>
                <a:lnTo>
                  <a:pt x="249" y="95"/>
                </a:lnTo>
                <a:lnTo>
                  <a:pt x="254" y="95"/>
                </a:lnTo>
                <a:lnTo>
                  <a:pt x="260" y="100"/>
                </a:lnTo>
                <a:lnTo>
                  <a:pt x="266" y="111"/>
                </a:lnTo>
                <a:lnTo>
                  <a:pt x="266" y="116"/>
                </a:lnTo>
                <a:lnTo>
                  <a:pt x="266" y="121"/>
                </a:lnTo>
                <a:lnTo>
                  <a:pt x="272" y="126"/>
                </a:lnTo>
                <a:lnTo>
                  <a:pt x="277" y="126"/>
                </a:lnTo>
                <a:lnTo>
                  <a:pt x="283" y="126"/>
                </a:lnTo>
                <a:lnTo>
                  <a:pt x="289" y="126"/>
                </a:lnTo>
                <a:lnTo>
                  <a:pt x="289" y="132"/>
                </a:lnTo>
                <a:lnTo>
                  <a:pt x="294" y="137"/>
                </a:lnTo>
                <a:lnTo>
                  <a:pt x="294" y="142"/>
                </a:lnTo>
                <a:lnTo>
                  <a:pt x="294" y="153"/>
                </a:lnTo>
                <a:lnTo>
                  <a:pt x="300" y="153"/>
                </a:lnTo>
                <a:lnTo>
                  <a:pt x="305" y="153"/>
                </a:lnTo>
                <a:lnTo>
                  <a:pt x="311" y="153"/>
                </a:lnTo>
                <a:lnTo>
                  <a:pt x="317" y="158"/>
                </a:lnTo>
                <a:lnTo>
                  <a:pt x="317" y="163"/>
                </a:lnTo>
                <a:lnTo>
                  <a:pt x="317" y="169"/>
                </a:lnTo>
                <a:lnTo>
                  <a:pt x="322" y="169"/>
                </a:lnTo>
                <a:lnTo>
                  <a:pt x="328" y="169"/>
                </a:lnTo>
                <a:lnTo>
                  <a:pt x="334" y="169"/>
                </a:lnTo>
                <a:lnTo>
                  <a:pt x="339" y="163"/>
                </a:lnTo>
                <a:lnTo>
                  <a:pt x="339" y="169"/>
                </a:lnTo>
                <a:lnTo>
                  <a:pt x="339" y="174"/>
                </a:lnTo>
                <a:lnTo>
                  <a:pt x="345" y="174"/>
                </a:lnTo>
                <a:lnTo>
                  <a:pt x="351" y="169"/>
                </a:lnTo>
                <a:lnTo>
                  <a:pt x="351" y="163"/>
                </a:lnTo>
                <a:lnTo>
                  <a:pt x="351" y="158"/>
                </a:lnTo>
                <a:lnTo>
                  <a:pt x="351" y="153"/>
                </a:lnTo>
                <a:lnTo>
                  <a:pt x="357" y="153"/>
                </a:lnTo>
                <a:lnTo>
                  <a:pt x="362" y="147"/>
                </a:lnTo>
                <a:lnTo>
                  <a:pt x="368" y="147"/>
                </a:lnTo>
                <a:lnTo>
                  <a:pt x="374" y="153"/>
                </a:lnTo>
                <a:lnTo>
                  <a:pt x="379" y="153"/>
                </a:lnTo>
                <a:lnTo>
                  <a:pt x="385" y="153"/>
                </a:lnTo>
                <a:lnTo>
                  <a:pt x="385" y="158"/>
                </a:lnTo>
                <a:lnTo>
                  <a:pt x="390" y="158"/>
                </a:lnTo>
                <a:lnTo>
                  <a:pt x="396" y="163"/>
                </a:lnTo>
                <a:lnTo>
                  <a:pt x="402" y="169"/>
                </a:lnTo>
                <a:lnTo>
                  <a:pt x="407" y="169"/>
                </a:lnTo>
                <a:lnTo>
                  <a:pt x="413" y="174"/>
                </a:lnTo>
                <a:lnTo>
                  <a:pt x="419" y="174"/>
                </a:lnTo>
                <a:lnTo>
                  <a:pt x="419" y="179"/>
                </a:lnTo>
                <a:lnTo>
                  <a:pt x="424" y="184"/>
                </a:lnTo>
                <a:lnTo>
                  <a:pt x="430" y="184"/>
                </a:lnTo>
                <a:lnTo>
                  <a:pt x="436" y="184"/>
                </a:lnTo>
                <a:lnTo>
                  <a:pt x="436" y="179"/>
                </a:lnTo>
                <a:lnTo>
                  <a:pt x="441" y="179"/>
                </a:lnTo>
                <a:lnTo>
                  <a:pt x="453" y="179"/>
                </a:lnTo>
                <a:lnTo>
                  <a:pt x="459" y="179"/>
                </a:lnTo>
                <a:lnTo>
                  <a:pt x="464" y="174"/>
                </a:lnTo>
                <a:lnTo>
                  <a:pt x="470" y="174"/>
                </a:lnTo>
                <a:lnTo>
                  <a:pt x="475" y="179"/>
                </a:lnTo>
                <a:lnTo>
                  <a:pt x="481" y="174"/>
                </a:lnTo>
                <a:lnTo>
                  <a:pt x="487" y="174"/>
                </a:lnTo>
                <a:lnTo>
                  <a:pt x="492" y="169"/>
                </a:lnTo>
                <a:lnTo>
                  <a:pt x="498" y="163"/>
                </a:lnTo>
                <a:lnTo>
                  <a:pt x="504" y="163"/>
                </a:lnTo>
                <a:lnTo>
                  <a:pt x="509" y="163"/>
                </a:lnTo>
                <a:lnTo>
                  <a:pt x="509" y="153"/>
                </a:lnTo>
                <a:lnTo>
                  <a:pt x="504" y="147"/>
                </a:lnTo>
                <a:lnTo>
                  <a:pt x="509" y="147"/>
                </a:lnTo>
                <a:lnTo>
                  <a:pt x="515" y="153"/>
                </a:lnTo>
                <a:lnTo>
                  <a:pt x="521" y="153"/>
                </a:lnTo>
                <a:lnTo>
                  <a:pt x="526" y="153"/>
                </a:lnTo>
                <a:lnTo>
                  <a:pt x="532" y="147"/>
                </a:lnTo>
                <a:lnTo>
                  <a:pt x="526" y="142"/>
                </a:lnTo>
                <a:lnTo>
                  <a:pt x="526" y="137"/>
                </a:lnTo>
                <a:lnTo>
                  <a:pt x="532" y="132"/>
                </a:lnTo>
                <a:lnTo>
                  <a:pt x="538" y="116"/>
                </a:lnTo>
                <a:lnTo>
                  <a:pt x="543" y="111"/>
                </a:lnTo>
                <a:lnTo>
                  <a:pt x="549" y="105"/>
                </a:lnTo>
                <a:lnTo>
                  <a:pt x="549" y="100"/>
                </a:lnTo>
                <a:lnTo>
                  <a:pt x="555" y="95"/>
                </a:lnTo>
                <a:lnTo>
                  <a:pt x="560" y="95"/>
                </a:lnTo>
                <a:lnTo>
                  <a:pt x="560" y="89"/>
                </a:lnTo>
                <a:lnTo>
                  <a:pt x="560" y="79"/>
                </a:lnTo>
                <a:lnTo>
                  <a:pt x="566" y="74"/>
                </a:lnTo>
                <a:lnTo>
                  <a:pt x="572" y="74"/>
                </a:lnTo>
                <a:lnTo>
                  <a:pt x="577" y="68"/>
                </a:lnTo>
                <a:lnTo>
                  <a:pt x="583" y="68"/>
                </a:lnTo>
                <a:lnTo>
                  <a:pt x="589" y="63"/>
                </a:lnTo>
                <a:lnTo>
                  <a:pt x="594" y="58"/>
                </a:lnTo>
                <a:lnTo>
                  <a:pt x="600" y="58"/>
                </a:lnTo>
                <a:lnTo>
                  <a:pt x="606" y="53"/>
                </a:lnTo>
                <a:lnTo>
                  <a:pt x="606" y="42"/>
                </a:lnTo>
                <a:lnTo>
                  <a:pt x="611" y="37"/>
                </a:lnTo>
                <a:lnTo>
                  <a:pt x="617" y="37"/>
                </a:lnTo>
                <a:lnTo>
                  <a:pt x="623" y="37"/>
                </a:lnTo>
                <a:lnTo>
                  <a:pt x="628" y="42"/>
                </a:lnTo>
                <a:lnTo>
                  <a:pt x="634" y="42"/>
                </a:lnTo>
                <a:lnTo>
                  <a:pt x="640" y="42"/>
                </a:lnTo>
                <a:lnTo>
                  <a:pt x="645" y="37"/>
                </a:lnTo>
                <a:lnTo>
                  <a:pt x="651" y="31"/>
                </a:lnTo>
                <a:lnTo>
                  <a:pt x="657" y="26"/>
                </a:lnTo>
                <a:lnTo>
                  <a:pt x="662" y="26"/>
                </a:lnTo>
                <a:lnTo>
                  <a:pt x="668" y="15"/>
                </a:lnTo>
                <a:lnTo>
                  <a:pt x="674" y="15"/>
                </a:lnTo>
                <a:lnTo>
                  <a:pt x="674" y="10"/>
                </a:lnTo>
                <a:lnTo>
                  <a:pt x="679" y="5"/>
                </a:lnTo>
                <a:lnTo>
                  <a:pt x="685" y="0"/>
                </a:lnTo>
                <a:lnTo>
                  <a:pt x="691" y="0"/>
                </a:lnTo>
                <a:lnTo>
                  <a:pt x="702" y="5"/>
                </a:lnTo>
                <a:lnTo>
                  <a:pt x="708" y="5"/>
                </a:lnTo>
                <a:lnTo>
                  <a:pt x="708" y="10"/>
                </a:lnTo>
                <a:lnTo>
                  <a:pt x="713" y="10"/>
                </a:lnTo>
                <a:lnTo>
                  <a:pt x="719" y="15"/>
                </a:lnTo>
                <a:lnTo>
                  <a:pt x="719" y="21"/>
                </a:lnTo>
                <a:lnTo>
                  <a:pt x="719" y="26"/>
                </a:lnTo>
                <a:lnTo>
                  <a:pt x="713" y="31"/>
                </a:lnTo>
                <a:lnTo>
                  <a:pt x="708" y="37"/>
                </a:lnTo>
                <a:lnTo>
                  <a:pt x="708" y="42"/>
                </a:lnTo>
                <a:lnTo>
                  <a:pt x="702" y="42"/>
                </a:lnTo>
                <a:lnTo>
                  <a:pt x="702" y="47"/>
                </a:lnTo>
                <a:lnTo>
                  <a:pt x="702" y="53"/>
                </a:lnTo>
                <a:lnTo>
                  <a:pt x="696" y="63"/>
                </a:lnTo>
                <a:lnTo>
                  <a:pt x="696" y="68"/>
                </a:lnTo>
                <a:lnTo>
                  <a:pt x="696" y="74"/>
                </a:lnTo>
                <a:lnTo>
                  <a:pt x="691" y="79"/>
                </a:lnTo>
                <a:lnTo>
                  <a:pt x="685" y="84"/>
                </a:lnTo>
                <a:lnTo>
                  <a:pt x="679" y="89"/>
                </a:lnTo>
                <a:lnTo>
                  <a:pt x="674" y="95"/>
                </a:lnTo>
                <a:lnTo>
                  <a:pt x="668" y="100"/>
                </a:lnTo>
                <a:lnTo>
                  <a:pt x="674" y="105"/>
                </a:lnTo>
                <a:lnTo>
                  <a:pt x="668" y="116"/>
                </a:lnTo>
                <a:lnTo>
                  <a:pt x="668" y="121"/>
                </a:lnTo>
                <a:lnTo>
                  <a:pt x="668" y="126"/>
                </a:lnTo>
                <a:lnTo>
                  <a:pt x="662" y="132"/>
                </a:lnTo>
                <a:lnTo>
                  <a:pt x="657" y="132"/>
                </a:lnTo>
                <a:lnTo>
                  <a:pt x="651" y="137"/>
                </a:lnTo>
                <a:lnTo>
                  <a:pt x="645" y="142"/>
                </a:lnTo>
                <a:lnTo>
                  <a:pt x="645" y="153"/>
                </a:lnTo>
                <a:lnTo>
                  <a:pt x="645" y="158"/>
                </a:lnTo>
                <a:lnTo>
                  <a:pt x="645" y="169"/>
                </a:lnTo>
                <a:lnTo>
                  <a:pt x="645" y="174"/>
                </a:lnTo>
                <a:lnTo>
                  <a:pt x="640" y="179"/>
                </a:lnTo>
                <a:lnTo>
                  <a:pt x="645" y="184"/>
                </a:lnTo>
                <a:lnTo>
                  <a:pt x="645" y="190"/>
                </a:lnTo>
                <a:lnTo>
                  <a:pt x="645" y="195"/>
                </a:lnTo>
                <a:lnTo>
                  <a:pt x="651" y="195"/>
                </a:lnTo>
                <a:lnTo>
                  <a:pt x="651" y="200"/>
                </a:lnTo>
                <a:lnTo>
                  <a:pt x="651" y="206"/>
                </a:lnTo>
                <a:lnTo>
                  <a:pt x="645" y="211"/>
                </a:lnTo>
                <a:lnTo>
                  <a:pt x="645" y="216"/>
                </a:lnTo>
                <a:lnTo>
                  <a:pt x="645" y="221"/>
                </a:lnTo>
                <a:lnTo>
                  <a:pt x="645" y="227"/>
                </a:lnTo>
                <a:lnTo>
                  <a:pt x="640" y="232"/>
                </a:lnTo>
                <a:lnTo>
                  <a:pt x="640" y="237"/>
                </a:lnTo>
                <a:lnTo>
                  <a:pt x="640" y="242"/>
                </a:lnTo>
                <a:lnTo>
                  <a:pt x="640" y="248"/>
                </a:lnTo>
                <a:lnTo>
                  <a:pt x="634" y="248"/>
                </a:lnTo>
                <a:lnTo>
                  <a:pt x="640" y="248"/>
                </a:lnTo>
                <a:lnTo>
                  <a:pt x="640" y="253"/>
                </a:lnTo>
                <a:lnTo>
                  <a:pt x="640" y="258"/>
                </a:lnTo>
                <a:lnTo>
                  <a:pt x="640" y="264"/>
                </a:lnTo>
                <a:lnTo>
                  <a:pt x="645" y="264"/>
                </a:lnTo>
                <a:lnTo>
                  <a:pt x="645" y="269"/>
                </a:lnTo>
                <a:lnTo>
                  <a:pt x="645" y="274"/>
                </a:lnTo>
                <a:lnTo>
                  <a:pt x="651" y="279"/>
                </a:lnTo>
                <a:lnTo>
                  <a:pt x="657" y="285"/>
                </a:lnTo>
                <a:lnTo>
                  <a:pt x="657" y="290"/>
                </a:lnTo>
                <a:lnTo>
                  <a:pt x="657" y="295"/>
                </a:lnTo>
                <a:lnTo>
                  <a:pt x="657" y="300"/>
                </a:lnTo>
                <a:lnTo>
                  <a:pt x="657" y="306"/>
                </a:lnTo>
                <a:lnTo>
                  <a:pt x="657" y="311"/>
                </a:lnTo>
                <a:lnTo>
                  <a:pt x="657" y="316"/>
                </a:lnTo>
                <a:lnTo>
                  <a:pt x="657" y="322"/>
                </a:lnTo>
                <a:lnTo>
                  <a:pt x="657" y="327"/>
                </a:lnTo>
                <a:lnTo>
                  <a:pt x="662" y="327"/>
                </a:lnTo>
                <a:lnTo>
                  <a:pt x="662" y="332"/>
                </a:lnTo>
                <a:lnTo>
                  <a:pt x="662" y="337"/>
                </a:lnTo>
                <a:lnTo>
                  <a:pt x="657" y="343"/>
                </a:lnTo>
                <a:lnTo>
                  <a:pt x="657" y="348"/>
                </a:lnTo>
                <a:lnTo>
                  <a:pt x="657" y="353"/>
                </a:lnTo>
                <a:lnTo>
                  <a:pt x="657" y="359"/>
                </a:lnTo>
                <a:lnTo>
                  <a:pt x="662" y="359"/>
                </a:lnTo>
                <a:lnTo>
                  <a:pt x="662" y="364"/>
                </a:lnTo>
                <a:lnTo>
                  <a:pt x="662" y="369"/>
                </a:lnTo>
                <a:lnTo>
                  <a:pt x="662" y="374"/>
                </a:lnTo>
                <a:lnTo>
                  <a:pt x="668" y="374"/>
                </a:lnTo>
                <a:lnTo>
                  <a:pt x="668" y="369"/>
                </a:lnTo>
                <a:lnTo>
                  <a:pt x="668" y="374"/>
                </a:lnTo>
                <a:lnTo>
                  <a:pt x="668" y="380"/>
                </a:lnTo>
                <a:lnTo>
                  <a:pt x="674" y="374"/>
                </a:lnTo>
                <a:lnTo>
                  <a:pt x="674" y="369"/>
                </a:lnTo>
                <a:lnTo>
                  <a:pt x="679" y="369"/>
                </a:lnTo>
                <a:lnTo>
                  <a:pt x="679" y="364"/>
                </a:lnTo>
                <a:lnTo>
                  <a:pt x="685" y="364"/>
                </a:lnTo>
                <a:lnTo>
                  <a:pt x="685" y="369"/>
                </a:lnTo>
                <a:lnTo>
                  <a:pt x="691" y="369"/>
                </a:lnTo>
                <a:lnTo>
                  <a:pt x="691" y="364"/>
                </a:lnTo>
                <a:lnTo>
                  <a:pt x="696" y="369"/>
                </a:lnTo>
                <a:lnTo>
                  <a:pt x="702" y="369"/>
                </a:lnTo>
                <a:lnTo>
                  <a:pt x="702" y="364"/>
                </a:lnTo>
                <a:lnTo>
                  <a:pt x="708" y="364"/>
                </a:lnTo>
                <a:lnTo>
                  <a:pt x="708" y="359"/>
                </a:lnTo>
                <a:lnTo>
                  <a:pt x="702" y="359"/>
                </a:lnTo>
                <a:lnTo>
                  <a:pt x="696" y="359"/>
                </a:lnTo>
                <a:lnTo>
                  <a:pt x="691" y="353"/>
                </a:lnTo>
                <a:lnTo>
                  <a:pt x="691" y="348"/>
                </a:lnTo>
                <a:lnTo>
                  <a:pt x="696" y="348"/>
                </a:lnTo>
                <a:lnTo>
                  <a:pt x="702" y="348"/>
                </a:lnTo>
                <a:lnTo>
                  <a:pt x="708" y="348"/>
                </a:lnTo>
                <a:lnTo>
                  <a:pt x="708" y="343"/>
                </a:lnTo>
                <a:lnTo>
                  <a:pt x="708" y="337"/>
                </a:lnTo>
                <a:lnTo>
                  <a:pt x="713" y="332"/>
                </a:lnTo>
                <a:lnTo>
                  <a:pt x="719" y="327"/>
                </a:lnTo>
                <a:lnTo>
                  <a:pt x="713" y="327"/>
                </a:lnTo>
                <a:lnTo>
                  <a:pt x="713" y="322"/>
                </a:lnTo>
                <a:lnTo>
                  <a:pt x="719" y="322"/>
                </a:lnTo>
                <a:lnTo>
                  <a:pt x="725" y="322"/>
                </a:lnTo>
                <a:lnTo>
                  <a:pt x="725" y="316"/>
                </a:lnTo>
                <a:lnTo>
                  <a:pt x="725" y="311"/>
                </a:lnTo>
                <a:lnTo>
                  <a:pt x="730" y="311"/>
                </a:lnTo>
                <a:lnTo>
                  <a:pt x="730" y="316"/>
                </a:lnTo>
                <a:lnTo>
                  <a:pt x="736" y="316"/>
                </a:lnTo>
                <a:lnTo>
                  <a:pt x="742" y="316"/>
                </a:lnTo>
                <a:lnTo>
                  <a:pt x="742" y="322"/>
                </a:lnTo>
                <a:lnTo>
                  <a:pt x="747" y="322"/>
                </a:lnTo>
                <a:lnTo>
                  <a:pt x="747" y="316"/>
                </a:lnTo>
                <a:lnTo>
                  <a:pt x="747" y="311"/>
                </a:lnTo>
                <a:lnTo>
                  <a:pt x="753" y="311"/>
                </a:lnTo>
                <a:lnTo>
                  <a:pt x="747" y="306"/>
                </a:lnTo>
                <a:lnTo>
                  <a:pt x="747" y="300"/>
                </a:lnTo>
                <a:lnTo>
                  <a:pt x="747" y="295"/>
                </a:lnTo>
                <a:lnTo>
                  <a:pt x="753" y="295"/>
                </a:lnTo>
                <a:lnTo>
                  <a:pt x="759" y="295"/>
                </a:lnTo>
                <a:lnTo>
                  <a:pt x="759" y="300"/>
                </a:lnTo>
                <a:lnTo>
                  <a:pt x="764" y="300"/>
                </a:lnTo>
                <a:lnTo>
                  <a:pt x="770" y="300"/>
                </a:lnTo>
                <a:lnTo>
                  <a:pt x="770" y="295"/>
                </a:lnTo>
                <a:lnTo>
                  <a:pt x="770" y="290"/>
                </a:lnTo>
                <a:lnTo>
                  <a:pt x="770" y="295"/>
                </a:lnTo>
                <a:lnTo>
                  <a:pt x="764" y="290"/>
                </a:lnTo>
                <a:lnTo>
                  <a:pt x="770" y="290"/>
                </a:lnTo>
                <a:lnTo>
                  <a:pt x="770" y="285"/>
                </a:lnTo>
                <a:lnTo>
                  <a:pt x="764" y="285"/>
                </a:lnTo>
                <a:lnTo>
                  <a:pt x="764" y="279"/>
                </a:lnTo>
                <a:lnTo>
                  <a:pt x="770" y="279"/>
                </a:lnTo>
                <a:lnTo>
                  <a:pt x="770" y="285"/>
                </a:lnTo>
                <a:lnTo>
                  <a:pt x="776" y="285"/>
                </a:lnTo>
                <a:lnTo>
                  <a:pt x="781" y="285"/>
                </a:lnTo>
                <a:lnTo>
                  <a:pt x="781" y="279"/>
                </a:lnTo>
                <a:lnTo>
                  <a:pt x="787" y="279"/>
                </a:lnTo>
                <a:lnTo>
                  <a:pt x="787" y="285"/>
                </a:lnTo>
                <a:lnTo>
                  <a:pt x="787" y="290"/>
                </a:lnTo>
                <a:lnTo>
                  <a:pt x="781" y="290"/>
                </a:lnTo>
                <a:lnTo>
                  <a:pt x="787" y="290"/>
                </a:lnTo>
                <a:lnTo>
                  <a:pt x="787" y="295"/>
                </a:lnTo>
                <a:lnTo>
                  <a:pt x="793" y="295"/>
                </a:lnTo>
                <a:lnTo>
                  <a:pt x="798" y="295"/>
                </a:lnTo>
                <a:lnTo>
                  <a:pt x="804" y="290"/>
                </a:lnTo>
                <a:lnTo>
                  <a:pt x="810" y="285"/>
                </a:lnTo>
                <a:lnTo>
                  <a:pt x="810" y="290"/>
                </a:lnTo>
                <a:lnTo>
                  <a:pt x="815" y="290"/>
                </a:lnTo>
                <a:lnTo>
                  <a:pt x="815" y="295"/>
                </a:lnTo>
                <a:lnTo>
                  <a:pt x="821" y="300"/>
                </a:lnTo>
                <a:lnTo>
                  <a:pt x="827" y="300"/>
                </a:lnTo>
                <a:lnTo>
                  <a:pt x="827" y="306"/>
                </a:lnTo>
                <a:lnTo>
                  <a:pt x="832" y="300"/>
                </a:lnTo>
                <a:lnTo>
                  <a:pt x="832" y="306"/>
                </a:lnTo>
                <a:lnTo>
                  <a:pt x="838" y="306"/>
                </a:lnTo>
                <a:lnTo>
                  <a:pt x="838" y="300"/>
                </a:lnTo>
                <a:lnTo>
                  <a:pt x="838" y="306"/>
                </a:lnTo>
                <a:lnTo>
                  <a:pt x="844" y="300"/>
                </a:lnTo>
                <a:lnTo>
                  <a:pt x="849" y="300"/>
                </a:lnTo>
                <a:lnTo>
                  <a:pt x="855" y="300"/>
                </a:lnTo>
                <a:lnTo>
                  <a:pt x="855" y="295"/>
                </a:lnTo>
                <a:lnTo>
                  <a:pt x="861" y="295"/>
                </a:lnTo>
                <a:lnTo>
                  <a:pt x="861" y="290"/>
                </a:lnTo>
                <a:lnTo>
                  <a:pt x="855" y="290"/>
                </a:lnTo>
                <a:lnTo>
                  <a:pt x="855" y="285"/>
                </a:lnTo>
                <a:lnTo>
                  <a:pt x="861" y="285"/>
                </a:lnTo>
                <a:lnTo>
                  <a:pt x="866" y="290"/>
                </a:lnTo>
                <a:lnTo>
                  <a:pt x="872" y="290"/>
                </a:lnTo>
                <a:lnTo>
                  <a:pt x="872" y="295"/>
                </a:lnTo>
                <a:lnTo>
                  <a:pt x="866" y="295"/>
                </a:lnTo>
                <a:lnTo>
                  <a:pt x="866" y="300"/>
                </a:lnTo>
                <a:lnTo>
                  <a:pt x="872" y="295"/>
                </a:lnTo>
                <a:lnTo>
                  <a:pt x="878" y="295"/>
                </a:lnTo>
                <a:lnTo>
                  <a:pt x="878" y="300"/>
                </a:lnTo>
                <a:lnTo>
                  <a:pt x="883" y="300"/>
                </a:lnTo>
                <a:lnTo>
                  <a:pt x="890" y="300"/>
                </a:lnTo>
                <a:lnTo>
                  <a:pt x="896" y="306"/>
                </a:lnTo>
                <a:lnTo>
                  <a:pt x="901" y="306"/>
                </a:lnTo>
                <a:lnTo>
                  <a:pt x="901" y="300"/>
                </a:lnTo>
                <a:lnTo>
                  <a:pt x="907" y="300"/>
                </a:lnTo>
                <a:lnTo>
                  <a:pt x="907" y="306"/>
                </a:lnTo>
                <a:lnTo>
                  <a:pt x="907" y="311"/>
                </a:lnTo>
                <a:lnTo>
                  <a:pt x="901" y="316"/>
                </a:lnTo>
                <a:lnTo>
                  <a:pt x="901" y="322"/>
                </a:lnTo>
                <a:lnTo>
                  <a:pt x="907" y="316"/>
                </a:lnTo>
                <a:lnTo>
                  <a:pt x="907" y="322"/>
                </a:lnTo>
                <a:lnTo>
                  <a:pt x="907" y="327"/>
                </a:lnTo>
                <a:lnTo>
                  <a:pt x="913" y="327"/>
                </a:lnTo>
                <a:lnTo>
                  <a:pt x="913" y="322"/>
                </a:lnTo>
                <a:lnTo>
                  <a:pt x="913" y="327"/>
                </a:lnTo>
                <a:lnTo>
                  <a:pt x="918" y="327"/>
                </a:lnTo>
                <a:lnTo>
                  <a:pt x="918" y="322"/>
                </a:lnTo>
                <a:lnTo>
                  <a:pt x="918" y="316"/>
                </a:lnTo>
                <a:lnTo>
                  <a:pt x="924" y="316"/>
                </a:lnTo>
                <a:lnTo>
                  <a:pt x="924" y="322"/>
                </a:lnTo>
                <a:lnTo>
                  <a:pt x="929" y="322"/>
                </a:lnTo>
                <a:lnTo>
                  <a:pt x="935" y="316"/>
                </a:lnTo>
                <a:lnTo>
                  <a:pt x="935" y="322"/>
                </a:lnTo>
                <a:lnTo>
                  <a:pt x="941" y="322"/>
                </a:lnTo>
                <a:lnTo>
                  <a:pt x="947" y="322"/>
                </a:lnTo>
                <a:lnTo>
                  <a:pt x="952" y="322"/>
                </a:lnTo>
                <a:lnTo>
                  <a:pt x="952" y="316"/>
                </a:lnTo>
                <a:lnTo>
                  <a:pt x="947" y="316"/>
                </a:lnTo>
                <a:lnTo>
                  <a:pt x="952" y="311"/>
                </a:lnTo>
                <a:lnTo>
                  <a:pt x="952" y="316"/>
                </a:lnTo>
                <a:lnTo>
                  <a:pt x="958" y="316"/>
                </a:lnTo>
                <a:lnTo>
                  <a:pt x="958" y="311"/>
                </a:lnTo>
                <a:lnTo>
                  <a:pt x="952" y="311"/>
                </a:lnTo>
                <a:lnTo>
                  <a:pt x="947" y="306"/>
                </a:lnTo>
                <a:lnTo>
                  <a:pt x="952" y="306"/>
                </a:lnTo>
                <a:lnTo>
                  <a:pt x="958" y="306"/>
                </a:lnTo>
                <a:lnTo>
                  <a:pt x="958" y="300"/>
                </a:lnTo>
                <a:lnTo>
                  <a:pt x="958" y="295"/>
                </a:lnTo>
                <a:lnTo>
                  <a:pt x="964" y="295"/>
                </a:lnTo>
                <a:lnTo>
                  <a:pt x="958" y="295"/>
                </a:lnTo>
                <a:lnTo>
                  <a:pt x="958" y="290"/>
                </a:lnTo>
                <a:lnTo>
                  <a:pt x="964" y="290"/>
                </a:lnTo>
                <a:lnTo>
                  <a:pt x="964" y="295"/>
                </a:lnTo>
                <a:lnTo>
                  <a:pt x="969" y="295"/>
                </a:lnTo>
                <a:lnTo>
                  <a:pt x="969" y="290"/>
                </a:lnTo>
                <a:lnTo>
                  <a:pt x="975" y="290"/>
                </a:lnTo>
                <a:lnTo>
                  <a:pt x="975" y="295"/>
                </a:lnTo>
                <a:lnTo>
                  <a:pt x="981" y="295"/>
                </a:lnTo>
                <a:lnTo>
                  <a:pt x="981" y="290"/>
                </a:lnTo>
                <a:lnTo>
                  <a:pt x="986" y="290"/>
                </a:lnTo>
                <a:lnTo>
                  <a:pt x="981" y="285"/>
                </a:lnTo>
                <a:lnTo>
                  <a:pt x="986" y="285"/>
                </a:lnTo>
                <a:lnTo>
                  <a:pt x="986" y="279"/>
                </a:lnTo>
                <a:lnTo>
                  <a:pt x="992" y="279"/>
                </a:lnTo>
                <a:lnTo>
                  <a:pt x="997" y="279"/>
                </a:lnTo>
                <a:lnTo>
                  <a:pt x="1003" y="285"/>
                </a:lnTo>
                <a:lnTo>
                  <a:pt x="1003" y="290"/>
                </a:lnTo>
                <a:lnTo>
                  <a:pt x="1009" y="290"/>
                </a:lnTo>
                <a:lnTo>
                  <a:pt x="1014" y="285"/>
                </a:lnTo>
                <a:lnTo>
                  <a:pt x="1014" y="279"/>
                </a:lnTo>
                <a:lnTo>
                  <a:pt x="1020" y="285"/>
                </a:lnTo>
                <a:lnTo>
                  <a:pt x="1020" y="279"/>
                </a:lnTo>
                <a:lnTo>
                  <a:pt x="1031" y="274"/>
                </a:lnTo>
                <a:lnTo>
                  <a:pt x="1031" y="279"/>
                </a:lnTo>
                <a:lnTo>
                  <a:pt x="1037" y="279"/>
                </a:lnTo>
                <a:lnTo>
                  <a:pt x="1037" y="274"/>
                </a:lnTo>
                <a:lnTo>
                  <a:pt x="1037" y="279"/>
                </a:lnTo>
                <a:lnTo>
                  <a:pt x="1037" y="285"/>
                </a:lnTo>
                <a:lnTo>
                  <a:pt x="1043" y="285"/>
                </a:lnTo>
                <a:lnTo>
                  <a:pt x="1037" y="285"/>
                </a:lnTo>
                <a:lnTo>
                  <a:pt x="1037" y="290"/>
                </a:lnTo>
                <a:lnTo>
                  <a:pt x="1043" y="290"/>
                </a:lnTo>
                <a:lnTo>
                  <a:pt x="1043" y="295"/>
                </a:lnTo>
                <a:lnTo>
                  <a:pt x="1049" y="295"/>
                </a:lnTo>
                <a:lnTo>
                  <a:pt x="1049" y="300"/>
                </a:lnTo>
                <a:lnTo>
                  <a:pt x="1049" y="306"/>
                </a:lnTo>
                <a:lnTo>
                  <a:pt x="1054" y="306"/>
                </a:lnTo>
                <a:lnTo>
                  <a:pt x="1049" y="306"/>
                </a:lnTo>
                <a:lnTo>
                  <a:pt x="1049" y="311"/>
                </a:lnTo>
                <a:lnTo>
                  <a:pt x="1049" y="316"/>
                </a:lnTo>
                <a:lnTo>
                  <a:pt x="1054" y="316"/>
                </a:lnTo>
                <a:lnTo>
                  <a:pt x="1060" y="316"/>
                </a:lnTo>
                <a:lnTo>
                  <a:pt x="1066" y="316"/>
                </a:lnTo>
                <a:lnTo>
                  <a:pt x="1066" y="311"/>
                </a:lnTo>
                <a:lnTo>
                  <a:pt x="1071" y="311"/>
                </a:lnTo>
                <a:lnTo>
                  <a:pt x="1077" y="311"/>
                </a:lnTo>
                <a:lnTo>
                  <a:pt x="1082" y="306"/>
                </a:lnTo>
                <a:lnTo>
                  <a:pt x="1088" y="306"/>
                </a:lnTo>
                <a:lnTo>
                  <a:pt x="1094" y="306"/>
                </a:lnTo>
                <a:lnTo>
                  <a:pt x="1099" y="306"/>
                </a:lnTo>
                <a:lnTo>
                  <a:pt x="1094" y="300"/>
                </a:lnTo>
                <a:lnTo>
                  <a:pt x="1094" y="295"/>
                </a:lnTo>
                <a:lnTo>
                  <a:pt x="1099" y="290"/>
                </a:lnTo>
                <a:lnTo>
                  <a:pt x="1105" y="290"/>
                </a:lnTo>
                <a:lnTo>
                  <a:pt x="1111" y="290"/>
                </a:lnTo>
                <a:lnTo>
                  <a:pt x="1111" y="295"/>
                </a:lnTo>
                <a:lnTo>
                  <a:pt x="1111" y="300"/>
                </a:lnTo>
                <a:lnTo>
                  <a:pt x="1116" y="300"/>
                </a:lnTo>
                <a:lnTo>
                  <a:pt x="1116" y="306"/>
                </a:lnTo>
                <a:lnTo>
                  <a:pt x="1116" y="311"/>
                </a:lnTo>
                <a:lnTo>
                  <a:pt x="1116" y="316"/>
                </a:lnTo>
                <a:lnTo>
                  <a:pt x="1122" y="322"/>
                </a:lnTo>
                <a:lnTo>
                  <a:pt x="1134" y="337"/>
                </a:lnTo>
                <a:lnTo>
                  <a:pt x="1134" y="343"/>
                </a:lnTo>
                <a:lnTo>
                  <a:pt x="1139" y="343"/>
                </a:lnTo>
                <a:lnTo>
                  <a:pt x="1139" y="348"/>
                </a:lnTo>
                <a:lnTo>
                  <a:pt x="1145" y="353"/>
                </a:lnTo>
                <a:lnTo>
                  <a:pt x="1145" y="359"/>
                </a:lnTo>
                <a:lnTo>
                  <a:pt x="1150" y="364"/>
                </a:lnTo>
                <a:lnTo>
                  <a:pt x="1150" y="369"/>
                </a:lnTo>
                <a:lnTo>
                  <a:pt x="1150" y="374"/>
                </a:lnTo>
                <a:lnTo>
                  <a:pt x="1150" y="380"/>
                </a:lnTo>
                <a:lnTo>
                  <a:pt x="1150" y="385"/>
                </a:lnTo>
                <a:lnTo>
                  <a:pt x="1145" y="385"/>
                </a:lnTo>
                <a:lnTo>
                  <a:pt x="1139" y="385"/>
                </a:lnTo>
                <a:lnTo>
                  <a:pt x="1134" y="385"/>
                </a:lnTo>
                <a:lnTo>
                  <a:pt x="1128" y="385"/>
                </a:lnTo>
                <a:lnTo>
                  <a:pt x="1128" y="390"/>
                </a:lnTo>
                <a:lnTo>
                  <a:pt x="1128" y="395"/>
                </a:lnTo>
                <a:lnTo>
                  <a:pt x="1116" y="395"/>
                </a:lnTo>
                <a:lnTo>
                  <a:pt x="1111" y="395"/>
                </a:lnTo>
                <a:lnTo>
                  <a:pt x="1111" y="401"/>
                </a:lnTo>
                <a:lnTo>
                  <a:pt x="1105" y="401"/>
                </a:lnTo>
                <a:lnTo>
                  <a:pt x="1105" y="406"/>
                </a:lnTo>
                <a:lnTo>
                  <a:pt x="1099" y="411"/>
                </a:lnTo>
                <a:lnTo>
                  <a:pt x="1105" y="411"/>
                </a:lnTo>
                <a:lnTo>
                  <a:pt x="1099" y="417"/>
                </a:lnTo>
                <a:lnTo>
                  <a:pt x="1094" y="422"/>
                </a:lnTo>
                <a:lnTo>
                  <a:pt x="1088" y="427"/>
                </a:lnTo>
                <a:lnTo>
                  <a:pt x="1082" y="427"/>
                </a:lnTo>
                <a:lnTo>
                  <a:pt x="1077" y="427"/>
                </a:lnTo>
                <a:lnTo>
                  <a:pt x="1077" y="433"/>
                </a:lnTo>
                <a:lnTo>
                  <a:pt x="1082" y="438"/>
                </a:lnTo>
                <a:lnTo>
                  <a:pt x="1082" y="443"/>
                </a:lnTo>
                <a:lnTo>
                  <a:pt x="1082" y="448"/>
                </a:lnTo>
                <a:lnTo>
                  <a:pt x="1082" y="454"/>
                </a:lnTo>
                <a:lnTo>
                  <a:pt x="1088" y="459"/>
                </a:lnTo>
                <a:lnTo>
                  <a:pt x="1094" y="464"/>
                </a:lnTo>
                <a:lnTo>
                  <a:pt x="1094" y="469"/>
                </a:lnTo>
                <a:lnTo>
                  <a:pt x="1094" y="475"/>
                </a:lnTo>
                <a:lnTo>
                  <a:pt x="1088" y="475"/>
                </a:lnTo>
                <a:lnTo>
                  <a:pt x="1088" y="480"/>
                </a:lnTo>
                <a:lnTo>
                  <a:pt x="1082" y="480"/>
                </a:lnTo>
                <a:lnTo>
                  <a:pt x="1082" y="485"/>
                </a:lnTo>
                <a:lnTo>
                  <a:pt x="1082" y="491"/>
                </a:lnTo>
                <a:lnTo>
                  <a:pt x="1082" y="496"/>
                </a:lnTo>
                <a:lnTo>
                  <a:pt x="1082" y="501"/>
                </a:lnTo>
                <a:lnTo>
                  <a:pt x="1088" y="501"/>
                </a:lnTo>
                <a:lnTo>
                  <a:pt x="1088" y="506"/>
                </a:lnTo>
                <a:lnTo>
                  <a:pt x="1094" y="506"/>
                </a:lnTo>
                <a:lnTo>
                  <a:pt x="1099" y="506"/>
                </a:lnTo>
                <a:lnTo>
                  <a:pt x="1105" y="506"/>
                </a:lnTo>
                <a:lnTo>
                  <a:pt x="1111" y="506"/>
                </a:lnTo>
                <a:lnTo>
                  <a:pt x="1116" y="512"/>
                </a:lnTo>
                <a:lnTo>
                  <a:pt x="1116" y="517"/>
                </a:lnTo>
                <a:lnTo>
                  <a:pt x="1111" y="517"/>
                </a:lnTo>
                <a:lnTo>
                  <a:pt x="1111" y="522"/>
                </a:lnTo>
                <a:lnTo>
                  <a:pt x="1111" y="527"/>
                </a:lnTo>
                <a:lnTo>
                  <a:pt x="1105" y="533"/>
                </a:lnTo>
                <a:lnTo>
                  <a:pt x="1111" y="533"/>
                </a:lnTo>
                <a:lnTo>
                  <a:pt x="1116" y="538"/>
                </a:lnTo>
                <a:lnTo>
                  <a:pt x="1122" y="538"/>
                </a:lnTo>
                <a:lnTo>
                  <a:pt x="1122" y="543"/>
                </a:lnTo>
                <a:lnTo>
                  <a:pt x="1116" y="543"/>
                </a:lnTo>
                <a:lnTo>
                  <a:pt x="1111" y="549"/>
                </a:lnTo>
                <a:lnTo>
                  <a:pt x="1111" y="554"/>
                </a:lnTo>
                <a:lnTo>
                  <a:pt x="1116" y="559"/>
                </a:lnTo>
                <a:lnTo>
                  <a:pt x="1116" y="564"/>
                </a:lnTo>
                <a:lnTo>
                  <a:pt x="1116" y="570"/>
                </a:lnTo>
                <a:lnTo>
                  <a:pt x="1122" y="575"/>
                </a:lnTo>
                <a:lnTo>
                  <a:pt x="1116" y="575"/>
                </a:lnTo>
                <a:lnTo>
                  <a:pt x="1111" y="575"/>
                </a:lnTo>
                <a:lnTo>
                  <a:pt x="1111" y="580"/>
                </a:lnTo>
                <a:lnTo>
                  <a:pt x="1111" y="586"/>
                </a:lnTo>
                <a:lnTo>
                  <a:pt x="1105" y="586"/>
                </a:lnTo>
                <a:lnTo>
                  <a:pt x="1105" y="591"/>
                </a:lnTo>
                <a:lnTo>
                  <a:pt x="1111" y="596"/>
                </a:lnTo>
                <a:lnTo>
                  <a:pt x="1105" y="601"/>
                </a:lnTo>
                <a:lnTo>
                  <a:pt x="1105" y="607"/>
                </a:lnTo>
                <a:lnTo>
                  <a:pt x="1099" y="607"/>
                </a:lnTo>
                <a:lnTo>
                  <a:pt x="1094" y="607"/>
                </a:lnTo>
                <a:lnTo>
                  <a:pt x="1088" y="612"/>
                </a:lnTo>
                <a:lnTo>
                  <a:pt x="1082" y="612"/>
                </a:lnTo>
                <a:lnTo>
                  <a:pt x="1077" y="612"/>
                </a:lnTo>
                <a:lnTo>
                  <a:pt x="1071" y="617"/>
                </a:lnTo>
                <a:lnTo>
                  <a:pt x="1066" y="617"/>
                </a:lnTo>
                <a:lnTo>
                  <a:pt x="1071" y="622"/>
                </a:lnTo>
                <a:lnTo>
                  <a:pt x="1077" y="628"/>
                </a:lnTo>
                <a:lnTo>
                  <a:pt x="1077" y="633"/>
                </a:lnTo>
                <a:lnTo>
                  <a:pt x="1071" y="638"/>
                </a:lnTo>
                <a:lnTo>
                  <a:pt x="1071" y="644"/>
                </a:lnTo>
                <a:lnTo>
                  <a:pt x="1071" y="649"/>
                </a:lnTo>
                <a:lnTo>
                  <a:pt x="1066" y="654"/>
                </a:lnTo>
                <a:lnTo>
                  <a:pt x="1066" y="659"/>
                </a:lnTo>
                <a:lnTo>
                  <a:pt x="1060" y="659"/>
                </a:lnTo>
                <a:lnTo>
                  <a:pt x="1054" y="659"/>
                </a:lnTo>
                <a:lnTo>
                  <a:pt x="1049" y="665"/>
                </a:lnTo>
                <a:lnTo>
                  <a:pt x="1049" y="670"/>
                </a:lnTo>
                <a:lnTo>
                  <a:pt x="1049" y="675"/>
                </a:lnTo>
                <a:lnTo>
                  <a:pt x="1049" y="680"/>
                </a:lnTo>
                <a:lnTo>
                  <a:pt x="1043" y="686"/>
                </a:lnTo>
                <a:lnTo>
                  <a:pt x="1037" y="691"/>
                </a:lnTo>
                <a:lnTo>
                  <a:pt x="1031" y="691"/>
                </a:lnTo>
                <a:lnTo>
                  <a:pt x="1031" y="696"/>
                </a:lnTo>
                <a:lnTo>
                  <a:pt x="1026" y="702"/>
                </a:lnTo>
                <a:lnTo>
                  <a:pt x="1020" y="707"/>
                </a:lnTo>
                <a:lnTo>
                  <a:pt x="1014" y="707"/>
                </a:lnTo>
                <a:lnTo>
                  <a:pt x="1009" y="707"/>
                </a:lnTo>
                <a:lnTo>
                  <a:pt x="1009" y="712"/>
                </a:lnTo>
                <a:lnTo>
                  <a:pt x="1003" y="707"/>
                </a:lnTo>
                <a:lnTo>
                  <a:pt x="1003" y="702"/>
                </a:lnTo>
                <a:lnTo>
                  <a:pt x="997" y="702"/>
                </a:lnTo>
                <a:lnTo>
                  <a:pt x="997" y="696"/>
                </a:lnTo>
                <a:lnTo>
                  <a:pt x="992" y="696"/>
                </a:lnTo>
                <a:lnTo>
                  <a:pt x="986" y="696"/>
                </a:lnTo>
                <a:lnTo>
                  <a:pt x="986" y="702"/>
                </a:lnTo>
                <a:lnTo>
                  <a:pt x="981" y="707"/>
                </a:lnTo>
                <a:lnTo>
                  <a:pt x="975" y="707"/>
                </a:lnTo>
                <a:lnTo>
                  <a:pt x="964" y="707"/>
                </a:lnTo>
                <a:lnTo>
                  <a:pt x="958" y="712"/>
                </a:lnTo>
                <a:lnTo>
                  <a:pt x="952" y="712"/>
                </a:lnTo>
                <a:lnTo>
                  <a:pt x="947" y="712"/>
                </a:lnTo>
                <a:lnTo>
                  <a:pt x="941" y="712"/>
                </a:lnTo>
                <a:lnTo>
                  <a:pt x="935" y="712"/>
                </a:lnTo>
                <a:lnTo>
                  <a:pt x="935" y="707"/>
                </a:lnTo>
                <a:lnTo>
                  <a:pt x="929" y="707"/>
                </a:lnTo>
                <a:lnTo>
                  <a:pt x="924" y="707"/>
                </a:lnTo>
                <a:lnTo>
                  <a:pt x="918" y="707"/>
                </a:lnTo>
                <a:lnTo>
                  <a:pt x="913" y="702"/>
                </a:lnTo>
              </a:path>
            </a:pathLst>
          </a:custGeom>
          <a:noFill/>
          <a:ln w="12" cap="flat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6" name="Freeform 187"/>
          <p:cNvSpPr>
            <a:spLocks/>
          </p:cNvSpPr>
          <p:nvPr/>
        </p:nvSpPr>
        <p:spPr bwMode="auto">
          <a:xfrm>
            <a:off x="4130786" y="2858226"/>
            <a:ext cx="794505" cy="1821923"/>
          </a:xfrm>
          <a:custGeom>
            <a:avLst/>
            <a:gdLst/>
            <a:ahLst/>
            <a:cxnLst>
              <a:cxn ang="0">
                <a:pos x="449" y="95"/>
              </a:cxn>
              <a:cxn ang="0">
                <a:pos x="431" y="85"/>
              </a:cxn>
              <a:cxn ang="0">
                <a:pos x="419" y="58"/>
              </a:cxn>
              <a:cxn ang="0">
                <a:pos x="408" y="58"/>
              </a:cxn>
              <a:cxn ang="0">
                <a:pos x="391" y="58"/>
              </a:cxn>
              <a:cxn ang="0">
                <a:pos x="374" y="58"/>
              </a:cxn>
              <a:cxn ang="0">
                <a:pos x="351" y="63"/>
              </a:cxn>
              <a:cxn ang="0">
                <a:pos x="334" y="42"/>
              </a:cxn>
              <a:cxn ang="0">
                <a:pos x="312" y="32"/>
              </a:cxn>
              <a:cxn ang="0">
                <a:pos x="284" y="32"/>
              </a:cxn>
              <a:cxn ang="0">
                <a:pos x="266" y="21"/>
              </a:cxn>
              <a:cxn ang="0">
                <a:pos x="244" y="11"/>
              </a:cxn>
              <a:cxn ang="0">
                <a:pos x="227" y="26"/>
              </a:cxn>
              <a:cxn ang="0">
                <a:pos x="199" y="11"/>
              </a:cxn>
              <a:cxn ang="0">
                <a:pos x="181" y="0"/>
              </a:cxn>
              <a:cxn ang="0">
                <a:pos x="170" y="16"/>
              </a:cxn>
              <a:cxn ang="0">
                <a:pos x="165" y="37"/>
              </a:cxn>
              <a:cxn ang="0">
                <a:pos x="159" y="63"/>
              </a:cxn>
              <a:cxn ang="0">
                <a:pos x="153" y="90"/>
              </a:cxn>
              <a:cxn ang="0">
                <a:pos x="159" y="111"/>
              </a:cxn>
              <a:cxn ang="0">
                <a:pos x="131" y="127"/>
              </a:cxn>
              <a:cxn ang="0">
                <a:pos x="108" y="137"/>
              </a:cxn>
              <a:cxn ang="0">
                <a:pos x="85" y="148"/>
              </a:cxn>
              <a:cxn ang="0">
                <a:pos x="63" y="153"/>
              </a:cxn>
              <a:cxn ang="0">
                <a:pos x="57" y="169"/>
              </a:cxn>
              <a:cxn ang="0">
                <a:pos x="46" y="185"/>
              </a:cxn>
              <a:cxn ang="0">
                <a:pos x="40" y="201"/>
              </a:cxn>
              <a:cxn ang="0">
                <a:pos x="34" y="222"/>
              </a:cxn>
              <a:cxn ang="0">
                <a:pos x="46" y="237"/>
              </a:cxn>
              <a:cxn ang="0">
                <a:pos x="63" y="253"/>
              </a:cxn>
              <a:cxn ang="0">
                <a:pos x="80" y="269"/>
              </a:cxn>
              <a:cxn ang="0">
                <a:pos x="68" y="285"/>
              </a:cxn>
              <a:cxn ang="0">
                <a:pos x="46" y="301"/>
              </a:cxn>
              <a:cxn ang="0">
                <a:pos x="23" y="322"/>
              </a:cxn>
              <a:cxn ang="0">
                <a:pos x="6" y="348"/>
              </a:cxn>
              <a:cxn ang="0">
                <a:pos x="12" y="385"/>
              </a:cxn>
              <a:cxn ang="0">
                <a:pos x="46" y="427"/>
              </a:cxn>
              <a:cxn ang="0">
                <a:pos x="63" y="448"/>
              </a:cxn>
              <a:cxn ang="0">
                <a:pos x="68" y="512"/>
              </a:cxn>
              <a:cxn ang="0">
                <a:pos x="46" y="570"/>
              </a:cxn>
              <a:cxn ang="0">
                <a:pos x="51" y="622"/>
              </a:cxn>
              <a:cxn ang="0">
                <a:pos x="85" y="649"/>
              </a:cxn>
              <a:cxn ang="0">
                <a:pos x="91" y="691"/>
              </a:cxn>
              <a:cxn ang="0">
                <a:pos x="97" y="738"/>
              </a:cxn>
              <a:cxn ang="0">
                <a:pos x="102" y="775"/>
              </a:cxn>
              <a:cxn ang="0">
                <a:pos x="108" y="812"/>
              </a:cxn>
              <a:cxn ang="0">
                <a:pos x="102" y="844"/>
              </a:cxn>
              <a:cxn ang="0">
                <a:pos x="114" y="865"/>
              </a:cxn>
              <a:cxn ang="0">
                <a:pos x="114" y="891"/>
              </a:cxn>
              <a:cxn ang="0">
                <a:pos x="108" y="918"/>
              </a:cxn>
              <a:cxn ang="0">
                <a:pos x="74" y="928"/>
              </a:cxn>
              <a:cxn ang="0">
                <a:pos x="46" y="944"/>
              </a:cxn>
              <a:cxn ang="0">
                <a:pos x="63" y="976"/>
              </a:cxn>
              <a:cxn ang="0">
                <a:pos x="40" y="986"/>
              </a:cxn>
              <a:cxn ang="0">
                <a:pos x="17" y="1002"/>
              </a:cxn>
            </a:cxnLst>
            <a:rect l="0" t="0" r="r" b="b"/>
            <a:pathLst>
              <a:path w="466" h="1007">
                <a:moveTo>
                  <a:pt x="466" y="95"/>
                </a:moveTo>
                <a:lnTo>
                  <a:pt x="460" y="95"/>
                </a:lnTo>
                <a:lnTo>
                  <a:pt x="454" y="95"/>
                </a:lnTo>
                <a:lnTo>
                  <a:pt x="454" y="90"/>
                </a:lnTo>
                <a:lnTo>
                  <a:pt x="449" y="95"/>
                </a:lnTo>
                <a:lnTo>
                  <a:pt x="449" y="90"/>
                </a:lnTo>
                <a:lnTo>
                  <a:pt x="443" y="95"/>
                </a:lnTo>
                <a:lnTo>
                  <a:pt x="443" y="90"/>
                </a:lnTo>
                <a:lnTo>
                  <a:pt x="436" y="90"/>
                </a:lnTo>
                <a:lnTo>
                  <a:pt x="431" y="85"/>
                </a:lnTo>
                <a:lnTo>
                  <a:pt x="431" y="79"/>
                </a:lnTo>
                <a:lnTo>
                  <a:pt x="425" y="74"/>
                </a:lnTo>
                <a:lnTo>
                  <a:pt x="425" y="69"/>
                </a:lnTo>
                <a:lnTo>
                  <a:pt x="425" y="63"/>
                </a:lnTo>
                <a:lnTo>
                  <a:pt x="419" y="58"/>
                </a:lnTo>
                <a:lnTo>
                  <a:pt x="419" y="53"/>
                </a:lnTo>
                <a:lnTo>
                  <a:pt x="414" y="53"/>
                </a:lnTo>
                <a:lnTo>
                  <a:pt x="414" y="58"/>
                </a:lnTo>
                <a:lnTo>
                  <a:pt x="414" y="53"/>
                </a:lnTo>
                <a:lnTo>
                  <a:pt x="408" y="58"/>
                </a:lnTo>
                <a:lnTo>
                  <a:pt x="408" y="53"/>
                </a:lnTo>
                <a:lnTo>
                  <a:pt x="402" y="53"/>
                </a:lnTo>
                <a:lnTo>
                  <a:pt x="397" y="53"/>
                </a:lnTo>
                <a:lnTo>
                  <a:pt x="397" y="58"/>
                </a:lnTo>
                <a:lnTo>
                  <a:pt x="391" y="58"/>
                </a:lnTo>
                <a:lnTo>
                  <a:pt x="386" y="58"/>
                </a:lnTo>
                <a:lnTo>
                  <a:pt x="380" y="58"/>
                </a:lnTo>
                <a:lnTo>
                  <a:pt x="374" y="58"/>
                </a:lnTo>
                <a:lnTo>
                  <a:pt x="374" y="63"/>
                </a:lnTo>
                <a:lnTo>
                  <a:pt x="374" y="58"/>
                </a:lnTo>
                <a:lnTo>
                  <a:pt x="368" y="58"/>
                </a:lnTo>
                <a:lnTo>
                  <a:pt x="363" y="58"/>
                </a:lnTo>
                <a:lnTo>
                  <a:pt x="357" y="58"/>
                </a:lnTo>
                <a:lnTo>
                  <a:pt x="357" y="63"/>
                </a:lnTo>
                <a:lnTo>
                  <a:pt x="351" y="63"/>
                </a:lnTo>
                <a:lnTo>
                  <a:pt x="346" y="58"/>
                </a:lnTo>
                <a:lnTo>
                  <a:pt x="340" y="58"/>
                </a:lnTo>
                <a:lnTo>
                  <a:pt x="340" y="53"/>
                </a:lnTo>
                <a:lnTo>
                  <a:pt x="334" y="53"/>
                </a:lnTo>
                <a:lnTo>
                  <a:pt x="334" y="42"/>
                </a:lnTo>
                <a:lnTo>
                  <a:pt x="329" y="42"/>
                </a:lnTo>
                <a:lnTo>
                  <a:pt x="323" y="42"/>
                </a:lnTo>
                <a:lnTo>
                  <a:pt x="323" y="37"/>
                </a:lnTo>
                <a:lnTo>
                  <a:pt x="318" y="37"/>
                </a:lnTo>
                <a:lnTo>
                  <a:pt x="312" y="32"/>
                </a:lnTo>
                <a:lnTo>
                  <a:pt x="306" y="32"/>
                </a:lnTo>
                <a:lnTo>
                  <a:pt x="301" y="32"/>
                </a:lnTo>
                <a:lnTo>
                  <a:pt x="295" y="32"/>
                </a:lnTo>
                <a:lnTo>
                  <a:pt x="289" y="32"/>
                </a:lnTo>
                <a:lnTo>
                  <a:pt x="284" y="32"/>
                </a:lnTo>
                <a:lnTo>
                  <a:pt x="278" y="32"/>
                </a:lnTo>
                <a:lnTo>
                  <a:pt x="272" y="32"/>
                </a:lnTo>
                <a:lnTo>
                  <a:pt x="272" y="26"/>
                </a:lnTo>
                <a:lnTo>
                  <a:pt x="266" y="26"/>
                </a:lnTo>
                <a:lnTo>
                  <a:pt x="266" y="21"/>
                </a:lnTo>
                <a:lnTo>
                  <a:pt x="261" y="21"/>
                </a:lnTo>
                <a:lnTo>
                  <a:pt x="255" y="16"/>
                </a:lnTo>
                <a:lnTo>
                  <a:pt x="255" y="11"/>
                </a:lnTo>
                <a:lnTo>
                  <a:pt x="249" y="11"/>
                </a:lnTo>
                <a:lnTo>
                  <a:pt x="244" y="11"/>
                </a:lnTo>
                <a:lnTo>
                  <a:pt x="238" y="16"/>
                </a:lnTo>
                <a:lnTo>
                  <a:pt x="238" y="21"/>
                </a:lnTo>
                <a:lnTo>
                  <a:pt x="233" y="21"/>
                </a:lnTo>
                <a:lnTo>
                  <a:pt x="233" y="26"/>
                </a:lnTo>
                <a:lnTo>
                  <a:pt x="227" y="26"/>
                </a:lnTo>
                <a:lnTo>
                  <a:pt x="221" y="26"/>
                </a:lnTo>
                <a:lnTo>
                  <a:pt x="216" y="21"/>
                </a:lnTo>
                <a:lnTo>
                  <a:pt x="210" y="21"/>
                </a:lnTo>
                <a:lnTo>
                  <a:pt x="204" y="16"/>
                </a:lnTo>
                <a:lnTo>
                  <a:pt x="199" y="11"/>
                </a:lnTo>
                <a:lnTo>
                  <a:pt x="193" y="11"/>
                </a:lnTo>
                <a:lnTo>
                  <a:pt x="193" y="5"/>
                </a:lnTo>
                <a:lnTo>
                  <a:pt x="187" y="5"/>
                </a:lnTo>
                <a:lnTo>
                  <a:pt x="181" y="5"/>
                </a:lnTo>
                <a:lnTo>
                  <a:pt x="181" y="0"/>
                </a:lnTo>
                <a:lnTo>
                  <a:pt x="176" y="0"/>
                </a:lnTo>
                <a:lnTo>
                  <a:pt x="170" y="0"/>
                </a:lnTo>
                <a:lnTo>
                  <a:pt x="170" y="5"/>
                </a:lnTo>
                <a:lnTo>
                  <a:pt x="170" y="11"/>
                </a:lnTo>
                <a:lnTo>
                  <a:pt x="170" y="16"/>
                </a:lnTo>
                <a:lnTo>
                  <a:pt x="170" y="21"/>
                </a:lnTo>
                <a:lnTo>
                  <a:pt x="165" y="21"/>
                </a:lnTo>
                <a:lnTo>
                  <a:pt x="170" y="26"/>
                </a:lnTo>
                <a:lnTo>
                  <a:pt x="170" y="32"/>
                </a:lnTo>
                <a:lnTo>
                  <a:pt x="165" y="37"/>
                </a:lnTo>
                <a:lnTo>
                  <a:pt x="165" y="42"/>
                </a:lnTo>
                <a:lnTo>
                  <a:pt x="165" y="48"/>
                </a:lnTo>
                <a:lnTo>
                  <a:pt x="159" y="53"/>
                </a:lnTo>
                <a:lnTo>
                  <a:pt x="159" y="58"/>
                </a:lnTo>
                <a:lnTo>
                  <a:pt x="159" y="63"/>
                </a:lnTo>
                <a:lnTo>
                  <a:pt x="165" y="69"/>
                </a:lnTo>
                <a:lnTo>
                  <a:pt x="165" y="74"/>
                </a:lnTo>
                <a:lnTo>
                  <a:pt x="159" y="79"/>
                </a:lnTo>
                <a:lnTo>
                  <a:pt x="153" y="85"/>
                </a:lnTo>
                <a:lnTo>
                  <a:pt x="153" y="90"/>
                </a:lnTo>
                <a:lnTo>
                  <a:pt x="159" y="90"/>
                </a:lnTo>
                <a:lnTo>
                  <a:pt x="159" y="95"/>
                </a:lnTo>
                <a:lnTo>
                  <a:pt x="159" y="100"/>
                </a:lnTo>
                <a:lnTo>
                  <a:pt x="159" y="106"/>
                </a:lnTo>
                <a:lnTo>
                  <a:pt x="159" y="111"/>
                </a:lnTo>
                <a:lnTo>
                  <a:pt x="153" y="111"/>
                </a:lnTo>
                <a:lnTo>
                  <a:pt x="153" y="116"/>
                </a:lnTo>
                <a:lnTo>
                  <a:pt x="148" y="116"/>
                </a:lnTo>
                <a:lnTo>
                  <a:pt x="142" y="121"/>
                </a:lnTo>
                <a:lnTo>
                  <a:pt x="131" y="127"/>
                </a:lnTo>
                <a:lnTo>
                  <a:pt x="125" y="132"/>
                </a:lnTo>
                <a:lnTo>
                  <a:pt x="119" y="132"/>
                </a:lnTo>
                <a:lnTo>
                  <a:pt x="114" y="132"/>
                </a:lnTo>
                <a:lnTo>
                  <a:pt x="114" y="137"/>
                </a:lnTo>
                <a:lnTo>
                  <a:pt x="108" y="137"/>
                </a:lnTo>
                <a:lnTo>
                  <a:pt x="102" y="137"/>
                </a:lnTo>
                <a:lnTo>
                  <a:pt x="102" y="143"/>
                </a:lnTo>
                <a:lnTo>
                  <a:pt x="97" y="143"/>
                </a:lnTo>
                <a:lnTo>
                  <a:pt x="91" y="148"/>
                </a:lnTo>
                <a:lnTo>
                  <a:pt x="85" y="148"/>
                </a:lnTo>
                <a:lnTo>
                  <a:pt x="80" y="148"/>
                </a:lnTo>
                <a:lnTo>
                  <a:pt x="80" y="143"/>
                </a:lnTo>
                <a:lnTo>
                  <a:pt x="74" y="143"/>
                </a:lnTo>
                <a:lnTo>
                  <a:pt x="68" y="148"/>
                </a:lnTo>
                <a:lnTo>
                  <a:pt x="63" y="153"/>
                </a:lnTo>
                <a:lnTo>
                  <a:pt x="63" y="158"/>
                </a:lnTo>
                <a:lnTo>
                  <a:pt x="57" y="158"/>
                </a:lnTo>
                <a:lnTo>
                  <a:pt x="57" y="164"/>
                </a:lnTo>
                <a:lnTo>
                  <a:pt x="51" y="164"/>
                </a:lnTo>
                <a:lnTo>
                  <a:pt x="57" y="169"/>
                </a:lnTo>
                <a:lnTo>
                  <a:pt x="51" y="174"/>
                </a:lnTo>
                <a:lnTo>
                  <a:pt x="51" y="179"/>
                </a:lnTo>
                <a:lnTo>
                  <a:pt x="46" y="179"/>
                </a:lnTo>
                <a:lnTo>
                  <a:pt x="40" y="185"/>
                </a:lnTo>
                <a:lnTo>
                  <a:pt x="46" y="185"/>
                </a:lnTo>
                <a:lnTo>
                  <a:pt x="46" y="190"/>
                </a:lnTo>
                <a:lnTo>
                  <a:pt x="51" y="190"/>
                </a:lnTo>
                <a:lnTo>
                  <a:pt x="46" y="190"/>
                </a:lnTo>
                <a:lnTo>
                  <a:pt x="46" y="195"/>
                </a:lnTo>
                <a:lnTo>
                  <a:pt x="40" y="201"/>
                </a:lnTo>
                <a:lnTo>
                  <a:pt x="34" y="206"/>
                </a:lnTo>
                <a:lnTo>
                  <a:pt x="34" y="211"/>
                </a:lnTo>
                <a:lnTo>
                  <a:pt x="40" y="211"/>
                </a:lnTo>
                <a:lnTo>
                  <a:pt x="34" y="216"/>
                </a:lnTo>
                <a:lnTo>
                  <a:pt x="34" y="222"/>
                </a:lnTo>
                <a:lnTo>
                  <a:pt x="34" y="227"/>
                </a:lnTo>
                <a:lnTo>
                  <a:pt x="40" y="227"/>
                </a:lnTo>
                <a:lnTo>
                  <a:pt x="40" y="232"/>
                </a:lnTo>
                <a:lnTo>
                  <a:pt x="46" y="232"/>
                </a:lnTo>
                <a:lnTo>
                  <a:pt x="46" y="237"/>
                </a:lnTo>
                <a:lnTo>
                  <a:pt x="51" y="243"/>
                </a:lnTo>
                <a:lnTo>
                  <a:pt x="51" y="248"/>
                </a:lnTo>
                <a:lnTo>
                  <a:pt x="57" y="248"/>
                </a:lnTo>
                <a:lnTo>
                  <a:pt x="57" y="253"/>
                </a:lnTo>
                <a:lnTo>
                  <a:pt x="63" y="253"/>
                </a:lnTo>
                <a:lnTo>
                  <a:pt x="63" y="259"/>
                </a:lnTo>
                <a:lnTo>
                  <a:pt x="68" y="264"/>
                </a:lnTo>
                <a:lnTo>
                  <a:pt x="74" y="264"/>
                </a:lnTo>
                <a:lnTo>
                  <a:pt x="74" y="269"/>
                </a:lnTo>
                <a:lnTo>
                  <a:pt x="80" y="269"/>
                </a:lnTo>
                <a:lnTo>
                  <a:pt x="80" y="274"/>
                </a:lnTo>
                <a:lnTo>
                  <a:pt x="80" y="280"/>
                </a:lnTo>
                <a:lnTo>
                  <a:pt x="74" y="280"/>
                </a:lnTo>
                <a:lnTo>
                  <a:pt x="74" y="285"/>
                </a:lnTo>
                <a:lnTo>
                  <a:pt x="68" y="285"/>
                </a:lnTo>
                <a:lnTo>
                  <a:pt x="63" y="290"/>
                </a:lnTo>
                <a:lnTo>
                  <a:pt x="57" y="290"/>
                </a:lnTo>
                <a:lnTo>
                  <a:pt x="57" y="295"/>
                </a:lnTo>
                <a:lnTo>
                  <a:pt x="51" y="295"/>
                </a:lnTo>
                <a:lnTo>
                  <a:pt x="46" y="301"/>
                </a:lnTo>
                <a:lnTo>
                  <a:pt x="40" y="306"/>
                </a:lnTo>
                <a:lnTo>
                  <a:pt x="40" y="311"/>
                </a:lnTo>
                <a:lnTo>
                  <a:pt x="34" y="311"/>
                </a:lnTo>
                <a:lnTo>
                  <a:pt x="29" y="317"/>
                </a:lnTo>
                <a:lnTo>
                  <a:pt x="23" y="322"/>
                </a:lnTo>
                <a:lnTo>
                  <a:pt x="17" y="322"/>
                </a:lnTo>
                <a:lnTo>
                  <a:pt x="6" y="327"/>
                </a:lnTo>
                <a:lnTo>
                  <a:pt x="0" y="327"/>
                </a:lnTo>
                <a:lnTo>
                  <a:pt x="0" y="343"/>
                </a:lnTo>
                <a:lnTo>
                  <a:pt x="6" y="348"/>
                </a:lnTo>
                <a:lnTo>
                  <a:pt x="6" y="353"/>
                </a:lnTo>
                <a:lnTo>
                  <a:pt x="6" y="359"/>
                </a:lnTo>
                <a:lnTo>
                  <a:pt x="6" y="369"/>
                </a:lnTo>
                <a:lnTo>
                  <a:pt x="12" y="375"/>
                </a:lnTo>
                <a:lnTo>
                  <a:pt x="12" y="385"/>
                </a:lnTo>
                <a:lnTo>
                  <a:pt x="12" y="396"/>
                </a:lnTo>
                <a:lnTo>
                  <a:pt x="23" y="406"/>
                </a:lnTo>
                <a:lnTo>
                  <a:pt x="34" y="417"/>
                </a:lnTo>
                <a:lnTo>
                  <a:pt x="40" y="422"/>
                </a:lnTo>
                <a:lnTo>
                  <a:pt x="46" y="427"/>
                </a:lnTo>
                <a:lnTo>
                  <a:pt x="46" y="433"/>
                </a:lnTo>
                <a:lnTo>
                  <a:pt x="51" y="433"/>
                </a:lnTo>
                <a:lnTo>
                  <a:pt x="57" y="438"/>
                </a:lnTo>
                <a:lnTo>
                  <a:pt x="57" y="443"/>
                </a:lnTo>
                <a:lnTo>
                  <a:pt x="63" y="448"/>
                </a:lnTo>
                <a:lnTo>
                  <a:pt x="68" y="464"/>
                </a:lnTo>
                <a:lnTo>
                  <a:pt x="74" y="480"/>
                </a:lnTo>
                <a:lnTo>
                  <a:pt x="74" y="491"/>
                </a:lnTo>
                <a:lnTo>
                  <a:pt x="68" y="501"/>
                </a:lnTo>
                <a:lnTo>
                  <a:pt x="68" y="512"/>
                </a:lnTo>
                <a:lnTo>
                  <a:pt x="68" y="527"/>
                </a:lnTo>
                <a:lnTo>
                  <a:pt x="63" y="543"/>
                </a:lnTo>
                <a:lnTo>
                  <a:pt x="57" y="549"/>
                </a:lnTo>
                <a:lnTo>
                  <a:pt x="51" y="559"/>
                </a:lnTo>
                <a:lnTo>
                  <a:pt x="46" y="570"/>
                </a:lnTo>
                <a:lnTo>
                  <a:pt x="40" y="585"/>
                </a:lnTo>
                <a:lnTo>
                  <a:pt x="46" y="596"/>
                </a:lnTo>
                <a:lnTo>
                  <a:pt x="46" y="607"/>
                </a:lnTo>
                <a:lnTo>
                  <a:pt x="51" y="612"/>
                </a:lnTo>
                <a:lnTo>
                  <a:pt x="51" y="622"/>
                </a:lnTo>
                <a:lnTo>
                  <a:pt x="57" y="633"/>
                </a:lnTo>
                <a:lnTo>
                  <a:pt x="63" y="638"/>
                </a:lnTo>
                <a:lnTo>
                  <a:pt x="74" y="644"/>
                </a:lnTo>
                <a:lnTo>
                  <a:pt x="80" y="649"/>
                </a:lnTo>
                <a:lnTo>
                  <a:pt x="85" y="649"/>
                </a:lnTo>
                <a:lnTo>
                  <a:pt x="91" y="659"/>
                </a:lnTo>
                <a:lnTo>
                  <a:pt x="91" y="665"/>
                </a:lnTo>
                <a:lnTo>
                  <a:pt x="91" y="675"/>
                </a:lnTo>
                <a:lnTo>
                  <a:pt x="91" y="686"/>
                </a:lnTo>
                <a:lnTo>
                  <a:pt x="91" y="691"/>
                </a:lnTo>
                <a:lnTo>
                  <a:pt x="91" y="702"/>
                </a:lnTo>
                <a:lnTo>
                  <a:pt x="91" y="712"/>
                </a:lnTo>
                <a:lnTo>
                  <a:pt x="91" y="723"/>
                </a:lnTo>
                <a:lnTo>
                  <a:pt x="97" y="728"/>
                </a:lnTo>
                <a:lnTo>
                  <a:pt x="97" y="738"/>
                </a:lnTo>
                <a:lnTo>
                  <a:pt x="102" y="744"/>
                </a:lnTo>
                <a:lnTo>
                  <a:pt x="102" y="754"/>
                </a:lnTo>
                <a:lnTo>
                  <a:pt x="102" y="760"/>
                </a:lnTo>
                <a:lnTo>
                  <a:pt x="102" y="770"/>
                </a:lnTo>
                <a:lnTo>
                  <a:pt x="102" y="775"/>
                </a:lnTo>
                <a:lnTo>
                  <a:pt x="114" y="791"/>
                </a:lnTo>
                <a:lnTo>
                  <a:pt x="114" y="796"/>
                </a:lnTo>
                <a:lnTo>
                  <a:pt x="114" y="802"/>
                </a:lnTo>
                <a:lnTo>
                  <a:pt x="114" y="807"/>
                </a:lnTo>
                <a:lnTo>
                  <a:pt x="108" y="812"/>
                </a:lnTo>
                <a:lnTo>
                  <a:pt x="108" y="818"/>
                </a:lnTo>
                <a:lnTo>
                  <a:pt x="97" y="828"/>
                </a:lnTo>
                <a:lnTo>
                  <a:pt x="97" y="833"/>
                </a:lnTo>
                <a:lnTo>
                  <a:pt x="97" y="839"/>
                </a:lnTo>
                <a:lnTo>
                  <a:pt x="102" y="844"/>
                </a:lnTo>
                <a:lnTo>
                  <a:pt x="108" y="849"/>
                </a:lnTo>
                <a:lnTo>
                  <a:pt x="114" y="849"/>
                </a:lnTo>
                <a:lnTo>
                  <a:pt x="114" y="854"/>
                </a:lnTo>
                <a:lnTo>
                  <a:pt x="114" y="860"/>
                </a:lnTo>
                <a:lnTo>
                  <a:pt x="114" y="865"/>
                </a:lnTo>
                <a:lnTo>
                  <a:pt x="114" y="870"/>
                </a:lnTo>
                <a:lnTo>
                  <a:pt x="114" y="876"/>
                </a:lnTo>
                <a:lnTo>
                  <a:pt x="114" y="881"/>
                </a:lnTo>
                <a:lnTo>
                  <a:pt x="114" y="886"/>
                </a:lnTo>
                <a:lnTo>
                  <a:pt x="114" y="891"/>
                </a:lnTo>
                <a:lnTo>
                  <a:pt x="108" y="897"/>
                </a:lnTo>
                <a:lnTo>
                  <a:pt x="108" y="902"/>
                </a:lnTo>
                <a:lnTo>
                  <a:pt x="108" y="907"/>
                </a:lnTo>
                <a:lnTo>
                  <a:pt x="108" y="912"/>
                </a:lnTo>
                <a:lnTo>
                  <a:pt x="108" y="918"/>
                </a:lnTo>
                <a:lnTo>
                  <a:pt x="97" y="923"/>
                </a:lnTo>
                <a:lnTo>
                  <a:pt x="91" y="923"/>
                </a:lnTo>
                <a:lnTo>
                  <a:pt x="85" y="923"/>
                </a:lnTo>
                <a:lnTo>
                  <a:pt x="80" y="923"/>
                </a:lnTo>
                <a:lnTo>
                  <a:pt x="74" y="928"/>
                </a:lnTo>
                <a:lnTo>
                  <a:pt x="68" y="928"/>
                </a:lnTo>
                <a:lnTo>
                  <a:pt x="63" y="934"/>
                </a:lnTo>
                <a:lnTo>
                  <a:pt x="57" y="939"/>
                </a:lnTo>
                <a:lnTo>
                  <a:pt x="51" y="939"/>
                </a:lnTo>
                <a:lnTo>
                  <a:pt x="46" y="944"/>
                </a:lnTo>
                <a:lnTo>
                  <a:pt x="51" y="949"/>
                </a:lnTo>
                <a:lnTo>
                  <a:pt x="51" y="960"/>
                </a:lnTo>
                <a:lnTo>
                  <a:pt x="57" y="965"/>
                </a:lnTo>
                <a:lnTo>
                  <a:pt x="57" y="970"/>
                </a:lnTo>
                <a:lnTo>
                  <a:pt x="63" y="976"/>
                </a:lnTo>
                <a:lnTo>
                  <a:pt x="57" y="976"/>
                </a:lnTo>
                <a:lnTo>
                  <a:pt x="57" y="981"/>
                </a:lnTo>
                <a:lnTo>
                  <a:pt x="51" y="981"/>
                </a:lnTo>
                <a:lnTo>
                  <a:pt x="46" y="986"/>
                </a:lnTo>
                <a:lnTo>
                  <a:pt x="40" y="986"/>
                </a:lnTo>
                <a:lnTo>
                  <a:pt x="34" y="986"/>
                </a:lnTo>
                <a:lnTo>
                  <a:pt x="34" y="992"/>
                </a:lnTo>
                <a:lnTo>
                  <a:pt x="29" y="997"/>
                </a:lnTo>
                <a:lnTo>
                  <a:pt x="23" y="997"/>
                </a:lnTo>
                <a:lnTo>
                  <a:pt x="17" y="1002"/>
                </a:lnTo>
                <a:lnTo>
                  <a:pt x="12" y="1007"/>
                </a:lnTo>
              </a:path>
            </a:pathLst>
          </a:custGeom>
          <a:noFill/>
          <a:ln w="12" cap="flat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7" name="Freeform 188"/>
          <p:cNvSpPr>
            <a:spLocks/>
          </p:cNvSpPr>
          <p:nvPr/>
        </p:nvSpPr>
        <p:spPr bwMode="auto">
          <a:xfrm>
            <a:off x="3453922" y="2838326"/>
            <a:ext cx="242103" cy="238821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17" y="32"/>
              </a:cxn>
              <a:cxn ang="0">
                <a:pos x="28" y="26"/>
              </a:cxn>
              <a:cxn ang="0">
                <a:pos x="40" y="26"/>
              </a:cxn>
              <a:cxn ang="0">
                <a:pos x="51" y="21"/>
              </a:cxn>
              <a:cxn ang="0">
                <a:pos x="63" y="21"/>
              </a:cxn>
              <a:cxn ang="0">
                <a:pos x="74" y="21"/>
              </a:cxn>
              <a:cxn ang="0">
                <a:pos x="85" y="21"/>
              </a:cxn>
              <a:cxn ang="0">
                <a:pos x="96" y="16"/>
              </a:cxn>
              <a:cxn ang="0">
                <a:pos x="108" y="5"/>
              </a:cxn>
              <a:cxn ang="0">
                <a:pos x="113" y="0"/>
              </a:cxn>
              <a:cxn ang="0">
                <a:pos x="119" y="5"/>
              </a:cxn>
              <a:cxn ang="0">
                <a:pos x="125" y="10"/>
              </a:cxn>
              <a:cxn ang="0">
                <a:pos x="130" y="16"/>
              </a:cxn>
              <a:cxn ang="0">
                <a:pos x="136" y="21"/>
              </a:cxn>
              <a:cxn ang="0">
                <a:pos x="142" y="26"/>
              </a:cxn>
              <a:cxn ang="0">
                <a:pos x="136" y="32"/>
              </a:cxn>
              <a:cxn ang="0">
                <a:pos x="130" y="42"/>
              </a:cxn>
              <a:cxn ang="0">
                <a:pos x="119" y="47"/>
              </a:cxn>
              <a:cxn ang="0">
                <a:pos x="113" y="53"/>
              </a:cxn>
              <a:cxn ang="0">
                <a:pos x="108" y="63"/>
              </a:cxn>
              <a:cxn ang="0">
                <a:pos x="102" y="74"/>
              </a:cxn>
              <a:cxn ang="0">
                <a:pos x="96" y="79"/>
              </a:cxn>
              <a:cxn ang="0">
                <a:pos x="91" y="84"/>
              </a:cxn>
              <a:cxn ang="0">
                <a:pos x="79" y="84"/>
              </a:cxn>
              <a:cxn ang="0">
                <a:pos x="74" y="90"/>
              </a:cxn>
              <a:cxn ang="0">
                <a:pos x="74" y="100"/>
              </a:cxn>
              <a:cxn ang="0">
                <a:pos x="63" y="106"/>
              </a:cxn>
              <a:cxn ang="0">
                <a:pos x="51" y="116"/>
              </a:cxn>
              <a:cxn ang="0">
                <a:pos x="45" y="121"/>
              </a:cxn>
              <a:cxn ang="0">
                <a:pos x="40" y="127"/>
              </a:cxn>
              <a:cxn ang="0">
                <a:pos x="34" y="132"/>
              </a:cxn>
              <a:cxn ang="0">
                <a:pos x="0" y="111"/>
              </a:cxn>
              <a:cxn ang="0">
                <a:pos x="12" y="63"/>
              </a:cxn>
              <a:cxn ang="0">
                <a:pos x="0" y="37"/>
              </a:cxn>
            </a:cxnLst>
            <a:rect l="0" t="0" r="r" b="b"/>
            <a:pathLst>
              <a:path w="142" h="132">
                <a:moveTo>
                  <a:pt x="0" y="37"/>
                </a:moveTo>
                <a:lnTo>
                  <a:pt x="6" y="37"/>
                </a:lnTo>
                <a:lnTo>
                  <a:pt x="12" y="37"/>
                </a:lnTo>
                <a:lnTo>
                  <a:pt x="17" y="32"/>
                </a:lnTo>
                <a:lnTo>
                  <a:pt x="23" y="26"/>
                </a:lnTo>
                <a:lnTo>
                  <a:pt x="28" y="26"/>
                </a:lnTo>
                <a:lnTo>
                  <a:pt x="34" y="26"/>
                </a:lnTo>
                <a:lnTo>
                  <a:pt x="40" y="26"/>
                </a:lnTo>
                <a:lnTo>
                  <a:pt x="45" y="26"/>
                </a:lnTo>
                <a:lnTo>
                  <a:pt x="51" y="21"/>
                </a:lnTo>
                <a:lnTo>
                  <a:pt x="57" y="21"/>
                </a:lnTo>
                <a:lnTo>
                  <a:pt x="63" y="21"/>
                </a:lnTo>
                <a:lnTo>
                  <a:pt x="68" y="21"/>
                </a:lnTo>
                <a:lnTo>
                  <a:pt x="74" y="21"/>
                </a:lnTo>
                <a:lnTo>
                  <a:pt x="79" y="21"/>
                </a:lnTo>
                <a:lnTo>
                  <a:pt x="85" y="21"/>
                </a:lnTo>
                <a:lnTo>
                  <a:pt x="91" y="16"/>
                </a:lnTo>
                <a:lnTo>
                  <a:pt x="96" y="16"/>
                </a:lnTo>
                <a:lnTo>
                  <a:pt x="102" y="10"/>
                </a:lnTo>
                <a:lnTo>
                  <a:pt x="108" y="5"/>
                </a:lnTo>
                <a:lnTo>
                  <a:pt x="113" y="5"/>
                </a:lnTo>
                <a:lnTo>
                  <a:pt x="113" y="0"/>
                </a:lnTo>
                <a:lnTo>
                  <a:pt x="113" y="5"/>
                </a:lnTo>
                <a:lnTo>
                  <a:pt x="119" y="5"/>
                </a:lnTo>
                <a:lnTo>
                  <a:pt x="119" y="10"/>
                </a:lnTo>
                <a:lnTo>
                  <a:pt x="125" y="10"/>
                </a:lnTo>
                <a:lnTo>
                  <a:pt x="125" y="16"/>
                </a:lnTo>
                <a:lnTo>
                  <a:pt x="130" y="16"/>
                </a:lnTo>
                <a:lnTo>
                  <a:pt x="136" y="16"/>
                </a:lnTo>
                <a:lnTo>
                  <a:pt x="136" y="21"/>
                </a:lnTo>
                <a:lnTo>
                  <a:pt x="142" y="21"/>
                </a:lnTo>
                <a:lnTo>
                  <a:pt x="142" y="26"/>
                </a:lnTo>
                <a:lnTo>
                  <a:pt x="136" y="26"/>
                </a:lnTo>
                <a:lnTo>
                  <a:pt x="136" y="32"/>
                </a:lnTo>
                <a:lnTo>
                  <a:pt x="136" y="37"/>
                </a:lnTo>
                <a:lnTo>
                  <a:pt x="130" y="42"/>
                </a:lnTo>
                <a:lnTo>
                  <a:pt x="125" y="42"/>
                </a:lnTo>
                <a:lnTo>
                  <a:pt x="119" y="47"/>
                </a:lnTo>
                <a:lnTo>
                  <a:pt x="113" y="47"/>
                </a:lnTo>
                <a:lnTo>
                  <a:pt x="113" y="53"/>
                </a:lnTo>
                <a:lnTo>
                  <a:pt x="113" y="58"/>
                </a:lnTo>
                <a:lnTo>
                  <a:pt x="108" y="63"/>
                </a:lnTo>
                <a:lnTo>
                  <a:pt x="102" y="69"/>
                </a:lnTo>
                <a:lnTo>
                  <a:pt x="102" y="74"/>
                </a:lnTo>
                <a:lnTo>
                  <a:pt x="96" y="74"/>
                </a:lnTo>
                <a:lnTo>
                  <a:pt x="96" y="79"/>
                </a:lnTo>
                <a:lnTo>
                  <a:pt x="91" y="79"/>
                </a:lnTo>
                <a:lnTo>
                  <a:pt x="91" y="84"/>
                </a:lnTo>
                <a:lnTo>
                  <a:pt x="85" y="84"/>
                </a:lnTo>
                <a:lnTo>
                  <a:pt x="79" y="84"/>
                </a:lnTo>
                <a:lnTo>
                  <a:pt x="79" y="90"/>
                </a:lnTo>
                <a:lnTo>
                  <a:pt x="74" y="90"/>
                </a:lnTo>
                <a:lnTo>
                  <a:pt x="74" y="95"/>
                </a:lnTo>
                <a:lnTo>
                  <a:pt x="74" y="100"/>
                </a:lnTo>
                <a:lnTo>
                  <a:pt x="68" y="106"/>
                </a:lnTo>
                <a:lnTo>
                  <a:pt x="63" y="106"/>
                </a:lnTo>
                <a:lnTo>
                  <a:pt x="57" y="111"/>
                </a:lnTo>
                <a:lnTo>
                  <a:pt x="51" y="116"/>
                </a:lnTo>
                <a:lnTo>
                  <a:pt x="45" y="116"/>
                </a:lnTo>
                <a:lnTo>
                  <a:pt x="45" y="121"/>
                </a:lnTo>
                <a:lnTo>
                  <a:pt x="45" y="127"/>
                </a:lnTo>
                <a:lnTo>
                  <a:pt x="40" y="127"/>
                </a:lnTo>
                <a:lnTo>
                  <a:pt x="40" y="132"/>
                </a:lnTo>
                <a:lnTo>
                  <a:pt x="34" y="132"/>
                </a:lnTo>
                <a:lnTo>
                  <a:pt x="12" y="127"/>
                </a:lnTo>
                <a:lnTo>
                  <a:pt x="0" y="111"/>
                </a:lnTo>
                <a:lnTo>
                  <a:pt x="0" y="90"/>
                </a:lnTo>
                <a:lnTo>
                  <a:pt x="12" y="63"/>
                </a:lnTo>
                <a:lnTo>
                  <a:pt x="12" y="42"/>
                </a:lnTo>
                <a:lnTo>
                  <a:pt x="0" y="37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8" name="Freeform 189"/>
          <p:cNvSpPr>
            <a:spLocks/>
          </p:cNvSpPr>
          <p:nvPr/>
        </p:nvSpPr>
        <p:spPr bwMode="auto">
          <a:xfrm>
            <a:off x="2777060" y="2331733"/>
            <a:ext cx="676864" cy="325667"/>
          </a:xfrm>
          <a:custGeom>
            <a:avLst/>
            <a:gdLst/>
            <a:ahLst/>
            <a:cxnLst>
              <a:cxn ang="0">
                <a:pos x="397" y="11"/>
              </a:cxn>
              <a:cxn ang="0">
                <a:pos x="391" y="32"/>
              </a:cxn>
              <a:cxn ang="0">
                <a:pos x="386" y="53"/>
              </a:cxn>
              <a:cxn ang="0">
                <a:pos x="357" y="106"/>
              </a:cxn>
              <a:cxn ang="0">
                <a:pos x="346" y="95"/>
              </a:cxn>
              <a:cxn ang="0">
                <a:pos x="329" y="85"/>
              </a:cxn>
              <a:cxn ang="0">
                <a:pos x="318" y="85"/>
              </a:cxn>
              <a:cxn ang="0">
                <a:pos x="295" y="90"/>
              </a:cxn>
              <a:cxn ang="0">
                <a:pos x="278" y="90"/>
              </a:cxn>
              <a:cxn ang="0">
                <a:pos x="272" y="106"/>
              </a:cxn>
              <a:cxn ang="0">
                <a:pos x="261" y="106"/>
              </a:cxn>
              <a:cxn ang="0">
                <a:pos x="261" y="127"/>
              </a:cxn>
              <a:cxn ang="0">
                <a:pos x="261" y="153"/>
              </a:cxn>
              <a:cxn ang="0">
                <a:pos x="261" y="169"/>
              </a:cxn>
              <a:cxn ang="0">
                <a:pos x="233" y="169"/>
              </a:cxn>
              <a:cxn ang="0">
                <a:pos x="221" y="180"/>
              </a:cxn>
              <a:cxn ang="0">
                <a:pos x="199" y="180"/>
              </a:cxn>
              <a:cxn ang="0">
                <a:pos x="193" y="174"/>
              </a:cxn>
              <a:cxn ang="0">
                <a:pos x="176" y="153"/>
              </a:cxn>
              <a:cxn ang="0">
                <a:pos x="176" y="132"/>
              </a:cxn>
              <a:cxn ang="0">
                <a:pos x="165" y="111"/>
              </a:cxn>
              <a:cxn ang="0">
                <a:pos x="142" y="85"/>
              </a:cxn>
              <a:cxn ang="0">
                <a:pos x="125" y="69"/>
              </a:cxn>
              <a:cxn ang="0">
                <a:pos x="114" y="74"/>
              </a:cxn>
              <a:cxn ang="0">
                <a:pos x="91" y="79"/>
              </a:cxn>
              <a:cxn ang="0">
                <a:pos x="57" y="69"/>
              </a:cxn>
              <a:cxn ang="0">
                <a:pos x="40" y="58"/>
              </a:cxn>
              <a:cxn ang="0">
                <a:pos x="0" y="32"/>
              </a:cxn>
              <a:cxn ang="0">
                <a:pos x="28" y="27"/>
              </a:cxn>
              <a:cxn ang="0">
                <a:pos x="51" y="16"/>
              </a:cxn>
              <a:cxn ang="0">
                <a:pos x="91" y="16"/>
              </a:cxn>
              <a:cxn ang="0">
                <a:pos x="119" y="16"/>
              </a:cxn>
              <a:cxn ang="0">
                <a:pos x="148" y="21"/>
              </a:cxn>
              <a:cxn ang="0">
                <a:pos x="176" y="16"/>
              </a:cxn>
              <a:cxn ang="0">
                <a:pos x="193" y="5"/>
              </a:cxn>
              <a:cxn ang="0">
                <a:pos x="221" y="0"/>
              </a:cxn>
              <a:cxn ang="0">
                <a:pos x="272" y="5"/>
              </a:cxn>
              <a:cxn ang="0">
                <a:pos x="318" y="5"/>
              </a:cxn>
              <a:cxn ang="0">
                <a:pos x="369" y="11"/>
              </a:cxn>
              <a:cxn ang="0">
                <a:pos x="397" y="11"/>
              </a:cxn>
            </a:cxnLst>
            <a:rect l="0" t="0" r="r" b="b"/>
            <a:pathLst>
              <a:path w="397" h="180">
                <a:moveTo>
                  <a:pt x="397" y="11"/>
                </a:moveTo>
                <a:lnTo>
                  <a:pt x="391" y="32"/>
                </a:lnTo>
                <a:lnTo>
                  <a:pt x="386" y="53"/>
                </a:lnTo>
                <a:lnTo>
                  <a:pt x="357" y="106"/>
                </a:lnTo>
                <a:lnTo>
                  <a:pt x="346" y="95"/>
                </a:lnTo>
                <a:lnTo>
                  <a:pt x="329" y="85"/>
                </a:lnTo>
                <a:lnTo>
                  <a:pt x="318" y="85"/>
                </a:lnTo>
                <a:lnTo>
                  <a:pt x="295" y="90"/>
                </a:lnTo>
                <a:lnTo>
                  <a:pt x="278" y="90"/>
                </a:lnTo>
                <a:lnTo>
                  <a:pt x="272" y="106"/>
                </a:lnTo>
                <a:lnTo>
                  <a:pt x="261" y="106"/>
                </a:lnTo>
                <a:lnTo>
                  <a:pt x="261" y="127"/>
                </a:lnTo>
                <a:lnTo>
                  <a:pt x="261" y="153"/>
                </a:lnTo>
                <a:lnTo>
                  <a:pt x="261" y="169"/>
                </a:lnTo>
                <a:lnTo>
                  <a:pt x="233" y="169"/>
                </a:lnTo>
                <a:lnTo>
                  <a:pt x="221" y="180"/>
                </a:lnTo>
                <a:lnTo>
                  <a:pt x="199" y="180"/>
                </a:lnTo>
                <a:lnTo>
                  <a:pt x="193" y="174"/>
                </a:lnTo>
                <a:lnTo>
                  <a:pt x="176" y="153"/>
                </a:lnTo>
                <a:lnTo>
                  <a:pt x="176" y="132"/>
                </a:lnTo>
                <a:lnTo>
                  <a:pt x="165" y="111"/>
                </a:lnTo>
                <a:lnTo>
                  <a:pt x="142" y="85"/>
                </a:lnTo>
                <a:lnTo>
                  <a:pt x="125" y="69"/>
                </a:lnTo>
                <a:lnTo>
                  <a:pt x="114" y="74"/>
                </a:lnTo>
                <a:lnTo>
                  <a:pt x="91" y="79"/>
                </a:lnTo>
                <a:lnTo>
                  <a:pt x="57" y="69"/>
                </a:lnTo>
                <a:lnTo>
                  <a:pt x="40" y="58"/>
                </a:lnTo>
                <a:lnTo>
                  <a:pt x="0" y="32"/>
                </a:lnTo>
                <a:lnTo>
                  <a:pt x="28" y="27"/>
                </a:lnTo>
                <a:lnTo>
                  <a:pt x="51" y="16"/>
                </a:lnTo>
                <a:lnTo>
                  <a:pt x="91" y="16"/>
                </a:lnTo>
                <a:lnTo>
                  <a:pt x="119" y="16"/>
                </a:lnTo>
                <a:lnTo>
                  <a:pt x="148" y="21"/>
                </a:lnTo>
                <a:lnTo>
                  <a:pt x="176" y="16"/>
                </a:lnTo>
                <a:lnTo>
                  <a:pt x="193" y="5"/>
                </a:lnTo>
                <a:lnTo>
                  <a:pt x="221" y="0"/>
                </a:lnTo>
                <a:lnTo>
                  <a:pt x="272" y="5"/>
                </a:lnTo>
                <a:lnTo>
                  <a:pt x="318" y="5"/>
                </a:lnTo>
                <a:lnTo>
                  <a:pt x="369" y="11"/>
                </a:lnTo>
                <a:lnTo>
                  <a:pt x="397" y="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9" name="Freeform 190"/>
          <p:cNvSpPr>
            <a:spLocks/>
          </p:cNvSpPr>
          <p:nvPr/>
        </p:nvSpPr>
        <p:spPr bwMode="auto">
          <a:xfrm>
            <a:off x="3387430" y="2217749"/>
            <a:ext cx="308596" cy="600674"/>
          </a:xfrm>
          <a:custGeom>
            <a:avLst/>
            <a:gdLst/>
            <a:ahLst/>
            <a:cxnLst>
              <a:cxn ang="0">
                <a:pos x="62" y="32"/>
              </a:cxn>
              <a:cxn ang="0">
                <a:pos x="73" y="10"/>
              </a:cxn>
              <a:cxn ang="0">
                <a:pos x="84" y="16"/>
              </a:cxn>
              <a:cxn ang="0">
                <a:pos x="102" y="16"/>
              </a:cxn>
              <a:cxn ang="0">
                <a:pos x="113" y="5"/>
              </a:cxn>
              <a:cxn ang="0">
                <a:pos x="118" y="0"/>
              </a:cxn>
              <a:cxn ang="0">
                <a:pos x="124" y="10"/>
              </a:cxn>
              <a:cxn ang="0">
                <a:pos x="113" y="26"/>
              </a:cxn>
              <a:cxn ang="0">
                <a:pos x="118" y="42"/>
              </a:cxn>
              <a:cxn ang="0">
                <a:pos x="124" y="58"/>
              </a:cxn>
              <a:cxn ang="0">
                <a:pos x="135" y="74"/>
              </a:cxn>
              <a:cxn ang="0">
                <a:pos x="141" y="84"/>
              </a:cxn>
              <a:cxn ang="0">
                <a:pos x="158" y="90"/>
              </a:cxn>
              <a:cxn ang="0">
                <a:pos x="158" y="100"/>
              </a:cxn>
              <a:cxn ang="0">
                <a:pos x="153" y="111"/>
              </a:cxn>
              <a:cxn ang="0">
                <a:pos x="141" y="121"/>
              </a:cxn>
              <a:cxn ang="0">
                <a:pos x="153" y="127"/>
              </a:cxn>
              <a:cxn ang="0">
                <a:pos x="153" y="132"/>
              </a:cxn>
              <a:cxn ang="0">
                <a:pos x="158" y="142"/>
              </a:cxn>
              <a:cxn ang="0">
                <a:pos x="169" y="148"/>
              </a:cxn>
              <a:cxn ang="0">
                <a:pos x="175" y="158"/>
              </a:cxn>
              <a:cxn ang="0">
                <a:pos x="169" y="169"/>
              </a:cxn>
              <a:cxn ang="0">
                <a:pos x="158" y="179"/>
              </a:cxn>
              <a:cxn ang="0">
                <a:pos x="153" y="190"/>
              </a:cxn>
              <a:cxn ang="0">
                <a:pos x="153" y="206"/>
              </a:cxn>
              <a:cxn ang="0">
                <a:pos x="153" y="222"/>
              </a:cxn>
              <a:cxn ang="0">
                <a:pos x="153" y="232"/>
              </a:cxn>
              <a:cxn ang="0">
                <a:pos x="153" y="248"/>
              </a:cxn>
              <a:cxn ang="0">
                <a:pos x="147" y="259"/>
              </a:cxn>
              <a:cxn ang="0">
                <a:pos x="135" y="264"/>
              </a:cxn>
              <a:cxn ang="0">
                <a:pos x="124" y="269"/>
              </a:cxn>
              <a:cxn ang="0">
                <a:pos x="118" y="280"/>
              </a:cxn>
              <a:cxn ang="0">
                <a:pos x="107" y="280"/>
              </a:cxn>
              <a:cxn ang="0">
                <a:pos x="102" y="285"/>
              </a:cxn>
              <a:cxn ang="0">
                <a:pos x="96" y="295"/>
              </a:cxn>
              <a:cxn ang="0">
                <a:pos x="84" y="301"/>
              </a:cxn>
              <a:cxn ang="0">
                <a:pos x="73" y="311"/>
              </a:cxn>
              <a:cxn ang="0">
                <a:pos x="56" y="317"/>
              </a:cxn>
              <a:cxn ang="0">
                <a:pos x="39" y="317"/>
              </a:cxn>
              <a:cxn ang="0">
                <a:pos x="39" y="332"/>
              </a:cxn>
              <a:cxn ang="0">
                <a:pos x="11" y="290"/>
              </a:cxn>
              <a:cxn ang="0">
                <a:pos x="0" y="169"/>
              </a:cxn>
              <a:cxn ang="0">
                <a:pos x="39" y="74"/>
              </a:cxn>
            </a:cxnLst>
            <a:rect l="0" t="0" r="r" b="b"/>
            <a:pathLst>
              <a:path w="181" h="332">
                <a:moveTo>
                  <a:pt x="51" y="32"/>
                </a:moveTo>
                <a:lnTo>
                  <a:pt x="56" y="37"/>
                </a:lnTo>
                <a:lnTo>
                  <a:pt x="62" y="32"/>
                </a:lnTo>
                <a:lnTo>
                  <a:pt x="62" y="16"/>
                </a:lnTo>
                <a:lnTo>
                  <a:pt x="68" y="16"/>
                </a:lnTo>
                <a:lnTo>
                  <a:pt x="73" y="10"/>
                </a:lnTo>
                <a:lnTo>
                  <a:pt x="79" y="10"/>
                </a:lnTo>
                <a:lnTo>
                  <a:pt x="79" y="16"/>
                </a:lnTo>
                <a:lnTo>
                  <a:pt x="84" y="16"/>
                </a:lnTo>
                <a:lnTo>
                  <a:pt x="90" y="21"/>
                </a:lnTo>
                <a:lnTo>
                  <a:pt x="96" y="21"/>
                </a:lnTo>
                <a:lnTo>
                  <a:pt x="102" y="16"/>
                </a:lnTo>
                <a:lnTo>
                  <a:pt x="107" y="16"/>
                </a:lnTo>
                <a:lnTo>
                  <a:pt x="107" y="10"/>
                </a:lnTo>
                <a:lnTo>
                  <a:pt x="113" y="5"/>
                </a:lnTo>
                <a:lnTo>
                  <a:pt x="118" y="0"/>
                </a:lnTo>
                <a:lnTo>
                  <a:pt x="118" y="5"/>
                </a:lnTo>
                <a:lnTo>
                  <a:pt x="118" y="0"/>
                </a:lnTo>
                <a:lnTo>
                  <a:pt x="124" y="0"/>
                </a:lnTo>
                <a:lnTo>
                  <a:pt x="124" y="5"/>
                </a:lnTo>
                <a:lnTo>
                  <a:pt x="124" y="10"/>
                </a:lnTo>
                <a:lnTo>
                  <a:pt x="118" y="16"/>
                </a:lnTo>
                <a:lnTo>
                  <a:pt x="113" y="21"/>
                </a:lnTo>
                <a:lnTo>
                  <a:pt x="113" y="26"/>
                </a:lnTo>
                <a:lnTo>
                  <a:pt x="113" y="32"/>
                </a:lnTo>
                <a:lnTo>
                  <a:pt x="113" y="37"/>
                </a:lnTo>
                <a:lnTo>
                  <a:pt x="118" y="42"/>
                </a:lnTo>
                <a:lnTo>
                  <a:pt x="124" y="42"/>
                </a:lnTo>
                <a:lnTo>
                  <a:pt x="130" y="42"/>
                </a:lnTo>
                <a:lnTo>
                  <a:pt x="124" y="58"/>
                </a:lnTo>
                <a:lnTo>
                  <a:pt x="124" y="63"/>
                </a:lnTo>
                <a:lnTo>
                  <a:pt x="130" y="69"/>
                </a:lnTo>
                <a:lnTo>
                  <a:pt x="135" y="74"/>
                </a:lnTo>
                <a:lnTo>
                  <a:pt x="135" y="79"/>
                </a:lnTo>
                <a:lnTo>
                  <a:pt x="135" y="84"/>
                </a:lnTo>
                <a:lnTo>
                  <a:pt x="141" y="84"/>
                </a:lnTo>
                <a:lnTo>
                  <a:pt x="147" y="90"/>
                </a:lnTo>
                <a:lnTo>
                  <a:pt x="153" y="90"/>
                </a:lnTo>
                <a:lnTo>
                  <a:pt x="158" y="90"/>
                </a:lnTo>
                <a:lnTo>
                  <a:pt x="164" y="90"/>
                </a:lnTo>
                <a:lnTo>
                  <a:pt x="164" y="95"/>
                </a:lnTo>
                <a:lnTo>
                  <a:pt x="158" y="100"/>
                </a:lnTo>
                <a:lnTo>
                  <a:pt x="158" y="105"/>
                </a:lnTo>
                <a:lnTo>
                  <a:pt x="153" y="105"/>
                </a:lnTo>
                <a:lnTo>
                  <a:pt x="153" y="111"/>
                </a:lnTo>
                <a:lnTo>
                  <a:pt x="147" y="111"/>
                </a:lnTo>
                <a:lnTo>
                  <a:pt x="147" y="116"/>
                </a:lnTo>
                <a:lnTo>
                  <a:pt x="141" y="121"/>
                </a:lnTo>
                <a:lnTo>
                  <a:pt x="147" y="121"/>
                </a:lnTo>
                <a:lnTo>
                  <a:pt x="147" y="127"/>
                </a:lnTo>
                <a:lnTo>
                  <a:pt x="153" y="127"/>
                </a:lnTo>
                <a:lnTo>
                  <a:pt x="147" y="127"/>
                </a:lnTo>
                <a:lnTo>
                  <a:pt x="147" y="132"/>
                </a:lnTo>
                <a:lnTo>
                  <a:pt x="153" y="132"/>
                </a:lnTo>
                <a:lnTo>
                  <a:pt x="153" y="137"/>
                </a:lnTo>
                <a:lnTo>
                  <a:pt x="158" y="137"/>
                </a:lnTo>
                <a:lnTo>
                  <a:pt x="158" y="142"/>
                </a:lnTo>
                <a:lnTo>
                  <a:pt x="158" y="148"/>
                </a:lnTo>
                <a:lnTo>
                  <a:pt x="164" y="148"/>
                </a:lnTo>
                <a:lnTo>
                  <a:pt x="169" y="148"/>
                </a:lnTo>
                <a:lnTo>
                  <a:pt x="169" y="153"/>
                </a:lnTo>
                <a:lnTo>
                  <a:pt x="169" y="158"/>
                </a:lnTo>
                <a:lnTo>
                  <a:pt x="175" y="158"/>
                </a:lnTo>
                <a:lnTo>
                  <a:pt x="181" y="164"/>
                </a:lnTo>
                <a:lnTo>
                  <a:pt x="175" y="169"/>
                </a:lnTo>
                <a:lnTo>
                  <a:pt x="169" y="169"/>
                </a:lnTo>
                <a:lnTo>
                  <a:pt x="164" y="169"/>
                </a:lnTo>
                <a:lnTo>
                  <a:pt x="158" y="174"/>
                </a:lnTo>
                <a:lnTo>
                  <a:pt x="158" y="179"/>
                </a:lnTo>
                <a:lnTo>
                  <a:pt x="153" y="179"/>
                </a:lnTo>
                <a:lnTo>
                  <a:pt x="153" y="185"/>
                </a:lnTo>
                <a:lnTo>
                  <a:pt x="153" y="190"/>
                </a:lnTo>
                <a:lnTo>
                  <a:pt x="153" y="195"/>
                </a:lnTo>
                <a:lnTo>
                  <a:pt x="153" y="201"/>
                </a:lnTo>
                <a:lnTo>
                  <a:pt x="153" y="206"/>
                </a:lnTo>
                <a:lnTo>
                  <a:pt x="153" y="211"/>
                </a:lnTo>
                <a:lnTo>
                  <a:pt x="153" y="216"/>
                </a:lnTo>
                <a:lnTo>
                  <a:pt x="153" y="222"/>
                </a:lnTo>
                <a:lnTo>
                  <a:pt x="153" y="227"/>
                </a:lnTo>
                <a:lnTo>
                  <a:pt x="158" y="227"/>
                </a:lnTo>
                <a:lnTo>
                  <a:pt x="153" y="232"/>
                </a:lnTo>
                <a:lnTo>
                  <a:pt x="153" y="237"/>
                </a:lnTo>
                <a:lnTo>
                  <a:pt x="153" y="243"/>
                </a:lnTo>
                <a:lnTo>
                  <a:pt x="153" y="248"/>
                </a:lnTo>
                <a:lnTo>
                  <a:pt x="147" y="248"/>
                </a:lnTo>
                <a:lnTo>
                  <a:pt x="147" y="253"/>
                </a:lnTo>
                <a:lnTo>
                  <a:pt x="147" y="259"/>
                </a:lnTo>
                <a:lnTo>
                  <a:pt x="141" y="259"/>
                </a:lnTo>
                <a:lnTo>
                  <a:pt x="141" y="264"/>
                </a:lnTo>
                <a:lnTo>
                  <a:pt x="135" y="264"/>
                </a:lnTo>
                <a:lnTo>
                  <a:pt x="130" y="264"/>
                </a:lnTo>
                <a:lnTo>
                  <a:pt x="130" y="269"/>
                </a:lnTo>
                <a:lnTo>
                  <a:pt x="124" y="269"/>
                </a:lnTo>
                <a:lnTo>
                  <a:pt x="124" y="274"/>
                </a:lnTo>
                <a:lnTo>
                  <a:pt x="124" y="280"/>
                </a:lnTo>
                <a:lnTo>
                  <a:pt x="118" y="280"/>
                </a:lnTo>
                <a:lnTo>
                  <a:pt x="113" y="285"/>
                </a:lnTo>
                <a:lnTo>
                  <a:pt x="107" y="285"/>
                </a:lnTo>
                <a:lnTo>
                  <a:pt x="107" y="280"/>
                </a:lnTo>
                <a:lnTo>
                  <a:pt x="102" y="285"/>
                </a:lnTo>
                <a:lnTo>
                  <a:pt x="107" y="285"/>
                </a:lnTo>
                <a:lnTo>
                  <a:pt x="102" y="285"/>
                </a:lnTo>
                <a:lnTo>
                  <a:pt x="102" y="290"/>
                </a:lnTo>
                <a:lnTo>
                  <a:pt x="102" y="295"/>
                </a:lnTo>
                <a:lnTo>
                  <a:pt x="96" y="295"/>
                </a:lnTo>
                <a:lnTo>
                  <a:pt x="90" y="290"/>
                </a:lnTo>
                <a:lnTo>
                  <a:pt x="90" y="295"/>
                </a:lnTo>
                <a:lnTo>
                  <a:pt x="84" y="301"/>
                </a:lnTo>
                <a:lnTo>
                  <a:pt x="79" y="301"/>
                </a:lnTo>
                <a:lnTo>
                  <a:pt x="73" y="306"/>
                </a:lnTo>
                <a:lnTo>
                  <a:pt x="73" y="311"/>
                </a:lnTo>
                <a:lnTo>
                  <a:pt x="68" y="311"/>
                </a:lnTo>
                <a:lnTo>
                  <a:pt x="62" y="317"/>
                </a:lnTo>
                <a:lnTo>
                  <a:pt x="56" y="317"/>
                </a:lnTo>
                <a:lnTo>
                  <a:pt x="51" y="317"/>
                </a:lnTo>
                <a:lnTo>
                  <a:pt x="45" y="317"/>
                </a:lnTo>
                <a:lnTo>
                  <a:pt x="39" y="317"/>
                </a:lnTo>
                <a:lnTo>
                  <a:pt x="39" y="322"/>
                </a:lnTo>
                <a:lnTo>
                  <a:pt x="45" y="327"/>
                </a:lnTo>
                <a:lnTo>
                  <a:pt x="39" y="332"/>
                </a:lnTo>
                <a:lnTo>
                  <a:pt x="17" y="322"/>
                </a:lnTo>
                <a:lnTo>
                  <a:pt x="17" y="306"/>
                </a:lnTo>
                <a:lnTo>
                  <a:pt x="11" y="290"/>
                </a:lnTo>
                <a:lnTo>
                  <a:pt x="5" y="243"/>
                </a:lnTo>
                <a:lnTo>
                  <a:pt x="5" y="185"/>
                </a:lnTo>
                <a:lnTo>
                  <a:pt x="0" y="169"/>
                </a:lnTo>
                <a:lnTo>
                  <a:pt x="28" y="116"/>
                </a:lnTo>
                <a:lnTo>
                  <a:pt x="34" y="95"/>
                </a:lnTo>
                <a:lnTo>
                  <a:pt x="39" y="74"/>
                </a:lnTo>
                <a:lnTo>
                  <a:pt x="51" y="63"/>
                </a:lnTo>
                <a:lnTo>
                  <a:pt x="51" y="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0" name="Freeform 191"/>
          <p:cNvSpPr>
            <a:spLocks/>
          </p:cNvSpPr>
          <p:nvPr/>
        </p:nvSpPr>
        <p:spPr bwMode="auto">
          <a:xfrm>
            <a:off x="4391644" y="2858226"/>
            <a:ext cx="184134" cy="265960"/>
          </a:xfrm>
          <a:custGeom>
            <a:avLst/>
            <a:gdLst/>
            <a:ahLst/>
            <a:cxnLst>
              <a:cxn ang="0">
                <a:pos x="6" y="111"/>
              </a:cxn>
              <a:cxn ang="0">
                <a:pos x="6" y="105"/>
              </a:cxn>
              <a:cxn ang="0">
                <a:pos x="6" y="100"/>
              </a:cxn>
              <a:cxn ang="0">
                <a:pos x="6" y="95"/>
              </a:cxn>
              <a:cxn ang="0">
                <a:pos x="6" y="90"/>
              </a:cxn>
              <a:cxn ang="0">
                <a:pos x="0" y="90"/>
              </a:cxn>
              <a:cxn ang="0">
                <a:pos x="0" y="84"/>
              </a:cxn>
              <a:cxn ang="0">
                <a:pos x="6" y="79"/>
              </a:cxn>
              <a:cxn ang="0">
                <a:pos x="11" y="74"/>
              </a:cxn>
              <a:cxn ang="0">
                <a:pos x="11" y="69"/>
              </a:cxn>
              <a:cxn ang="0">
                <a:pos x="6" y="63"/>
              </a:cxn>
              <a:cxn ang="0">
                <a:pos x="6" y="58"/>
              </a:cxn>
              <a:cxn ang="0">
                <a:pos x="6" y="53"/>
              </a:cxn>
              <a:cxn ang="0">
                <a:pos x="11" y="47"/>
              </a:cxn>
              <a:cxn ang="0">
                <a:pos x="11" y="42"/>
              </a:cxn>
              <a:cxn ang="0">
                <a:pos x="11" y="37"/>
              </a:cxn>
              <a:cxn ang="0">
                <a:pos x="17" y="32"/>
              </a:cxn>
              <a:cxn ang="0">
                <a:pos x="17" y="26"/>
              </a:cxn>
              <a:cxn ang="0">
                <a:pos x="11" y="21"/>
              </a:cxn>
              <a:cxn ang="0">
                <a:pos x="17" y="21"/>
              </a:cxn>
              <a:cxn ang="0">
                <a:pos x="17" y="16"/>
              </a:cxn>
              <a:cxn ang="0">
                <a:pos x="17" y="11"/>
              </a:cxn>
              <a:cxn ang="0">
                <a:pos x="17" y="5"/>
              </a:cxn>
              <a:cxn ang="0">
                <a:pos x="17" y="0"/>
              </a:cxn>
              <a:cxn ang="0">
                <a:pos x="23" y="0"/>
              </a:cxn>
              <a:cxn ang="0">
                <a:pos x="28" y="0"/>
              </a:cxn>
              <a:cxn ang="0">
                <a:pos x="28" y="5"/>
              </a:cxn>
              <a:cxn ang="0">
                <a:pos x="34" y="5"/>
              </a:cxn>
              <a:cxn ang="0">
                <a:pos x="40" y="5"/>
              </a:cxn>
              <a:cxn ang="0">
                <a:pos x="40" y="11"/>
              </a:cxn>
              <a:cxn ang="0">
                <a:pos x="45" y="11"/>
              </a:cxn>
              <a:cxn ang="0">
                <a:pos x="51" y="16"/>
              </a:cxn>
              <a:cxn ang="0">
                <a:pos x="57" y="21"/>
              </a:cxn>
              <a:cxn ang="0">
                <a:pos x="62" y="21"/>
              </a:cxn>
              <a:cxn ang="0">
                <a:pos x="68" y="26"/>
              </a:cxn>
              <a:cxn ang="0">
                <a:pos x="74" y="26"/>
              </a:cxn>
              <a:cxn ang="0">
                <a:pos x="108" y="53"/>
              </a:cxn>
              <a:cxn ang="0">
                <a:pos x="102" y="74"/>
              </a:cxn>
              <a:cxn ang="0">
                <a:pos x="96" y="95"/>
              </a:cxn>
              <a:cxn ang="0">
                <a:pos x="96" y="111"/>
              </a:cxn>
              <a:cxn ang="0">
                <a:pos x="96" y="121"/>
              </a:cxn>
              <a:cxn ang="0">
                <a:pos x="85" y="126"/>
              </a:cxn>
              <a:cxn ang="0">
                <a:pos x="68" y="142"/>
              </a:cxn>
              <a:cxn ang="0">
                <a:pos x="62" y="147"/>
              </a:cxn>
              <a:cxn ang="0">
                <a:pos x="6" y="111"/>
              </a:cxn>
            </a:cxnLst>
            <a:rect l="0" t="0" r="r" b="b"/>
            <a:pathLst>
              <a:path w="108" h="147">
                <a:moveTo>
                  <a:pt x="6" y="111"/>
                </a:moveTo>
                <a:lnTo>
                  <a:pt x="6" y="105"/>
                </a:lnTo>
                <a:lnTo>
                  <a:pt x="6" y="100"/>
                </a:lnTo>
                <a:lnTo>
                  <a:pt x="6" y="95"/>
                </a:lnTo>
                <a:lnTo>
                  <a:pt x="6" y="90"/>
                </a:lnTo>
                <a:lnTo>
                  <a:pt x="0" y="90"/>
                </a:lnTo>
                <a:lnTo>
                  <a:pt x="0" y="84"/>
                </a:lnTo>
                <a:lnTo>
                  <a:pt x="6" y="79"/>
                </a:lnTo>
                <a:lnTo>
                  <a:pt x="11" y="74"/>
                </a:lnTo>
                <a:lnTo>
                  <a:pt x="11" y="69"/>
                </a:lnTo>
                <a:lnTo>
                  <a:pt x="6" y="63"/>
                </a:lnTo>
                <a:lnTo>
                  <a:pt x="6" y="58"/>
                </a:lnTo>
                <a:lnTo>
                  <a:pt x="6" y="53"/>
                </a:lnTo>
                <a:lnTo>
                  <a:pt x="11" y="47"/>
                </a:lnTo>
                <a:lnTo>
                  <a:pt x="11" y="42"/>
                </a:lnTo>
                <a:lnTo>
                  <a:pt x="11" y="37"/>
                </a:lnTo>
                <a:lnTo>
                  <a:pt x="17" y="32"/>
                </a:lnTo>
                <a:lnTo>
                  <a:pt x="17" y="26"/>
                </a:lnTo>
                <a:lnTo>
                  <a:pt x="11" y="21"/>
                </a:lnTo>
                <a:lnTo>
                  <a:pt x="17" y="21"/>
                </a:lnTo>
                <a:lnTo>
                  <a:pt x="17" y="16"/>
                </a:lnTo>
                <a:lnTo>
                  <a:pt x="17" y="11"/>
                </a:lnTo>
                <a:lnTo>
                  <a:pt x="17" y="5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28" y="5"/>
                </a:lnTo>
                <a:lnTo>
                  <a:pt x="34" y="5"/>
                </a:lnTo>
                <a:lnTo>
                  <a:pt x="40" y="5"/>
                </a:lnTo>
                <a:lnTo>
                  <a:pt x="40" y="11"/>
                </a:lnTo>
                <a:lnTo>
                  <a:pt x="45" y="11"/>
                </a:lnTo>
                <a:lnTo>
                  <a:pt x="51" y="16"/>
                </a:lnTo>
                <a:lnTo>
                  <a:pt x="57" y="21"/>
                </a:lnTo>
                <a:lnTo>
                  <a:pt x="62" y="21"/>
                </a:lnTo>
                <a:lnTo>
                  <a:pt x="68" y="26"/>
                </a:lnTo>
                <a:lnTo>
                  <a:pt x="74" y="26"/>
                </a:lnTo>
                <a:lnTo>
                  <a:pt x="108" y="53"/>
                </a:lnTo>
                <a:lnTo>
                  <a:pt x="102" y="74"/>
                </a:lnTo>
                <a:lnTo>
                  <a:pt x="96" y="95"/>
                </a:lnTo>
                <a:lnTo>
                  <a:pt x="96" y="111"/>
                </a:lnTo>
                <a:lnTo>
                  <a:pt x="96" y="121"/>
                </a:lnTo>
                <a:lnTo>
                  <a:pt x="85" y="126"/>
                </a:lnTo>
                <a:lnTo>
                  <a:pt x="68" y="142"/>
                </a:lnTo>
                <a:lnTo>
                  <a:pt x="62" y="147"/>
                </a:lnTo>
                <a:lnTo>
                  <a:pt x="6" y="1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1" name="Freeform 192"/>
          <p:cNvSpPr>
            <a:spLocks/>
          </p:cNvSpPr>
          <p:nvPr/>
        </p:nvSpPr>
        <p:spPr bwMode="auto">
          <a:xfrm>
            <a:off x="6914961" y="2293737"/>
            <a:ext cx="1256546" cy="964334"/>
          </a:xfrm>
          <a:custGeom>
            <a:avLst/>
            <a:gdLst/>
            <a:ahLst/>
            <a:cxnLst>
              <a:cxn ang="0">
                <a:pos x="482" y="523"/>
              </a:cxn>
              <a:cxn ang="0">
                <a:pos x="448" y="507"/>
              </a:cxn>
              <a:cxn ang="0">
                <a:pos x="403" y="512"/>
              </a:cxn>
              <a:cxn ang="0">
                <a:pos x="397" y="475"/>
              </a:cxn>
              <a:cxn ang="0">
                <a:pos x="386" y="444"/>
              </a:cxn>
              <a:cxn ang="0">
                <a:pos x="335" y="465"/>
              </a:cxn>
              <a:cxn ang="0">
                <a:pos x="255" y="480"/>
              </a:cxn>
              <a:cxn ang="0">
                <a:pos x="187" y="496"/>
              </a:cxn>
              <a:cxn ang="0">
                <a:pos x="170" y="480"/>
              </a:cxn>
              <a:cxn ang="0">
                <a:pos x="142" y="465"/>
              </a:cxn>
              <a:cxn ang="0">
                <a:pos x="153" y="438"/>
              </a:cxn>
              <a:cxn ang="0">
                <a:pos x="142" y="417"/>
              </a:cxn>
              <a:cxn ang="0">
                <a:pos x="91" y="407"/>
              </a:cxn>
              <a:cxn ang="0">
                <a:pos x="108" y="386"/>
              </a:cxn>
              <a:cxn ang="0">
                <a:pos x="142" y="354"/>
              </a:cxn>
              <a:cxn ang="0">
                <a:pos x="153" y="306"/>
              </a:cxn>
              <a:cxn ang="0">
                <a:pos x="119" y="269"/>
              </a:cxn>
              <a:cxn ang="0">
                <a:pos x="80" y="269"/>
              </a:cxn>
              <a:cxn ang="0">
                <a:pos x="68" y="222"/>
              </a:cxn>
              <a:cxn ang="0">
                <a:pos x="57" y="180"/>
              </a:cxn>
              <a:cxn ang="0">
                <a:pos x="17" y="175"/>
              </a:cxn>
              <a:cxn ang="0">
                <a:pos x="0" y="127"/>
              </a:cxn>
              <a:cxn ang="0">
                <a:pos x="29" y="106"/>
              </a:cxn>
              <a:cxn ang="0">
                <a:pos x="74" y="64"/>
              </a:cxn>
              <a:cxn ang="0">
                <a:pos x="114" y="69"/>
              </a:cxn>
              <a:cxn ang="0">
                <a:pos x="159" y="69"/>
              </a:cxn>
              <a:cxn ang="0">
                <a:pos x="210" y="79"/>
              </a:cxn>
              <a:cxn ang="0">
                <a:pos x="307" y="48"/>
              </a:cxn>
              <a:cxn ang="0">
                <a:pos x="346" y="27"/>
              </a:cxn>
              <a:cxn ang="0">
                <a:pos x="380" y="0"/>
              </a:cxn>
              <a:cxn ang="0">
                <a:pos x="397" y="21"/>
              </a:cxn>
              <a:cxn ang="0">
                <a:pos x="420" y="37"/>
              </a:cxn>
              <a:cxn ang="0">
                <a:pos x="448" y="64"/>
              </a:cxn>
              <a:cxn ang="0">
                <a:pos x="476" y="58"/>
              </a:cxn>
              <a:cxn ang="0">
                <a:pos x="505" y="85"/>
              </a:cxn>
              <a:cxn ang="0">
                <a:pos x="550" y="95"/>
              </a:cxn>
              <a:cxn ang="0">
                <a:pos x="601" y="111"/>
              </a:cxn>
              <a:cxn ang="0">
                <a:pos x="607" y="169"/>
              </a:cxn>
              <a:cxn ang="0">
                <a:pos x="641" y="190"/>
              </a:cxn>
              <a:cxn ang="0">
                <a:pos x="641" y="217"/>
              </a:cxn>
              <a:cxn ang="0">
                <a:pos x="635" y="243"/>
              </a:cxn>
              <a:cxn ang="0">
                <a:pos x="658" y="264"/>
              </a:cxn>
              <a:cxn ang="0">
                <a:pos x="635" y="285"/>
              </a:cxn>
              <a:cxn ang="0">
                <a:pos x="641" y="328"/>
              </a:cxn>
              <a:cxn ang="0">
                <a:pos x="658" y="338"/>
              </a:cxn>
              <a:cxn ang="0">
                <a:pos x="686" y="354"/>
              </a:cxn>
              <a:cxn ang="0">
                <a:pos x="720" y="359"/>
              </a:cxn>
              <a:cxn ang="0">
                <a:pos x="737" y="386"/>
              </a:cxn>
              <a:cxn ang="0">
                <a:pos x="737" y="417"/>
              </a:cxn>
              <a:cxn ang="0">
                <a:pos x="680" y="454"/>
              </a:cxn>
              <a:cxn ang="0">
                <a:pos x="635" y="491"/>
              </a:cxn>
              <a:cxn ang="0">
                <a:pos x="573" y="518"/>
              </a:cxn>
              <a:cxn ang="0">
                <a:pos x="511" y="523"/>
              </a:cxn>
            </a:cxnLst>
            <a:rect l="0" t="0" r="r" b="b"/>
            <a:pathLst>
              <a:path w="737" h="533">
                <a:moveTo>
                  <a:pt x="499" y="533"/>
                </a:moveTo>
                <a:lnTo>
                  <a:pt x="482" y="523"/>
                </a:lnTo>
                <a:lnTo>
                  <a:pt x="465" y="507"/>
                </a:lnTo>
                <a:lnTo>
                  <a:pt x="448" y="507"/>
                </a:lnTo>
                <a:lnTo>
                  <a:pt x="414" y="512"/>
                </a:lnTo>
                <a:lnTo>
                  <a:pt x="403" y="512"/>
                </a:lnTo>
                <a:lnTo>
                  <a:pt x="397" y="496"/>
                </a:lnTo>
                <a:lnTo>
                  <a:pt x="397" y="475"/>
                </a:lnTo>
                <a:lnTo>
                  <a:pt x="391" y="459"/>
                </a:lnTo>
                <a:lnTo>
                  <a:pt x="386" y="444"/>
                </a:lnTo>
                <a:lnTo>
                  <a:pt x="369" y="459"/>
                </a:lnTo>
                <a:lnTo>
                  <a:pt x="335" y="465"/>
                </a:lnTo>
                <a:lnTo>
                  <a:pt x="295" y="475"/>
                </a:lnTo>
                <a:lnTo>
                  <a:pt x="255" y="480"/>
                </a:lnTo>
                <a:lnTo>
                  <a:pt x="216" y="480"/>
                </a:lnTo>
                <a:lnTo>
                  <a:pt x="187" y="496"/>
                </a:lnTo>
                <a:lnTo>
                  <a:pt x="182" y="480"/>
                </a:lnTo>
                <a:lnTo>
                  <a:pt x="170" y="480"/>
                </a:lnTo>
                <a:lnTo>
                  <a:pt x="153" y="475"/>
                </a:lnTo>
                <a:lnTo>
                  <a:pt x="142" y="465"/>
                </a:lnTo>
                <a:lnTo>
                  <a:pt x="148" y="449"/>
                </a:lnTo>
                <a:lnTo>
                  <a:pt x="153" y="438"/>
                </a:lnTo>
                <a:lnTo>
                  <a:pt x="153" y="428"/>
                </a:lnTo>
                <a:lnTo>
                  <a:pt x="142" y="417"/>
                </a:lnTo>
                <a:lnTo>
                  <a:pt x="102" y="417"/>
                </a:lnTo>
                <a:lnTo>
                  <a:pt x="91" y="407"/>
                </a:lnTo>
                <a:lnTo>
                  <a:pt x="97" y="401"/>
                </a:lnTo>
                <a:lnTo>
                  <a:pt x="108" y="386"/>
                </a:lnTo>
                <a:lnTo>
                  <a:pt x="119" y="370"/>
                </a:lnTo>
                <a:lnTo>
                  <a:pt x="142" y="354"/>
                </a:lnTo>
                <a:lnTo>
                  <a:pt x="153" y="338"/>
                </a:lnTo>
                <a:lnTo>
                  <a:pt x="153" y="306"/>
                </a:lnTo>
                <a:lnTo>
                  <a:pt x="142" y="280"/>
                </a:lnTo>
                <a:lnTo>
                  <a:pt x="119" y="269"/>
                </a:lnTo>
                <a:lnTo>
                  <a:pt x="91" y="269"/>
                </a:lnTo>
                <a:lnTo>
                  <a:pt x="80" y="269"/>
                </a:lnTo>
                <a:lnTo>
                  <a:pt x="74" y="254"/>
                </a:lnTo>
                <a:lnTo>
                  <a:pt x="68" y="222"/>
                </a:lnTo>
                <a:lnTo>
                  <a:pt x="74" y="190"/>
                </a:lnTo>
                <a:lnTo>
                  <a:pt x="57" y="180"/>
                </a:lnTo>
                <a:lnTo>
                  <a:pt x="34" y="185"/>
                </a:lnTo>
                <a:lnTo>
                  <a:pt x="17" y="175"/>
                </a:lnTo>
                <a:lnTo>
                  <a:pt x="12" y="153"/>
                </a:lnTo>
                <a:lnTo>
                  <a:pt x="0" y="127"/>
                </a:lnTo>
                <a:lnTo>
                  <a:pt x="17" y="117"/>
                </a:lnTo>
                <a:lnTo>
                  <a:pt x="29" y="106"/>
                </a:lnTo>
                <a:lnTo>
                  <a:pt x="57" y="79"/>
                </a:lnTo>
                <a:lnTo>
                  <a:pt x="74" y="64"/>
                </a:lnTo>
                <a:lnTo>
                  <a:pt x="91" y="64"/>
                </a:lnTo>
                <a:lnTo>
                  <a:pt x="114" y="69"/>
                </a:lnTo>
                <a:lnTo>
                  <a:pt x="136" y="74"/>
                </a:lnTo>
                <a:lnTo>
                  <a:pt x="159" y="69"/>
                </a:lnTo>
                <a:lnTo>
                  <a:pt x="187" y="79"/>
                </a:lnTo>
                <a:lnTo>
                  <a:pt x="210" y="79"/>
                </a:lnTo>
                <a:lnTo>
                  <a:pt x="255" y="69"/>
                </a:lnTo>
                <a:lnTo>
                  <a:pt x="307" y="48"/>
                </a:lnTo>
                <a:lnTo>
                  <a:pt x="335" y="37"/>
                </a:lnTo>
                <a:lnTo>
                  <a:pt x="346" y="27"/>
                </a:lnTo>
                <a:lnTo>
                  <a:pt x="363" y="6"/>
                </a:lnTo>
                <a:lnTo>
                  <a:pt x="380" y="0"/>
                </a:lnTo>
                <a:lnTo>
                  <a:pt x="391" y="0"/>
                </a:lnTo>
                <a:lnTo>
                  <a:pt x="397" y="21"/>
                </a:lnTo>
                <a:lnTo>
                  <a:pt x="409" y="37"/>
                </a:lnTo>
                <a:lnTo>
                  <a:pt x="420" y="37"/>
                </a:lnTo>
                <a:lnTo>
                  <a:pt x="437" y="53"/>
                </a:lnTo>
                <a:lnTo>
                  <a:pt x="448" y="64"/>
                </a:lnTo>
                <a:lnTo>
                  <a:pt x="465" y="69"/>
                </a:lnTo>
                <a:lnTo>
                  <a:pt x="476" y="58"/>
                </a:lnTo>
                <a:lnTo>
                  <a:pt x="488" y="53"/>
                </a:lnTo>
                <a:lnTo>
                  <a:pt x="505" y="85"/>
                </a:lnTo>
                <a:lnTo>
                  <a:pt x="528" y="90"/>
                </a:lnTo>
                <a:lnTo>
                  <a:pt x="550" y="95"/>
                </a:lnTo>
                <a:lnTo>
                  <a:pt x="573" y="101"/>
                </a:lnTo>
                <a:lnTo>
                  <a:pt x="601" y="111"/>
                </a:lnTo>
                <a:lnTo>
                  <a:pt x="601" y="138"/>
                </a:lnTo>
                <a:lnTo>
                  <a:pt x="607" y="169"/>
                </a:lnTo>
                <a:lnTo>
                  <a:pt x="630" y="175"/>
                </a:lnTo>
                <a:lnTo>
                  <a:pt x="641" y="190"/>
                </a:lnTo>
                <a:lnTo>
                  <a:pt x="647" y="206"/>
                </a:lnTo>
                <a:lnTo>
                  <a:pt x="641" y="217"/>
                </a:lnTo>
                <a:lnTo>
                  <a:pt x="641" y="233"/>
                </a:lnTo>
                <a:lnTo>
                  <a:pt x="635" y="243"/>
                </a:lnTo>
                <a:lnTo>
                  <a:pt x="647" y="254"/>
                </a:lnTo>
                <a:lnTo>
                  <a:pt x="658" y="264"/>
                </a:lnTo>
                <a:lnTo>
                  <a:pt x="647" y="275"/>
                </a:lnTo>
                <a:lnTo>
                  <a:pt x="635" y="285"/>
                </a:lnTo>
                <a:lnTo>
                  <a:pt x="647" y="306"/>
                </a:lnTo>
                <a:lnTo>
                  <a:pt x="641" y="328"/>
                </a:lnTo>
                <a:lnTo>
                  <a:pt x="635" y="338"/>
                </a:lnTo>
                <a:lnTo>
                  <a:pt x="658" y="338"/>
                </a:lnTo>
                <a:lnTo>
                  <a:pt x="675" y="343"/>
                </a:lnTo>
                <a:lnTo>
                  <a:pt x="686" y="354"/>
                </a:lnTo>
                <a:lnTo>
                  <a:pt x="703" y="349"/>
                </a:lnTo>
                <a:lnTo>
                  <a:pt x="720" y="359"/>
                </a:lnTo>
                <a:lnTo>
                  <a:pt x="732" y="370"/>
                </a:lnTo>
                <a:lnTo>
                  <a:pt x="737" y="386"/>
                </a:lnTo>
                <a:lnTo>
                  <a:pt x="732" y="391"/>
                </a:lnTo>
                <a:lnTo>
                  <a:pt x="737" y="417"/>
                </a:lnTo>
                <a:lnTo>
                  <a:pt x="703" y="444"/>
                </a:lnTo>
                <a:lnTo>
                  <a:pt x="680" y="454"/>
                </a:lnTo>
                <a:lnTo>
                  <a:pt x="652" y="475"/>
                </a:lnTo>
                <a:lnTo>
                  <a:pt x="635" y="491"/>
                </a:lnTo>
                <a:lnTo>
                  <a:pt x="607" y="507"/>
                </a:lnTo>
                <a:lnTo>
                  <a:pt x="573" y="518"/>
                </a:lnTo>
                <a:lnTo>
                  <a:pt x="533" y="523"/>
                </a:lnTo>
                <a:lnTo>
                  <a:pt x="511" y="523"/>
                </a:lnTo>
                <a:lnTo>
                  <a:pt x="499" y="533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2" name="Freeform 193"/>
          <p:cNvSpPr>
            <a:spLocks/>
          </p:cNvSpPr>
          <p:nvPr/>
        </p:nvSpPr>
        <p:spPr bwMode="auto">
          <a:xfrm>
            <a:off x="6190360" y="1541086"/>
            <a:ext cx="879752" cy="1078318"/>
          </a:xfrm>
          <a:custGeom>
            <a:avLst/>
            <a:gdLst/>
            <a:ahLst/>
            <a:cxnLst>
              <a:cxn ang="0">
                <a:pos x="244" y="501"/>
              </a:cxn>
              <a:cxn ang="0">
                <a:pos x="273" y="448"/>
              </a:cxn>
              <a:cxn ang="0">
                <a:pos x="261" y="390"/>
              </a:cxn>
              <a:cxn ang="0">
                <a:pos x="205" y="364"/>
              </a:cxn>
              <a:cxn ang="0">
                <a:pos x="142" y="374"/>
              </a:cxn>
              <a:cxn ang="0">
                <a:pos x="80" y="353"/>
              </a:cxn>
              <a:cxn ang="0">
                <a:pos x="46" y="311"/>
              </a:cxn>
              <a:cxn ang="0">
                <a:pos x="46" y="279"/>
              </a:cxn>
              <a:cxn ang="0">
                <a:pos x="29" y="279"/>
              </a:cxn>
              <a:cxn ang="0">
                <a:pos x="0" y="216"/>
              </a:cxn>
              <a:cxn ang="0">
                <a:pos x="17" y="137"/>
              </a:cxn>
              <a:cxn ang="0">
                <a:pos x="6" y="74"/>
              </a:cxn>
              <a:cxn ang="0">
                <a:pos x="74" y="37"/>
              </a:cxn>
              <a:cxn ang="0">
                <a:pos x="142" y="0"/>
              </a:cxn>
              <a:cxn ang="0">
                <a:pos x="159" y="37"/>
              </a:cxn>
              <a:cxn ang="0">
                <a:pos x="205" y="116"/>
              </a:cxn>
              <a:cxn ang="0">
                <a:pos x="278" y="179"/>
              </a:cxn>
              <a:cxn ang="0">
                <a:pos x="341" y="216"/>
              </a:cxn>
              <a:cxn ang="0">
                <a:pos x="392" y="211"/>
              </a:cxn>
              <a:cxn ang="0">
                <a:pos x="420" y="232"/>
              </a:cxn>
              <a:cxn ang="0">
                <a:pos x="448" y="269"/>
              </a:cxn>
              <a:cxn ang="0">
                <a:pos x="465" y="295"/>
              </a:cxn>
              <a:cxn ang="0">
                <a:pos x="499" y="322"/>
              </a:cxn>
              <a:cxn ang="0">
                <a:pos x="516" y="374"/>
              </a:cxn>
              <a:cxn ang="0">
                <a:pos x="499" y="411"/>
              </a:cxn>
              <a:cxn ang="0">
                <a:pos x="511" y="454"/>
              </a:cxn>
              <a:cxn ang="0">
                <a:pos x="499" y="480"/>
              </a:cxn>
              <a:cxn ang="0">
                <a:pos x="454" y="522"/>
              </a:cxn>
              <a:cxn ang="0">
                <a:pos x="426" y="543"/>
              </a:cxn>
              <a:cxn ang="0">
                <a:pos x="386" y="559"/>
              </a:cxn>
              <a:cxn ang="0">
                <a:pos x="346" y="559"/>
              </a:cxn>
              <a:cxn ang="0">
                <a:pos x="324" y="585"/>
              </a:cxn>
              <a:cxn ang="0">
                <a:pos x="267" y="596"/>
              </a:cxn>
              <a:cxn ang="0">
                <a:pos x="227" y="575"/>
              </a:cxn>
              <a:cxn ang="0">
                <a:pos x="222" y="522"/>
              </a:cxn>
            </a:cxnLst>
            <a:rect l="0" t="0" r="r" b="b"/>
            <a:pathLst>
              <a:path w="516" h="596">
                <a:moveTo>
                  <a:pt x="222" y="522"/>
                </a:moveTo>
                <a:lnTo>
                  <a:pt x="244" y="501"/>
                </a:lnTo>
                <a:lnTo>
                  <a:pt x="256" y="469"/>
                </a:lnTo>
                <a:lnTo>
                  <a:pt x="273" y="448"/>
                </a:lnTo>
                <a:lnTo>
                  <a:pt x="273" y="416"/>
                </a:lnTo>
                <a:lnTo>
                  <a:pt x="261" y="390"/>
                </a:lnTo>
                <a:lnTo>
                  <a:pt x="233" y="364"/>
                </a:lnTo>
                <a:lnTo>
                  <a:pt x="205" y="364"/>
                </a:lnTo>
                <a:lnTo>
                  <a:pt x="171" y="374"/>
                </a:lnTo>
                <a:lnTo>
                  <a:pt x="142" y="374"/>
                </a:lnTo>
                <a:lnTo>
                  <a:pt x="108" y="364"/>
                </a:lnTo>
                <a:lnTo>
                  <a:pt x="80" y="353"/>
                </a:lnTo>
                <a:lnTo>
                  <a:pt x="57" y="332"/>
                </a:lnTo>
                <a:lnTo>
                  <a:pt x="46" y="311"/>
                </a:lnTo>
                <a:lnTo>
                  <a:pt x="51" y="290"/>
                </a:lnTo>
                <a:lnTo>
                  <a:pt x="46" y="279"/>
                </a:lnTo>
                <a:lnTo>
                  <a:pt x="40" y="279"/>
                </a:lnTo>
                <a:lnTo>
                  <a:pt x="29" y="279"/>
                </a:lnTo>
                <a:lnTo>
                  <a:pt x="6" y="263"/>
                </a:lnTo>
                <a:lnTo>
                  <a:pt x="0" y="216"/>
                </a:lnTo>
                <a:lnTo>
                  <a:pt x="12" y="169"/>
                </a:lnTo>
                <a:lnTo>
                  <a:pt x="17" y="137"/>
                </a:lnTo>
                <a:lnTo>
                  <a:pt x="17" y="105"/>
                </a:lnTo>
                <a:lnTo>
                  <a:pt x="6" y="74"/>
                </a:lnTo>
                <a:lnTo>
                  <a:pt x="29" y="63"/>
                </a:lnTo>
                <a:lnTo>
                  <a:pt x="74" y="37"/>
                </a:lnTo>
                <a:lnTo>
                  <a:pt x="103" y="15"/>
                </a:lnTo>
                <a:lnTo>
                  <a:pt x="142" y="0"/>
                </a:lnTo>
                <a:lnTo>
                  <a:pt x="153" y="5"/>
                </a:lnTo>
                <a:lnTo>
                  <a:pt x="159" y="37"/>
                </a:lnTo>
                <a:lnTo>
                  <a:pt x="165" y="89"/>
                </a:lnTo>
                <a:lnTo>
                  <a:pt x="205" y="116"/>
                </a:lnTo>
                <a:lnTo>
                  <a:pt x="256" y="137"/>
                </a:lnTo>
                <a:lnTo>
                  <a:pt x="278" y="179"/>
                </a:lnTo>
                <a:lnTo>
                  <a:pt x="312" y="200"/>
                </a:lnTo>
                <a:lnTo>
                  <a:pt x="341" y="216"/>
                </a:lnTo>
                <a:lnTo>
                  <a:pt x="369" y="216"/>
                </a:lnTo>
                <a:lnTo>
                  <a:pt x="392" y="211"/>
                </a:lnTo>
                <a:lnTo>
                  <a:pt x="409" y="205"/>
                </a:lnTo>
                <a:lnTo>
                  <a:pt x="420" y="232"/>
                </a:lnTo>
                <a:lnTo>
                  <a:pt x="426" y="248"/>
                </a:lnTo>
                <a:lnTo>
                  <a:pt x="448" y="269"/>
                </a:lnTo>
                <a:lnTo>
                  <a:pt x="465" y="279"/>
                </a:lnTo>
                <a:lnTo>
                  <a:pt x="465" y="295"/>
                </a:lnTo>
                <a:lnTo>
                  <a:pt x="482" y="311"/>
                </a:lnTo>
                <a:lnTo>
                  <a:pt x="499" y="322"/>
                </a:lnTo>
                <a:lnTo>
                  <a:pt x="511" y="348"/>
                </a:lnTo>
                <a:lnTo>
                  <a:pt x="516" y="374"/>
                </a:lnTo>
                <a:lnTo>
                  <a:pt x="511" y="395"/>
                </a:lnTo>
                <a:lnTo>
                  <a:pt x="499" y="411"/>
                </a:lnTo>
                <a:lnTo>
                  <a:pt x="505" y="427"/>
                </a:lnTo>
                <a:lnTo>
                  <a:pt x="511" y="454"/>
                </a:lnTo>
                <a:lnTo>
                  <a:pt x="511" y="469"/>
                </a:lnTo>
                <a:lnTo>
                  <a:pt x="499" y="480"/>
                </a:lnTo>
                <a:lnTo>
                  <a:pt x="482" y="496"/>
                </a:lnTo>
                <a:lnTo>
                  <a:pt x="454" y="522"/>
                </a:lnTo>
                <a:lnTo>
                  <a:pt x="443" y="533"/>
                </a:lnTo>
                <a:lnTo>
                  <a:pt x="426" y="543"/>
                </a:lnTo>
                <a:lnTo>
                  <a:pt x="409" y="548"/>
                </a:lnTo>
                <a:lnTo>
                  <a:pt x="386" y="559"/>
                </a:lnTo>
                <a:lnTo>
                  <a:pt x="358" y="564"/>
                </a:lnTo>
                <a:lnTo>
                  <a:pt x="346" y="559"/>
                </a:lnTo>
                <a:lnTo>
                  <a:pt x="329" y="564"/>
                </a:lnTo>
                <a:lnTo>
                  <a:pt x="324" y="585"/>
                </a:lnTo>
                <a:lnTo>
                  <a:pt x="295" y="596"/>
                </a:lnTo>
                <a:lnTo>
                  <a:pt x="267" y="596"/>
                </a:lnTo>
                <a:lnTo>
                  <a:pt x="239" y="585"/>
                </a:lnTo>
                <a:lnTo>
                  <a:pt x="227" y="575"/>
                </a:lnTo>
                <a:lnTo>
                  <a:pt x="222" y="548"/>
                </a:lnTo>
                <a:lnTo>
                  <a:pt x="222" y="52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3" name="Freeform 194"/>
          <p:cNvSpPr>
            <a:spLocks/>
          </p:cNvSpPr>
          <p:nvPr/>
        </p:nvSpPr>
        <p:spPr bwMode="auto">
          <a:xfrm>
            <a:off x="5339593" y="956695"/>
            <a:ext cx="1092871" cy="1031277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358" y="48"/>
              </a:cxn>
              <a:cxn ang="0">
                <a:pos x="420" y="96"/>
              </a:cxn>
              <a:cxn ang="0">
                <a:pos x="471" y="127"/>
              </a:cxn>
              <a:cxn ang="0">
                <a:pos x="511" y="159"/>
              </a:cxn>
              <a:cxn ang="0">
                <a:pos x="522" y="190"/>
              </a:cxn>
              <a:cxn ang="0">
                <a:pos x="562" y="196"/>
              </a:cxn>
              <a:cxn ang="0">
                <a:pos x="613" y="222"/>
              </a:cxn>
              <a:cxn ang="0">
                <a:pos x="630" y="280"/>
              </a:cxn>
              <a:cxn ang="0">
                <a:pos x="641" y="322"/>
              </a:cxn>
              <a:cxn ang="0">
                <a:pos x="573" y="359"/>
              </a:cxn>
              <a:cxn ang="0">
                <a:pos x="505" y="396"/>
              </a:cxn>
              <a:cxn ang="0">
                <a:pos x="488" y="433"/>
              </a:cxn>
              <a:cxn ang="0">
                <a:pos x="448" y="449"/>
              </a:cxn>
              <a:cxn ang="0">
                <a:pos x="369" y="497"/>
              </a:cxn>
              <a:cxn ang="0">
                <a:pos x="295" y="544"/>
              </a:cxn>
              <a:cxn ang="0">
                <a:pos x="256" y="555"/>
              </a:cxn>
              <a:cxn ang="0">
                <a:pos x="221" y="507"/>
              </a:cxn>
              <a:cxn ang="0">
                <a:pos x="187" y="428"/>
              </a:cxn>
              <a:cxn ang="0">
                <a:pos x="159" y="380"/>
              </a:cxn>
              <a:cxn ang="0">
                <a:pos x="137" y="359"/>
              </a:cxn>
              <a:cxn ang="0">
                <a:pos x="74" y="375"/>
              </a:cxn>
              <a:cxn ang="0">
                <a:pos x="29" y="365"/>
              </a:cxn>
              <a:cxn ang="0">
                <a:pos x="12" y="322"/>
              </a:cxn>
              <a:cxn ang="0">
                <a:pos x="12" y="249"/>
              </a:cxn>
              <a:cxn ang="0">
                <a:pos x="17" y="212"/>
              </a:cxn>
              <a:cxn ang="0">
                <a:pos x="57" y="169"/>
              </a:cxn>
              <a:cxn ang="0">
                <a:pos x="108" y="127"/>
              </a:cxn>
              <a:cxn ang="0">
                <a:pos x="137" y="59"/>
              </a:cxn>
              <a:cxn ang="0">
                <a:pos x="159" y="22"/>
              </a:cxn>
              <a:cxn ang="0">
                <a:pos x="193" y="0"/>
              </a:cxn>
              <a:cxn ang="0">
                <a:pos x="216" y="6"/>
              </a:cxn>
              <a:cxn ang="0">
                <a:pos x="239" y="22"/>
              </a:cxn>
            </a:cxnLst>
            <a:rect l="0" t="0" r="r" b="b"/>
            <a:pathLst>
              <a:path w="641" h="570">
                <a:moveTo>
                  <a:pt x="261" y="6"/>
                </a:moveTo>
                <a:lnTo>
                  <a:pt x="284" y="0"/>
                </a:lnTo>
                <a:lnTo>
                  <a:pt x="324" y="16"/>
                </a:lnTo>
                <a:lnTo>
                  <a:pt x="358" y="48"/>
                </a:lnTo>
                <a:lnTo>
                  <a:pt x="392" y="74"/>
                </a:lnTo>
                <a:lnTo>
                  <a:pt x="420" y="96"/>
                </a:lnTo>
                <a:lnTo>
                  <a:pt x="443" y="117"/>
                </a:lnTo>
                <a:lnTo>
                  <a:pt x="471" y="127"/>
                </a:lnTo>
                <a:lnTo>
                  <a:pt x="494" y="132"/>
                </a:lnTo>
                <a:lnTo>
                  <a:pt x="511" y="159"/>
                </a:lnTo>
                <a:lnTo>
                  <a:pt x="516" y="180"/>
                </a:lnTo>
                <a:lnTo>
                  <a:pt x="522" y="190"/>
                </a:lnTo>
                <a:lnTo>
                  <a:pt x="545" y="190"/>
                </a:lnTo>
                <a:lnTo>
                  <a:pt x="562" y="196"/>
                </a:lnTo>
                <a:lnTo>
                  <a:pt x="596" y="206"/>
                </a:lnTo>
                <a:lnTo>
                  <a:pt x="613" y="222"/>
                </a:lnTo>
                <a:lnTo>
                  <a:pt x="624" y="249"/>
                </a:lnTo>
                <a:lnTo>
                  <a:pt x="630" y="280"/>
                </a:lnTo>
                <a:lnTo>
                  <a:pt x="641" y="301"/>
                </a:lnTo>
                <a:lnTo>
                  <a:pt x="641" y="322"/>
                </a:lnTo>
                <a:lnTo>
                  <a:pt x="601" y="338"/>
                </a:lnTo>
                <a:lnTo>
                  <a:pt x="573" y="359"/>
                </a:lnTo>
                <a:lnTo>
                  <a:pt x="528" y="386"/>
                </a:lnTo>
                <a:lnTo>
                  <a:pt x="505" y="396"/>
                </a:lnTo>
                <a:lnTo>
                  <a:pt x="494" y="417"/>
                </a:lnTo>
                <a:lnTo>
                  <a:pt x="488" y="433"/>
                </a:lnTo>
                <a:lnTo>
                  <a:pt x="471" y="444"/>
                </a:lnTo>
                <a:lnTo>
                  <a:pt x="448" y="449"/>
                </a:lnTo>
                <a:lnTo>
                  <a:pt x="414" y="459"/>
                </a:lnTo>
                <a:lnTo>
                  <a:pt x="369" y="497"/>
                </a:lnTo>
                <a:lnTo>
                  <a:pt x="324" y="518"/>
                </a:lnTo>
                <a:lnTo>
                  <a:pt x="295" y="544"/>
                </a:lnTo>
                <a:lnTo>
                  <a:pt x="278" y="570"/>
                </a:lnTo>
                <a:lnTo>
                  <a:pt x="256" y="555"/>
                </a:lnTo>
                <a:lnTo>
                  <a:pt x="227" y="533"/>
                </a:lnTo>
                <a:lnTo>
                  <a:pt x="221" y="507"/>
                </a:lnTo>
                <a:lnTo>
                  <a:pt x="210" y="481"/>
                </a:lnTo>
                <a:lnTo>
                  <a:pt x="187" y="428"/>
                </a:lnTo>
                <a:lnTo>
                  <a:pt x="176" y="386"/>
                </a:lnTo>
                <a:lnTo>
                  <a:pt x="159" y="380"/>
                </a:lnTo>
                <a:lnTo>
                  <a:pt x="153" y="370"/>
                </a:lnTo>
                <a:lnTo>
                  <a:pt x="137" y="359"/>
                </a:lnTo>
                <a:lnTo>
                  <a:pt x="97" y="365"/>
                </a:lnTo>
                <a:lnTo>
                  <a:pt x="74" y="375"/>
                </a:lnTo>
                <a:lnTo>
                  <a:pt x="57" y="380"/>
                </a:lnTo>
                <a:lnTo>
                  <a:pt x="29" y="365"/>
                </a:lnTo>
                <a:lnTo>
                  <a:pt x="23" y="349"/>
                </a:lnTo>
                <a:lnTo>
                  <a:pt x="12" y="322"/>
                </a:lnTo>
                <a:lnTo>
                  <a:pt x="17" y="285"/>
                </a:lnTo>
                <a:lnTo>
                  <a:pt x="12" y="249"/>
                </a:lnTo>
                <a:lnTo>
                  <a:pt x="0" y="222"/>
                </a:lnTo>
                <a:lnTo>
                  <a:pt x="17" y="212"/>
                </a:lnTo>
                <a:lnTo>
                  <a:pt x="34" y="196"/>
                </a:lnTo>
                <a:lnTo>
                  <a:pt x="57" y="169"/>
                </a:lnTo>
                <a:lnTo>
                  <a:pt x="85" y="159"/>
                </a:lnTo>
                <a:lnTo>
                  <a:pt x="108" y="127"/>
                </a:lnTo>
                <a:lnTo>
                  <a:pt x="131" y="96"/>
                </a:lnTo>
                <a:lnTo>
                  <a:pt x="137" y="59"/>
                </a:lnTo>
                <a:lnTo>
                  <a:pt x="137" y="27"/>
                </a:lnTo>
                <a:lnTo>
                  <a:pt x="159" y="22"/>
                </a:lnTo>
                <a:lnTo>
                  <a:pt x="187" y="16"/>
                </a:lnTo>
                <a:lnTo>
                  <a:pt x="193" y="0"/>
                </a:lnTo>
                <a:lnTo>
                  <a:pt x="204" y="0"/>
                </a:lnTo>
                <a:lnTo>
                  <a:pt x="216" y="6"/>
                </a:lnTo>
                <a:lnTo>
                  <a:pt x="221" y="16"/>
                </a:lnTo>
                <a:lnTo>
                  <a:pt x="239" y="22"/>
                </a:lnTo>
                <a:lnTo>
                  <a:pt x="261" y="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4" name="Freeform 195"/>
          <p:cNvSpPr>
            <a:spLocks/>
          </p:cNvSpPr>
          <p:nvPr/>
        </p:nvSpPr>
        <p:spPr bwMode="auto">
          <a:xfrm>
            <a:off x="5283329" y="1606218"/>
            <a:ext cx="530240" cy="515637"/>
          </a:xfrm>
          <a:custGeom>
            <a:avLst/>
            <a:gdLst/>
            <a:ahLst/>
            <a:cxnLst>
              <a:cxn ang="0">
                <a:pos x="311" y="211"/>
              </a:cxn>
              <a:cxn ang="0">
                <a:pos x="300" y="227"/>
              </a:cxn>
              <a:cxn ang="0">
                <a:pos x="289" y="243"/>
              </a:cxn>
              <a:cxn ang="0">
                <a:pos x="255" y="274"/>
              </a:cxn>
              <a:cxn ang="0">
                <a:pos x="226" y="274"/>
              </a:cxn>
              <a:cxn ang="0">
                <a:pos x="204" y="259"/>
              </a:cxn>
              <a:cxn ang="0">
                <a:pos x="192" y="243"/>
              </a:cxn>
              <a:cxn ang="0">
                <a:pos x="170" y="232"/>
              </a:cxn>
              <a:cxn ang="0">
                <a:pos x="141" y="248"/>
              </a:cxn>
              <a:cxn ang="0">
                <a:pos x="113" y="253"/>
              </a:cxn>
              <a:cxn ang="0">
                <a:pos x="90" y="248"/>
              </a:cxn>
              <a:cxn ang="0">
                <a:pos x="68" y="243"/>
              </a:cxn>
              <a:cxn ang="0">
                <a:pos x="62" y="253"/>
              </a:cxn>
              <a:cxn ang="0">
                <a:pos x="56" y="259"/>
              </a:cxn>
              <a:cxn ang="0">
                <a:pos x="51" y="269"/>
              </a:cxn>
              <a:cxn ang="0">
                <a:pos x="39" y="285"/>
              </a:cxn>
              <a:cxn ang="0">
                <a:pos x="11" y="243"/>
              </a:cxn>
              <a:cxn ang="0">
                <a:pos x="0" y="211"/>
              </a:cxn>
              <a:cxn ang="0">
                <a:pos x="5" y="174"/>
              </a:cxn>
              <a:cxn ang="0">
                <a:pos x="17" y="127"/>
              </a:cxn>
              <a:cxn ang="0">
                <a:pos x="45" y="90"/>
              </a:cxn>
              <a:cxn ang="0">
                <a:pos x="62" y="69"/>
              </a:cxn>
              <a:cxn ang="0">
                <a:pos x="79" y="43"/>
              </a:cxn>
              <a:cxn ang="0">
                <a:pos x="90" y="22"/>
              </a:cxn>
              <a:cxn ang="0">
                <a:pos x="107" y="16"/>
              </a:cxn>
              <a:cxn ang="0">
                <a:pos x="130" y="6"/>
              </a:cxn>
              <a:cxn ang="0">
                <a:pos x="170" y="0"/>
              </a:cxn>
              <a:cxn ang="0">
                <a:pos x="187" y="11"/>
              </a:cxn>
              <a:cxn ang="0">
                <a:pos x="192" y="22"/>
              </a:cxn>
              <a:cxn ang="0">
                <a:pos x="209" y="27"/>
              </a:cxn>
              <a:cxn ang="0">
                <a:pos x="221" y="69"/>
              </a:cxn>
              <a:cxn ang="0">
                <a:pos x="243" y="122"/>
              </a:cxn>
              <a:cxn ang="0">
                <a:pos x="255" y="148"/>
              </a:cxn>
              <a:cxn ang="0">
                <a:pos x="260" y="174"/>
              </a:cxn>
              <a:cxn ang="0">
                <a:pos x="289" y="195"/>
              </a:cxn>
              <a:cxn ang="0">
                <a:pos x="311" y="211"/>
              </a:cxn>
            </a:cxnLst>
            <a:rect l="0" t="0" r="r" b="b"/>
            <a:pathLst>
              <a:path w="311" h="285">
                <a:moveTo>
                  <a:pt x="311" y="211"/>
                </a:moveTo>
                <a:lnTo>
                  <a:pt x="300" y="227"/>
                </a:lnTo>
                <a:lnTo>
                  <a:pt x="289" y="243"/>
                </a:lnTo>
                <a:lnTo>
                  <a:pt x="255" y="274"/>
                </a:lnTo>
                <a:lnTo>
                  <a:pt x="226" y="274"/>
                </a:lnTo>
                <a:lnTo>
                  <a:pt x="204" y="259"/>
                </a:lnTo>
                <a:lnTo>
                  <a:pt x="192" y="243"/>
                </a:lnTo>
                <a:lnTo>
                  <a:pt x="170" y="232"/>
                </a:lnTo>
                <a:lnTo>
                  <a:pt x="141" y="248"/>
                </a:lnTo>
                <a:lnTo>
                  <a:pt x="113" y="253"/>
                </a:lnTo>
                <a:lnTo>
                  <a:pt x="90" y="248"/>
                </a:lnTo>
                <a:lnTo>
                  <a:pt x="68" y="243"/>
                </a:lnTo>
                <a:lnTo>
                  <a:pt x="62" y="253"/>
                </a:lnTo>
                <a:lnTo>
                  <a:pt x="56" y="259"/>
                </a:lnTo>
                <a:lnTo>
                  <a:pt x="51" y="269"/>
                </a:lnTo>
                <a:lnTo>
                  <a:pt x="39" y="285"/>
                </a:lnTo>
                <a:lnTo>
                  <a:pt x="11" y="243"/>
                </a:lnTo>
                <a:lnTo>
                  <a:pt x="0" y="211"/>
                </a:lnTo>
                <a:lnTo>
                  <a:pt x="5" y="174"/>
                </a:lnTo>
                <a:lnTo>
                  <a:pt x="17" y="127"/>
                </a:lnTo>
                <a:lnTo>
                  <a:pt x="45" y="90"/>
                </a:lnTo>
                <a:lnTo>
                  <a:pt x="62" y="69"/>
                </a:lnTo>
                <a:lnTo>
                  <a:pt x="79" y="43"/>
                </a:lnTo>
                <a:lnTo>
                  <a:pt x="90" y="22"/>
                </a:lnTo>
                <a:lnTo>
                  <a:pt x="107" y="16"/>
                </a:lnTo>
                <a:lnTo>
                  <a:pt x="130" y="6"/>
                </a:lnTo>
                <a:lnTo>
                  <a:pt x="170" y="0"/>
                </a:lnTo>
                <a:lnTo>
                  <a:pt x="187" y="11"/>
                </a:lnTo>
                <a:lnTo>
                  <a:pt x="192" y="22"/>
                </a:lnTo>
                <a:lnTo>
                  <a:pt x="209" y="27"/>
                </a:lnTo>
                <a:lnTo>
                  <a:pt x="221" y="69"/>
                </a:lnTo>
                <a:lnTo>
                  <a:pt x="243" y="122"/>
                </a:lnTo>
                <a:lnTo>
                  <a:pt x="255" y="148"/>
                </a:lnTo>
                <a:lnTo>
                  <a:pt x="260" y="174"/>
                </a:lnTo>
                <a:lnTo>
                  <a:pt x="289" y="195"/>
                </a:lnTo>
                <a:lnTo>
                  <a:pt x="311" y="2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" name="Freeform 196"/>
          <p:cNvSpPr>
            <a:spLocks/>
          </p:cNvSpPr>
          <p:nvPr/>
        </p:nvSpPr>
        <p:spPr bwMode="auto">
          <a:xfrm>
            <a:off x="5533956" y="1673163"/>
            <a:ext cx="1120151" cy="1968474"/>
          </a:xfrm>
          <a:custGeom>
            <a:avLst/>
            <a:gdLst/>
            <a:ahLst/>
            <a:cxnLst>
              <a:cxn ang="0">
                <a:pos x="515" y="966"/>
              </a:cxn>
              <a:cxn ang="0">
                <a:pos x="487" y="966"/>
              </a:cxn>
              <a:cxn ang="0">
                <a:pos x="442" y="993"/>
              </a:cxn>
              <a:cxn ang="0">
                <a:pos x="374" y="1024"/>
              </a:cxn>
              <a:cxn ang="0">
                <a:pos x="334" y="1051"/>
              </a:cxn>
              <a:cxn ang="0">
                <a:pos x="300" y="1051"/>
              </a:cxn>
              <a:cxn ang="0">
                <a:pos x="266" y="1051"/>
              </a:cxn>
              <a:cxn ang="0">
                <a:pos x="266" y="1024"/>
              </a:cxn>
              <a:cxn ang="0">
                <a:pos x="215" y="1019"/>
              </a:cxn>
              <a:cxn ang="0">
                <a:pos x="170" y="1067"/>
              </a:cxn>
              <a:cxn ang="0">
                <a:pos x="119" y="1088"/>
              </a:cxn>
              <a:cxn ang="0">
                <a:pos x="96" y="1083"/>
              </a:cxn>
              <a:cxn ang="0">
                <a:pos x="80" y="1061"/>
              </a:cxn>
              <a:cxn ang="0">
                <a:pos x="51" y="1046"/>
              </a:cxn>
              <a:cxn ang="0">
                <a:pos x="12" y="1051"/>
              </a:cxn>
              <a:cxn ang="0">
                <a:pos x="12" y="1024"/>
              </a:cxn>
              <a:cxn ang="0">
                <a:pos x="40" y="1009"/>
              </a:cxn>
              <a:cxn ang="0">
                <a:pos x="74" y="929"/>
              </a:cxn>
              <a:cxn ang="0">
                <a:pos x="136" y="866"/>
              </a:cxn>
              <a:cxn ang="0">
                <a:pos x="147" y="771"/>
              </a:cxn>
              <a:cxn ang="0">
                <a:pos x="108" y="639"/>
              </a:cxn>
              <a:cxn ang="0">
                <a:pos x="91" y="592"/>
              </a:cxn>
              <a:cxn ang="0">
                <a:pos x="113" y="507"/>
              </a:cxn>
              <a:cxn ang="0">
                <a:pos x="80" y="481"/>
              </a:cxn>
              <a:cxn ang="0">
                <a:pos x="51" y="391"/>
              </a:cxn>
              <a:cxn ang="0">
                <a:pos x="91" y="343"/>
              </a:cxn>
              <a:cxn ang="0">
                <a:pos x="102" y="301"/>
              </a:cxn>
              <a:cxn ang="0">
                <a:pos x="108" y="238"/>
              </a:cxn>
              <a:cxn ang="0">
                <a:pos x="153" y="190"/>
              </a:cxn>
              <a:cxn ang="0">
                <a:pos x="181" y="148"/>
              </a:cxn>
              <a:cxn ang="0">
                <a:pos x="255" y="101"/>
              </a:cxn>
              <a:cxn ang="0">
                <a:pos x="334" y="53"/>
              </a:cxn>
              <a:cxn ang="0">
                <a:pos x="374" y="37"/>
              </a:cxn>
              <a:cxn ang="0">
                <a:pos x="391" y="0"/>
              </a:cxn>
              <a:cxn ang="0">
                <a:pos x="402" y="64"/>
              </a:cxn>
              <a:cxn ang="0">
                <a:pos x="385" y="143"/>
              </a:cxn>
              <a:cxn ang="0">
                <a:pos x="414" y="206"/>
              </a:cxn>
              <a:cxn ang="0">
                <a:pos x="430" y="206"/>
              </a:cxn>
              <a:cxn ang="0">
                <a:pos x="430" y="238"/>
              </a:cxn>
              <a:cxn ang="0">
                <a:pos x="464" y="280"/>
              </a:cxn>
              <a:cxn ang="0">
                <a:pos x="527" y="301"/>
              </a:cxn>
              <a:cxn ang="0">
                <a:pos x="589" y="291"/>
              </a:cxn>
              <a:cxn ang="0">
                <a:pos x="646" y="317"/>
              </a:cxn>
              <a:cxn ang="0">
                <a:pos x="657" y="375"/>
              </a:cxn>
              <a:cxn ang="0">
                <a:pos x="629" y="428"/>
              </a:cxn>
              <a:cxn ang="0">
                <a:pos x="589" y="454"/>
              </a:cxn>
              <a:cxn ang="0">
                <a:pos x="549" y="449"/>
              </a:cxn>
              <a:cxn ang="0">
                <a:pos x="527" y="528"/>
              </a:cxn>
              <a:cxn ang="0">
                <a:pos x="527" y="565"/>
              </a:cxn>
              <a:cxn ang="0">
                <a:pos x="561" y="629"/>
              </a:cxn>
              <a:cxn ang="0">
                <a:pos x="566" y="718"/>
              </a:cxn>
              <a:cxn ang="0">
                <a:pos x="566" y="782"/>
              </a:cxn>
              <a:cxn ang="0">
                <a:pos x="561" y="840"/>
              </a:cxn>
              <a:cxn ang="0">
                <a:pos x="589" y="850"/>
              </a:cxn>
              <a:cxn ang="0">
                <a:pos x="561" y="935"/>
              </a:cxn>
              <a:cxn ang="0">
                <a:pos x="532" y="966"/>
              </a:cxn>
            </a:cxnLst>
            <a:rect l="0" t="0" r="r" b="b"/>
            <a:pathLst>
              <a:path w="657" h="1088">
                <a:moveTo>
                  <a:pt x="532" y="966"/>
                </a:moveTo>
                <a:lnTo>
                  <a:pt x="515" y="966"/>
                </a:lnTo>
                <a:lnTo>
                  <a:pt x="498" y="972"/>
                </a:lnTo>
                <a:lnTo>
                  <a:pt x="487" y="966"/>
                </a:lnTo>
                <a:lnTo>
                  <a:pt x="481" y="966"/>
                </a:lnTo>
                <a:lnTo>
                  <a:pt x="442" y="993"/>
                </a:lnTo>
                <a:lnTo>
                  <a:pt x="402" y="1009"/>
                </a:lnTo>
                <a:lnTo>
                  <a:pt x="374" y="1024"/>
                </a:lnTo>
                <a:lnTo>
                  <a:pt x="340" y="1040"/>
                </a:lnTo>
                <a:lnTo>
                  <a:pt x="334" y="1051"/>
                </a:lnTo>
                <a:lnTo>
                  <a:pt x="312" y="1056"/>
                </a:lnTo>
                <a:lnTo>
                  <a:pt x="300" y="1051"/>
                </a:lnTo>
                <a:lnTo>
                  <a:pt x="289" y="1061"/>
                </a:lnTo>
                <a:lnTo>
                  <a:pt x="266" y="1051"/>
                </a:lnTo>
                <a:lnTo>
                  <a:pt x="266" y="1040"/>
                </a:lnTo>
                <a:lnTo>
                  <a:pt x="266" y="1024"/>
                </a:lnTo>
                <a:lnTo>
                  <a:pt x="255" y="1009"/>
                </a:lnTo>
                <a:lnTo>
                  <a:pt x="215" y="1019"/>
                </a:lnTo>
                <a:lnTo>
                  <a:pt x="193" y="1046"/>
                </a:lnTo>
                <a:lnTo>
                  <a:pt x="170" y="1067"/>
                </a:lnTo>
                <a:lnTo>
                  <a:pt x="147" y="1083"/>
                </a:lnTo>
                <a:lnTo>
                  <a:pt x="119" y="1088"/>
                </a:lnTo>
                <a:lnTo>
                  <a:pt x="102" y="1083"/>
                </a:lnTo>
                <a:lnTo>
                  <a:pt x="96" y="1083"/>
                </a:lnTo>
                <a:lnTo>
                  <a:pt x="91" y="1067"/>
                </a:lnTo>
                <a:lnTo>
                  <a:pt x="80" y="1061"/>
                </a:lnTo>
                <a:lnTo>
                  <a:pt x="62" y="1056"/>
                </a:lnTo>
                <a:lnTo>
                  <a:pt x="51" y="1046"/>
                </a:lnTo>
                <a:lnTo>
                  <a:pt x="28" y="1046"/>
                </a:lnTo>
                <a:lnTo>
                  <a:pt x="12" y="1051"/>
                </a:lnTo>
                <a:lnTo>
                  <a:pt x="0" y="1046"/>
                </a:lnTo>
                <a:lnTo>
                  <a:pt x="12" y="1024"/>
                </a:lnTo>
                <a:lnTo>
                  <a:pt x="28" y="1014"/>
                </a:lnTo>
                <a:lnTo>
                  <a:pt x="40" y="1009"/>
                </a:lnTo>
                <a:lnTo>
                  <a:pt x="51" y="988"/>
                </a:lnTo>
                <a:lnTo>
                  <a:pt x="74" y="929"/>
                </a:lnTo>
                <a:lnTo>
                  <a:pt x="113" y="898"/>
                </a:lnTo>
                <a:lnTo>
                  <a:pt x="136" y="866"/>
                </a:lnTo>
                <a:lnTo>
                  <a:pt x="147" y="829"/>
                </a:lnTo>
                <a:lnTo>
                  <a:pt x="147" y="771"/>
                </a:lnTo>
                <a:lnTo>
                  <a:pt x="130" y="692"/>
                </a:lnTo>
                <a:lnTo>
                  <a:pt x="108" y="639"/>
                </a:lnTo>
                <a:lnTo>
                  <a:pt x="102" y="634"/>
                </a:lnTo>
                <a:lnTo>
                  <a:pt x="91" y="592"/>
                </a:lnTo>
                <a:lnTo>
                  <a:pt x="108" y="539"/>
                </a:lnTo>
                <a:lnTo>
                  <a:pt x="113" y="507"/>
                </a:lnTo>
                <a:lnTo>
                  <a:pt x="96" y="491"/>
                </a:lnTo>
                <a:lnTo>
                  <a:pt x="80" y="481"/>
                </a:lnTo>
                <a:lnTo>
                  <a:pt x="62" y="439"/>
                </a:lnTo>
                <a:lnTo>
                  <a:pt x="51" y="391"/>
                </a:lnTo>
                <a:lnTo>
                  <a:pt x="80" y="370"/>
                </a:lnTo>
                <a:lnTo>
                  <a:pt x="91" y="343"/>
                </a:lnTo>
                <a:lnTo>
                  <a:pt x="85" y="322"/>
                </a:lnTo>
                <a:lnTo>
                  <a:pt x="102" y="301"/>
                </a:lnTo>
                <a:lnTo>
                  <a:pt x="113" y="259"/>
                </a:lnTo>
                <a:lnTo>
                  <a:pt x="108" y="238"/>
                </a:lnTo>
                <a:lnTo>
                  <a:pt x="142" y="206"/>
                </a:lnTo>
                <a:lnTo>
                  <a:pt x="153" y="190"/>
                </a:lnTo>
                <a:lnTo>
                  <a:pt x="164" y="175"/>
                </a:lnTo>
                <a:lnTo>
                  <a:pt x="181" y="148"/>
                </a:lnTo>
                <a:lnTo>
                  <a:pt x="210" y="122"/>
                </a:lnTo>
                <a:lnTo>
                  <a:pt x="255" y="101"/>
                </a:lnTo>
                <a:lnTo>
                  <a:pt x="300" y="64"/>
                </a:lnTo>
                <a:lnTo>
                  <a:pt x="334" y="53"/>
                </a:lnTo>
                <a:lnTo>
                  <a:pt x="357" y="48"/>
                </a:lnTo>
                <a:lnTo>
                  <a:pt x="374" y="37"/>
                </a:lnTo>
                <a:lnTo>
                  <a:pt x="379" y="22"/>
                </a:lnTo>
                <a:lnTo>
                  <a:pt x="391" y="0"/>
                </a:lnTo>
                <a:lnTo>
                  <a:pt x="402" y="32"/>
                </a:lnTo>
                <a:lnTo>
                  <a:pt x="402" y="64"/>
                </a:lnTo>
                <a:lnTo>
                  <a:pt x="397" y="95"/>
                </a:lnTo>
                <a:lnTo>
                  <a:pt x="385" y="143"/>
                </a:lnTo>
                <a:lnTo>
                  <a:pt x="391" y="190"/>
                </a:lnTo>
                <a:lnTo>
                  <a:pt x="414" y="206"/>
                </a:lnTo>
                <a:lnTo>
                  <a:pt x="425" y="206"/>
                </a:lnTo>
                <a:lnTo>
                  <a:pt x="430" y="206"/>
                </a:lnTo>
                <a:lnTo>
                  <a:pt x="436" y="217"/>
                </a:lnTo>
                <a:lnTo>
                  <a:pt x="430" y="238"/>
                </a:lnTo>
                <a:lnTo>
                  <a:pt x="442" y="259"/>
                </a:lnTo>
                <a:lnTo>
                  <a:pt x="464" y="280"/>
                </a:lnTo>
                <a:lnTo>
                  <a:pt x="493" y="291"/>
                </a:lnTo>
                <a:lnTo>
                  <a:pt x="527" y="301"/>
                </a:lnTo>
                <a:lnTo>
                  <a:pt x="555" y="301"/>
                </a:lnTo>
                <a:lnTo>
                  <a:pt x="589" y="291"/>
                </a:lnTo>
                <a:lnTo>
                  <a:pt x="617" y="291"/>
                </a:lnTo>
                <a:lnTo>
                  <a:pt x="646" y="317"/>
                </a:lnTo>
                <a:lnTo>
                  <a:pt x="657" y="343"/>
                </a:lnTo>
                <a:lnTo>
                  <a:pt x="657" y="375"/>
                </a:lnTo>
                <a:lnTo>
                  <a:pt x="640" y="396"/>
                </a:lnTo>
                <a:lnTo>
                  <a:pt x="629" y="428"/>
                </a:lnTo>
                <a:lnTo>
                  <a:pt x="606" y="449"/>
                </a:lnTo>
                <a:lnTo>
                  <a:pt x="589" y="454"/>
                </a:lnTo>
                <a:lnTo>
                  <a:pt x="566" y="439"/>
                </a:lnTo>
                <a:lnTo>
                  <a:pt x="549" y="449"/>
                </a:lnTo>
                <a:lnTo>
                  <a:pt x="538" y="497"/>
                </a:lnTo>
                <a:lnTo>
                  <a:pt x="527" y="528"/>
                </a:lnTo>
                <a:lnTo>
                  <a:pt x="510" y="555"/>
                </a:lnTo>
                <a:lnTo>
                  <a:pt x="527" y="565"/>
                </a:lnTo>
                <a:lnTo>
                  <a:pt x="561" y="581"/>
                </a:lnTo>
                <a:lnTo>
                  <a:pt x="561" y="629"/>
                </a:lnTo>
                <a:lnTo>
                  <a:pt x="561" y="681"/>
                </a:lnTo>
                <a:lnTo>
                  <a:pt x="566" y="718"/>
                </a:lnTo>
                <a:lnTo>
                  <a:pt x="561" y="750"/>
                </a:lnTo>
                <a:lnTo>
                  <a:pt x="566" y="782"/>
                </a:lnTo>
                <a:lnTo>
                  <a:pt x="555" y="819"/>
                </a:lnTo>
                <a:lnTo>
                  <a:pt x="561" y="840"/>
                </a:lnTo>
                <a:lnTo>
                  <a:pt x="578" y="840"/>
                </a:lnTo>
                <a:lnTo>
                  <a:pt x="589" y="850"/>
                </a:lnTo>
                <a:lnTo>
                  <a:pt x="578" y="893"/>
                </a:lnTo>
                <a:lnTo>
                  <a:pt x="561" y="935"/>
                </a:lnTo>
                <a:lnTo>
                  <a:pt x="549" y="961"/>
                </a:lnTo>
                <a:lnTo>
                  <a:pt x="532" y="96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6" name="Freeform 197"/>
          <p:cNvSpPr>
            <a:spLocks/>
          </p:cNvSpPr>
          <p:nvPr/>
        </p:nvSpPr>
        <p:spPr bwMode="auto">
          <a:xfrm>
            <a:off x="5194673" y="2027777"/>
            <a:ext cx="531942" cy="428794"/>
          </a:xfrm>
          <a:custGeom>
            <a:avLst/>
            <a:gdLst/>
            <a:ahLst/>
            <a:cxnLst>
              <a:cxn ang="0">
                <a:pos x="306" y="42"/>
              </a:cxn>
              <a:cxn ang="0">
                <a:pos x="312" y="63"/>
              </a:cxn>
              <a:cxn ang="0">
                <a:pos x="301" y="105"/>
              </a:cxn>
              <a:cxn ang="0">
                <a:pos x="284" y="126"/>
              </a:cxn>
              <a:cxn ang="0">
                <a:pos x="289" y="147"/>
              </a:cxn>
              <a:cxn ang="0">
                <a:pos x="278" y="174"/>
              </a:cxn>
              <a:cxn ang="0">
                <a:pos x="250" y="195"/>
              </a:cxn>
              <a:cxn ang="0">
                <a:pos x="227" y="195"/>
              </a:cxn>
              <a:cxn ang="0">
                <a:pos x="210" y="195"/>
              </a:cxn>
              <a:cxn ang="0">
                <a:pos x="187" y="190"/>
              </a:cxn>
              <a:cxn ang="0">
                <a:pos x="170" y="179"/>
              </a:cxn>
              <a:cxn ang="0">
                <a:pos x="159" y="190"/>
              </a:cxn>
              <a:cxn ang="0">
                <a:pos x="165" y="216"/>
              </a:cxn>
              <a:cxn ang="0">
                <a:pos x="165" y="232"/>
              </a:cxn>
              <a:cxn ang="0">
                <a:pos x="142" y="232"/>
              </a:cxn>
              <a:cxn ang="0">
                <a:pos x="119" y="232"/>
              </a:cxn>
              <a:cxn ang="0">
                <a:pos x="97" y="237"/>
              </a:cxn>
              <a:cxn ang="0">
                <a:pos x="80" y="237"/>
              </a:cxn>
              <a:cxn ang="0">
                <a:pos x="80" y="232"/>
              </a:cxn>
              <a:cxn ang="0">
                <a:pos x="80" y="227"/>
              </a:cxn>
              <a:cxn ang="0">
                <a:pos x="80" y="221"/>
              </a:cxn>
              <a:cxn ang="0">
                <a:pos x="80" y="216"/>
              </a:cxn>
              <a:cxn ang="0">
                <a:pos x="74" y="211"/>
              </a:cxn>
              <a:cxn ang="0">
                <a:pos x="74" y="205"/>
              </a:cxn>
              <a:cxn ang="0">
                <a:pos x="68" y="200"/>
              </a:cxn>
              <a:cxn ang="0">
                <a:pos x="68" y="195"/>
              </a:cxn>
              <a:cxn ang="0">
                <a:pos x="63" y="195"/>
              </a:cxn>
              <a:cxn ang="0">
                <a:pos x="63" y="190"/>
              </a:cxn>
              <a:cxn ang="0">
                <a:pos x="51" y="174"/>
              </a:cxn>
              <a:cxn ang="0">
                <a:pos x="46" y="169"/>
              </a:cxn>
              <a:cxn ang="0">
                <a:pos x="46" y="163"/>
              </a:cxn>
              <a:cxn ang="0">
                <a:pos x="46" y="158"/>
              </a:cxn>
              <a:cxn ang="0">
                <a:pos x="46" y="153"/>
              </a:cxn>
              <a:cxn ang="0">
                <a:pos x="40" y="153"/>
              </a:cxn>
              <a:cxn ang="0">
                <a:pos x="40" y="147"/>
              </a:cxn>
              <a:cxn ang="0">
                <a:pos x="40" y="142"/>
              </a:cxn>
              <a:cxn ang="0">
                <a:pos x="34" y="142"/>
              </a:cxn>
              <a:cxn ang="0">
                <a:pos x="23" y="132"/>
              </a:cxn>
              <a:cxn ang="0">
                <a:pos x="0" y="100"/>
              </a:cxn>
              <a:cxn ang="0">
                <a:pos x="6" y="79"/>
              </a:cxn>
              <a:cxn ang="0">
                <a:pos x="29" y="74"/>
              </a:cxn>
              <a:cxn ang="0">
                <a:pos x="34" y="63"/>
              </a:cxn>
              <a:cxn ang="0">
                <a:pos x="57" y="53"/>
              </a:cxn>
              <a:cxn ang="0">
                <a:pos x="91" y="53"/>
              </a:cxn>
              <a:cxn ang="0">
                <a:pos x="102" y="37"/>
              </a:cxn>
              <a:cxn ang="0">
                <a:pos x="108" y="26"/>
              </a:cxn>
              <a:cxn ang="0">
                <a:pos x="114" y="21"/>
              </a:cxn>
              <a:cxn ang="0">
                <a:pos x="119" y="10"/>
              </a:cxn>
              <a:cxn ang="0">
                <a:pos x="142" y="16"/>
              </a:cxn>
              <a:cxn ang="0">
                <a:pos x="165" y="21"/>
              </a:cxn>
              <a:cxn ang="0">
                <a:pos x="193" y="16"/>
              </a:cxn>
              <a:cxn ang="0">
                <a:pos x="221" y="0"/>
              </a:cxn>
              <a:cxn ang="0">
                <a:pos x="244" y="10"/>
              </a:cxn>
              <a:cxn ang="0">
                <a:pos x="255" y="26"/>
              </a:cxn>
              <a:cxn ang="0">
                <a:pos x="278" y="42"/>
              </a:cxn>
              <a:cxn ang="0">
                <a:pos x="306" y="42"/>
              </a:cxn>
            </a:cxnLst>
            <a:rect l="0" t="0" r="r" b="b"/>
            <a:pathLst>
              <a:path w="312" h="237">
                <a:moveTo>
                  <a:pt x="306" y="42"/>
                </a:moveTo>
                <a:lnTo>
                  <a:pt x="312" y="63"/>
                </a:lnTo>
                <a:lnTo>
                  <a:pt x="301" y="105"/>
                </a:lnTo>
                <a:lnTo>
                  <a:pt x="284" y="126"/>
                </a:lnTo>
                <a:lnTo>
                  <a:pt x="289" y="147"/>
                </a:lnTo>
                <a:lnTo>
                  <a:pt x="278" y="174"/>
                </a:lnTo>
                <a:lnTo>
                  <a:pt x="250" y="195"/>
                </a:lnTo>
                <a:lnTo>
                  <a:pt x="227" y="195"/>
                </a:lnTo>
                <a:lnTo>
                  <a:pt x="210" y="195"/>
                </a:lnTo>
                <a:lnTo>
                  <a:pt x="187" y="190"/>
                </a:lnTo>
                <a:lnTo>
                  <a:pt x="170" y="179"/>
                </a:lnTo>
                <a:lnTo>
                  <a:pt x="159" y="190"/>
                </a:lnTo>
                <a:lnTo>
                  <a:pt x="165" y="216"/>
                </a:lnTo>
                <a:lnTo>
                  <a:pt x="165" y="232"/>
                </a:lnTo>
                <a:lnTo>
                  <a:pt x="142" y="232"/>
                </a:lnTo>
                <a:lnTo>
                  <a:pt x="119" y="232"/>
                </a:lnTo>
                <a:lnTo>
                  <a:pt x="97" y="237"/>
                </a:lnTo>
                <a:lnTo>
                  <a:pt x="80" y="237"/>
                </a:lnTo>
                <a:lnTo>
                  <a:pt x="80" y="232"/>
                </a:lnTo>
                <a:lnTo>
                  <a:pt x="80" y="227"/>
                </a:lnTo>
                <a:lnTo>
                  <a:pt x="80" y="221"/>
                </a:lnTo>
                <a:lnTo>
                  <a:pt x="80" y="216"/>
                </a:lnTo>
                <a:lnTo>
                  <a:pt x="74" y="211"/>
                </a:lnTo>
                <a:lnTo>
                  <a:pt x="74" y="205"/>
                </a:lnTo>
                <a:lnTo>
                  <a:pt x="68" y="200"/>
                </a:lnTo>
                <a:lnTo>
                  <a:pt x="68" y="195"/>
                </a:lnTo>
                <a:lnTo>
                  <a:pt x="63" y="195"/>
                </a:lnTo>
                <a:lnTo>
                  <a:pt x="63" y="190"/>
                </a:lnTo>
                <a:lnTo>
                  <a:pt x="51" y="174"/>
                </a:lnTo>
                <a:lnTo>
                  <a:pt x="46" y="169"/>
                </a:lnTo>
                <a:lnTo>
                  <a:pt x="46" y="163"/>
                </a:lnTo>
                <a:lnTo>
                  <a:pt x="46" y="158"/>
                </a:lnTo>
                <a:lnTo>
                  <a:pt x="46" y="153"/>
                </a:lnTo>
                <a:lnTo>
                  <a:pt x="40" y="153"/>
                </a:lnTo>
                <a:lnTo>
                  <a:pt x="40" y="147"/>
                </a:lnTo>
                <a:lnTo>
                  <a:pt x="40" y="142"/>
                </a:lnTo>
                <a:lnTo>
                  <a:pt x="34" y="142"/>
                </a:lnTo>
                <a:lnTo>
                  <a:pt x="23" y="132"/>
                </a:lnTo>
                <a:lnTo>
                  <a:pt x="0" y="100"/>
                </a:lnTo>
                <a:lnTo>
                  <a:pt x="6" y="79"/>
                </a:lnTo>
                <a:lnTo>
                  <a:pt x="29" y="74"/>
                </a:lnTo>
                <a:lnTo>
                  <a:pt x="34" y="63"/>
                </a:lnTo>
                <a:lnTo>
                  <a:pt x="57" y="53"/>
                </a:lnTo>
                <a:lnTo>
                  <a:pt x="91" y="53"/>
                </a:lnTo>
                <a:lnTo>
                  <a:pt x="102" y="37"/>
                </a:lnTo>
                <a:lnTo>
                  <a:pt x="108" y="26"/>
                </a:lnTo>
                <a:lnTo>
                  <a:pt x="114" y="21"/>
                </a:lnTo>
                <a:lnTo>
                  <a:pt x="119" y="10"/>
                </a:lnTo>
                <a:lnTo>
                  <a:pt x="142" y="16"/>
                </a:lnTo>
                <a:lnTo>
                  <a:pt x="165" y="21"/>
                </a:lnTo>
                <a:lnTo>
                  <a:pt x="193" y="16"/>
                </a:lnTo>
                <a:lnTo>
                  <a:pt x="221" y="0"/>
                </a:lnTo>
                <a:lnTo>
                  <a:pt x="244" y="10"/>
                </a:lnTo>
                <a:lnTo>
                  <a:pt x="255" y="26"/>
                </a:lnTo>
                <a:lnTo>
                  <a:pt x="278" y="42"/>
                </a:lnTo>
                <a:lnTo>
                  <a:pt x="306" y="4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7" name="Freeform 198"/>
          <p:cNvSpPr>
            <a:spLocks/>
          </p:cNvSpPr>
          <p:nvPr/>
        </p:nvSpPr>
        <p:spPr bwMode="auto">
          <a:xfrm>
            <a:off x="5329361" y="2445715"/>
            <a:ext cx="155150" cy="28767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1" y="22"/>
              </a:cxn>
              <a:cxn ang="0">
                <a:pos x="91" y="53"/>
              </a:cxn>
              <a:cxn ang="0">
                <a:pos x="86" y="90"/>
              </a:cxn>
              <a:cxn ang="0">
                <a:pos x="74" y="127"/>
              </a:cxn>
              <a:cxn ang="0">
                <a:pos x="63" y="143"/>
              </a:cxn>
              <a:cxn ang="0">
                <a:pos x="57" y="154"/>
              </a:cxn>
              <a:cxn ang="0">
                <a:pos x="46" y="159"/>
              </a:cxn>
              <a:cxn ang="0">
                <a:pos x="35" y="154"/>
              </a:cxn>
              <a:cxn ang="0">
                <a:pos x="23" y="143"/>
              </a:cxn>
              <a:cxn ang="0">
                <a:pos x="17" y="117"/>
              </a:cxn>
              <a:cxn ang="0">
                <a:pos x="29" y="90"/>
              </a:cxn>
              <a:cxn ang="0">
                <a:pos x="29" y="80"/>
              </a:cxn>
              <a:cxn ang="0">
                <a:pos x="12" y="64"/>
              </a:cxn>
              <a:cxn ang="0">
                <a:pos x="6" y="43"/>
              </a:cxn>
              <a:cxn ang="0">
                <a:pos x="6" y="22"/>
              </a:cxn>
              <a:cxn ang="0">
                <a:pos x="0" y="6"/>
              </a:cxn>
              <a:cxn ang="0">
                <a:pos x="17" y="6"/>
              </a:cxn>
              <a:cxn ang="0">
                <a:pos x="40" y="0"/>
              </a:cxn>
              <a:cxn ang="0">
                <a:pos x="63" y="0"/>
              </a:cxn>
              <a:cxn ang="0">
                <a:pos x="86" y="0"/>
              </a:cxn>
            </a:cxnLst>
            <a:rect l="0" t="0" r="r" b="b"/>
            <a:pathLst>
              <a:path w="91" h="159">
                <a:moveTo>
                  <a:pt x="86" y="0"/>
                </a:moveTo>
                <a:lnTo>
                  <a:pt x="91" y="22"/>
                </a:lnTo>
                <a:lnTo>
                  <a:pt x="91" y="53"/>
                </a:lnTo>
                <a:lnTo>
                  <a:pt x="86" y="90"/>
                </a:lnTo>
                <a:lnTo>
                  <a:pt x="74" y="127"/>
                </a:lnTo>
                <a:lnTo>
                  <a:pt x="63" y="143"/>
                </a:lnTo>
                <a:lnTo>
                  <a:pt x="57" y="154"/>
                </a:lnTo>
                <a:lnTo>
                  <a:pt x="46" y="159"/>
                </a:lnTo>
                <a:lnTo>
                  <a:pt x="35" y="154"/>
                </a:lnTo>
                <a:lnTo>
                  <a:pt x="23" y="143"/>
                </a:lnTo>
                <a:lnTo>
                  <a:pt x="17" y="117"/>
                </a:lnTo>
                <a:lnTo>
                  <a:pt x="29" y="90"/>
                </a:lnTo>
                <a:lnTo>
                  <a:pt x="29" y="80"/>
                </a:lnTo>
                <a:lnTo>
                  <a:pt x="12" y="64"/>
                </a:lnTo>
                <a:lnTo>
                  <a:pt x="6" y="43"/>
                </a:lnTo>
                <a:lnTo>
                  <a:pt x="6" y="22"/>
                </a:lnTo>
                <a:lnTo>
                  <a:pt x="0" y="6"/>
                </a:lnTo>
                <a:lnTo>
                  <a:pt x="17" y="6"/>
                </a:lnTo>
                <a:lnTo>
                  <a:pt x="40" y="0"/>
                </a:lnTo>
                <a:lnTo>
                  <a:pt x="63" y="0"/>
                </a:lnTo>
                <a:lnTo>
                  <a:pt x="86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8" name="Freeform 199"/>
          <p:cNvSpPr>
            <a:spLocks/>
          </p:cNvSpPr>
          <p:nvPr/>
        </p:nvSpPr>
        <p:spPr bwMode="auto">
          <a:xfrm>
            <a:off x="5186147" y="2456570"/>
            <a:ext cx="221641" cy="515637"/>
          </a:xfrm>
          <a:custGeom>
            <a:avLst/>
            <a:gdLst/>
            <a:ahLst/>
            <a:cxnLst>
              <a:cxn ang="0">
                <a:pos x="6" y="264"/>
              </a:cxn>
              <a:cxn ang="0">
                <a:pos x="6" y="254"/>
              </a:cxn>
              <a:cxn ang="0">
                <a:pos x="11" y="243"/>
              </a:cxn>
              <a:cxn ang="0">
                <a:pos x="0" y="233"/>
              </a:cxn>
              <a:cxn ang="0">
                <a:pos x="11" y="227"/>
              </a:cxn>
              <a:cxn ang="0">
                <a:pos x="23" y="227"/>
              </a:cxn>
              <a:cxn ang="0">
                <a:pos x="34" y="222"/>
              </a:cxn>
              <a:cxn ang="0">
                <a:pos x="40" y="217"/>
              </a:cxn>
              <a:cxn ang="0">
                <a:pos x="40" y="206"/>
              </a:cxn>
              <a:cxn ang="0">
                <a:pos x="45" y="201"/>
              </a:cxn>
              <a:cxn ang="0">
                <a:pos x="45" y="190"/>
              </a:cxn>
              <a:cxn ang="0">
                <a:pos x="57" y="190"/>
              </a:cxn>
              <a:cxn ang="0">
                <a:pos x="51" y="180"/>
              </a:cxn>
              <a:cxn ang="0">
                <a:pos x="45" y="169"/>
              </a:cxn>
              <a:cxn ang="0">
                <a:pos x="51" y="159"/>
              </a:cxn>
              <a:cxn ang="0">
                <a:pos x="57" y="153"/>
              </a:cxn>
              <a:cxn ang="0">
                <a:pos x="45" y="148"/>
              </a:cxn>
              <a:cxn ang="0">
                <a:pos x="45" y="143"/>
              </a:cxn>
              <a:cxn ang="0">
                <a:pos x="45" y="132"/>
              </a:cxn>
              <a:cxn ang="0">
                <a:pos x="51" y="127"/>
              </a:cxn>
              <a:cxn ang="0">
                <a:pos x="40" y="122"/>
              </a:cxn>
              <a:cxn ang="0">
                <a:pos x="28" y="122"/>
              </a:cxn>
              <a:cxn ang="0">
                <a:pos x="23" y="116"/>
              </a:cxn>
              <a:cxn ang="0">
                <a:pos x="17" y="111"/>
              </a:cxn>
              <a:cxn ang="0">
                <a:pos x="17" y="100"/>
              </a:cxn>
              <a:cxn ang="0">
                <a:pos x="23" y="95"/>
              </a:cxn>
              <a:cxn ang="0">
                <a:pos x="28" y="90"/>
              </a:cxn>
              <a:cxn ang="0">
                <a:pos x="28" y="79"/>
              </a:cxn>
              <a:cxn ang="0">
                <a:pos x="17" y="69"/>
              </a:cxn>
              <a:cxn ang="0">
                <a:pos x="17" y="58"/>
              </a:cxn>
              <a:cxn ang="0">
                <a:pos x="11" y="48"/>
              </a:cxn>
              <a:cxn ang="0">
                <a:pos x="17" y="42"/>
              </a:cxn>
              <a:cxn ang="0">
                <a:pos x="28" y="37"/>
              </a:cxn>
              <a:cxn ang="0">
                <a:pos x="40" y="27"/>
              </a:cxn>
              <a:cxn ang="0">
                <a:pos x="40" y="21"/>
              </a:cxn>
              <a:cxn ang="0">
                <a:pos x="45" y="16"/>
              </a:cxn>
              <a:cxn ang="0">
                <a:pos x="51" y="11"/>
              </a:cxn>
              <a:cxn ang="0">
                <a:pos x="62" y="5"/>
              </a:cxn>
              <a:cxn ang="0">
                <a:pos x="68" y="0"/>
              </a:cxn>
              <a:cxn ang="0">
                <a:pos x="79" y="0"/>
              </a:cxn>
              <a:cxn ang="0">
                <a:pos x="90" y="16"/>
              </a:cxn>
              <a:cxn ang="0">
                <a:pos x="96" y="58"/>
              </a:cxn>
              <a:cxn ang="0">
                <a:pos x="113" y="85"/>
              </a:cxn>
              <a:cxn ang="0">
                <a:pos x="107" y="137"/>
              </a:cxn>
              <a:cxn ang="0">
                <a:pos x="130" y="153"/>
              </a:cxn>
              <a:cxn ang="0">
                <a:pos x="96" y="190"/>
              </a:cxn>
              <a:cxn ang="0">
                <a:pos x="68" y="248"/>
              </a:cxn>
              <a:cxn ang="0">
                <a:pos x="40" y="285"/>
              </a:cxn>
            </a:cxnLst>
            <a:rect l="0" t="0" r="r" b="b"/>
            <a:pathLst>
              <a:path w="130" h="285">
                <a:moveTo>
                  <a:pt x="0" y="270"/>
                </a:moveTo>
                <a:lnTo>
                  <a:pt x="6" y="264"/>
                </a:lnTo>
                <a:lnTo>
                  <a:pt x="6" y="259"/>
                </a:lnTo>
                <a:lnTo>
                  <a:pt x="6" y="254"/>
                </a:lnTo>
                <a:lnTo>
                  <a:pt x="11" y="248"/>
                </a:lnTo>
                <a:lnTo>
                  <a:pt x="11" y="243"/>
                </a:lnTo>
                <a:lnTo>
                  <a:pt x="6" y="238"/>
                </a:lnTo>
                <a:lnTo>
                  <a:pt x="0" y="233"/>
                </a:lnTo>
                <a:lnTo>
                  <a:pt x="6" y="233"/>
                </a:lnTo>
                <a:lnTo>
                  <a:pt x="11" y="227"/>
                </a:lnTo>
                <a:lnTo>
                  <a:pt x="17" y="227"/>
                </a:lnTo>
                <a:lnTo>
                  <a:pt x="23" y="227"/>
                </a:lnTo>
                <a:lnTo>
                  <a:pt x="28" y="222"/>
                </a:lnTo>
                <a:lnTo>
                  <a:pt x="34" y="222"/>
                </a:lnTo>
                <a:lnTo>
                  <a:pt x="40" y="222"/>
                </a:lnTo>
                <a:lnTo>
                  <a:pt x="40" y="217"/>
                </a:lnTo>
                <a:lnTo>
                  <a:pt x="45" y="211"/>
                </a:lnTo>
                <a:lnTo>
                  <a:pt x="40" y="206"/>
                </a:lnTo>
                <a:lnTo>
                  <a:pt x="40" y="201"/>
                </a:lnTo>
                <a:lnTo>
                  <a:pt x="45" y="201"/>
                </a:lnTo>
                <a:lnTo>
                  <a:pt x="45" y="196"/>
                </a:lnTo>
                <a:lnTo>
                  <a:pt x="45" y="190"/>
                </a:lnTo>
                <a:lnTo>
                  <a:pt x="51" y="190"/>
                </a:lnTo>
                <a:lnTo>
                  <a:pt x="57" y="190"/>
                </a:lnTo>
                <a:lnTo>
                  <a:pt x="51" y="185"/>
                </a:lnTo>
                <a:lnTo>
                  <a:pt x="51" y="180"/>
                </a:lnTo>
                <a:lnTo>
                  <a:pt x="51" y="174"/>
                </a:lnTo>
                <a:lnTo>
                  <a:pt x="45" y="169"/>
                </a:lnTo>
                <a:lnTo>
                  <a:pt x="45" y="164"/>
                </a:lnTo>
                <a:lnTo>
                  <a:pt x="51" y="159"/>
                </a:lnTo>
                <a:lnTo>
                  <a:pt x="57" y="159"/>
                </a:lnTo>
                <a:lnTo>
                  <a:pt x="57" y="153"/>
                </a:lnTo>
                <a:lnTo>
                  <a:pt x="51" y="153"/>
                </a:lnTo>
                <a:lnTo>
                  <a:pt x="45" y="148"/>
                </a:lnTo>
                <a:lnTo>
                  <a:pt x="40" y="148"/>
                </a:lnTo>
                <a:lnTo>
                  <a:pt x="45" y="143"/>
                </a:lnTo>
                <a:lnTo>
                  <a:pt x="45" y="137"/>
                </a:lnTo>
                <a:lnTo>
                  <a:pt x="45" y="132"/>
                </a:lnTo>
                <a:lnTo>
                  <a:pt x="51" y="132"/>
                </a:lnTo>
                <a:lnTo>
                  <a:pt x="51" y="127"/>
                </a:lnTo>
                <a:lnTo>
                  <a:pt x="45" y="122"/>
                </a:lnTo>
                <a:lnTo>
                  <a:pt x="40" y="122"/>
                </a:lnTo>
                <a:lnTo>
                  <a:pt x="34" y="122"/>
                </a:lnTo>
                <a:lnTo>
                  <a:pt x="28" y="122"/>
                </a:lnTo>
                <a:lnTo>
                  <a:pt x="23" y="122"/>
                </a:lnTo>
                <a:lnTo>
                  <a:pt x="23" y="116"/>
                </a:lnTo>
                <a:lnTo>
                  <a:pt x="17" y="116"/>
                </a:lnTo>
                <a:lnTo>
                  <a:pt x="17" y="111"/>
                </a:lnTo>
                <a:lnTo>
                  <a:pt x="17" y="106"/>
                </a:lnTo>
                <a:lnTo>
                  <a:pt x="17" y="100"/>
                </a:lnTo>
                <a:lnTo>
                  <a:pt x="17" y="95"/>
                </a:lnTo>
                <a:lnTo>
                  <a:pt x="23" y="95"/>
                </a:lnTo>
                <a:lnTo>
                  <a:pt x="23" y="90"/>
                </a:lnTo>
                <a:lnTo>
                  <a:pt x="28" y="90"/>
                </a:lnTo>
                <a:lnTo>
                  <a:pt x="28" y="85"/>
                </a:lnTo>
                <a:lnTo>
                  <a:pt x="28" y="79"/>
                </a:lnTo>
                <a:lnTo>
                  <a:pt x="23" y="74"/>
                </a:lnTo>
                <a:lnTo>
                  <a:pt x="17" y="69"/>
                </a:lnTo>
                <a:lnTo>
                  <a:pt x="17" y="64"/>
                </a:lnTo>
                <a:lnTo>
                  <a:pt x="17" y="58"/>
                </a:lnTo>
                <a:lnTo>
                  <a:pt x="17" y="53"/>
                </a:lnTo>
                <a:lnTo>
                  <a:pt x="11" y="48"/>
                </a:lnTo>
                <a:lnTo>
                  <a:pt x="11" y="42"/>
                </a:lnTo>
                <a:lnTo>
                  <a:pt x="17" y="42"/>
                </a:lnTo>
                <a:lnTo>
                  <a:pt x="23" y="42"/>
                </a:lnTo>
                <a:lnTo>
                  <a:pt x="28" y="37"/>
                </a:lnTo>
                <a:lnTo>
                  <a:pt x="34" y="32"/>
                </a:lnTo>
                <a:lnTo>
                  <a:pt x="40" y="27"/>
                </a:lnTo>
                <a:lnTo>
                  <a:pt x="34" y="27"/>
                </a:lnTo>
                <a:lnTo>
                  <a:pt x="40" y="21"/>
                </a:lnTo>
                <a:lnTo>
                  <a:pt x="40" y="16"/>
                </a:lnTo>
                <a:lnTo>
                  <a:pt x="45" y="16"/>
                </a:lnTo>
                <a:lnTo>
                  <a:pt x="45" y="11"/>
                </a:lnTo>
                <a:lnTo>
                  <a:pt x="51" y="11"/>
                </a:lnTo>
                <a:lnTo>
                  <a:pt x="62" y="11"/>
                </a:lnTo>
                <a:lnTo>
                  <a:pt x="62" y="5"/>
                </a:lnTo>
                <a:lnTo>
                  <a:pt x="62" y="0"/>
                </a:lnTo>
                <a:lnTo>
                  <a:pt x="68" y="0"/>
                </a:lnTo>
                <a:lnTo>
                  <a:pt x="73" y="0"/>
                </a:lnTo>
                <a:lnTo>
                  <a:pt x="79" y="0"/>
                </a:lnTo>
                <a:lnTo>
                  <a:pt x="85" y="0"/>
                </a:lnTo>
                <a:lnTo>
                  <a:pt x="90" y="16"/>
                </a:lnTo>
                <a:lnTo>
                  <a:pt x="90" y="37"/>
                </a:lnTo>
                <a:lnTo>
                  <a:pt x="96" y="58"/>
                </a:lnTo>
                <a:lnTo>
                  <a:pt x="113" y="74"/>
                </a:lnTo>
                <a:lnTo>
                  <a:pt x="113" y="85"/>
                </a:lnTo>
                <a:lnTo>
                  <a:pt x="102" y="111"/>
                </a:lnTo>
                <a:lnTo>
                  <a:pt x="107" y="137"/>
                </a:lnTo>
                <a:lnTo>
                  <a:pt x="119" y="148"/>
                </a:lnTo>
                <a:lnTo>
                  <a:pt x="130" y="153"/>
                </a:lnTo>
                <a:lnTo>
                  <a:pt x="102" y="180"/>
                </a:lnTo>
                <a:lnTo>
                  <a:pt x="96" y="190"/>
                </a:lnTo>
                <a:lnTo>
                  <a:pt x="85" y="211"/>
                </a:lnTo>
                <a:lnTo>
                  <a:pt x="68" y="248"/>
                </a:lnTo>
                <a:lnTo>
                  <a:pt x="57" y="275"/>
                </a:lnTo>
                <a:lnTo>
                  <a:pt x="40" y="285"/>
                </a:lnTo>
                <a:lnTo>
                  <a:pt x="0" y="27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9" name="Freeform 200"/>
          <p:cNvSpPr>
            <a:spLocks/>
          </p:cNvSpPr>
          <p:nvPr/>
        </p:nvSpPr>
        <p:spPr bwMode="auto">
          <a:xfrm>
            <a:off x="5254345" y="2351634"/>
            <a:ext cx="530240" cy="1174208"/>
          </a:xfrm>
          <a:custGeom>
            <a:avLst/>
            <a:gdLst/>
            <a:ahLst/>
            <a:cxnLst>
              <a:cxn ang="0">
                <a:pos x="215" y="15"/>
              </a:cxn>
              <a:cxn ang="0">
                <a:pos x="226" y="63"/>
              </a:cxn>
              <a:cxn ang="0">
                <a:pos x="243" y="105"/>
              </a:cxn>
              <a:cxn ang="0">
                <a:pos x="260" y="116"/>
              </a:cxn>
              <a:cxn ang="0">
                <a:pos x="277" y="132"/>
              </a:cxn>
              <a:cxn ang="0">
                <a:pos x="271" y="163"/>
              </a:cxn>
              <a:cxn ang="0">
                <a:pos x="254" y="216"/>
              </a:cxn>
              <a:cxn ang="0">
                <a:pos x="266" y="258"/>
              </a:cxn>
              <a:cxn ang="0">
                <a:pos x="271" y="263"/>
              </a:cxn>
              <a:cxn ang="0">
                <a:pos x="294" y="316"/>
              </a:cxn>
              <a:cxn ang="0">
                <a:pos x="311" y="395"/>
              </a:cxn>
              <a:cxn ang="0">
                <a:pos x="311" y="453"/>
              </a:cxn>
              <a:cxn ang="0">
                <a:pos x="299" y="490"/>
              </a:cxn>
              <a:cxn ang="0">
                <a:pos x="277" y="522"/>
              </a:cxn>
              <a:cxn ang="0">
                <a:pos x="237" y="554"/>
              </a:cxn>
              <a:cxn ang="0">
                <a:pos x="215" y="612"/>
              </a:cxn>
              <a:cxn ang="0">
                <a:pos x="203" y="633"/>
              </a:cxn>
              <a:cxn ang="0">
                <a:pos x="192" y="638"/>
              </a:cxn>
              <a:cxn ang="0">
                <a:pos x="175" y="649"/>
              </a:cxn>
              <a:cxn ang="0">
                <a:pos x="152" y="622"/>
              </a:cxn>
              <a:cxn ang="0">
                <a:pos x="158" y="617"/>
              </a:cxn>
              <a:cxn ang="0">
                <a:pos x="158" y="591"/>
              </a:cxn>
              <a:cxn ang="0">
                <a:pos x="164" y="570"/>
              </a:cxn>
              <a:cxn ang="0">
                <a:pos x="152" y="554"/>
              </a:cxn>
              <a:cxn ang="0">
                <a:pos x="141" y="559"/>
              </a:cxn>
              <a:cxn ang="0">
                <a:pos x="130" y="527"/>
              </a:cxn>
              <a:cxn ang="0">
                <a:pos x="118" y="506"/>
              </a:cxn>
              <a:cxn ang="0">
                <a:pos x="107" y="490"/>
              </a:cxn>
              <a:cxn ang="0">
                <a:pos x="102" y="469"/>
              </a:cxn>
              <a:cxn ang="0">
                <a:pos x="90" y="448"/>
              </a:cxn>
              <a:cxn ang="0">
                <a:pos x="73" y="427"/>
              </a:cxn>
              <a:cxn ang="0">
                <a:pos x="79" y="401"/>
              </a:cxn>
              <a:cxn ang="0">
                <a:pos x="85" y="385"/>
              </a:cxn>
              <a:cxn ang="0">
                <a:pos x="73" y="385"/>
              </a:cxn>
              <a:cxn ang="0">
                <a:pos x="56" y="390"/>
              </a:cxn>
              <a:cxn ang="0">
                <a:pos x="34" y="401"/>
              </a:cxn>
              <a:cxn ang="0">
                <a:pos x="28" y="395"/>
              </a:cxn>
              <a:cxn ang="0">
                <a:pos x="17" y="358"/>
              </a:cxn>
              <a:cxn ang="0">
                <a:pos x="0" y="343"/>
              </a:cxn>
              <a:cxn ang="0">
                <a:pos x="17" y="332"/>
              </a:cxn>
              <a:cxn ang="0">
                <a:pos x="28" y="306"/>
              </a:cxn>
              <a:cxn ang="0">
                <a:pos x="45" y="269"/>
              </a:cxn>
              <a:cxn ang="0">
                <a:pos x="56" y="248"/>
              </a:cxn>
              <a:cxn ang="0">
                <a:pos x="62" y="237"/>
              </a:cxn>
              <a:cxn ang="0">
                <a:pos x="90" y="211"/>
              </a:cxn>
              <a:cxn ang="0">
                <a:pos x="102" y="205"/>
              </a:cxn>
              <a:cxn ang="0">
                <a:pos x="107" y="195"/>
              </a:cxn>
              <a:cxn ang="0">
                <a:pos x="118" y="179"/>
              </a:cxn>
              <a:cxn ang="0">
                <a:pos x="130" y="142"/>
              </a:cxn>
              <a:cxn ang="0">
                <a:pos x="136" y="105"/>
              </a:cxn>
              <a:cxn ang="0">
                <a:pos x="136" y="73"/>
              </a:cxn>
              <a:cxn ang="0">
                <a:pos x="130" y="52"/>
              </a:cxn>
              <a:cxn ang="0">
                <a:pos x="130" y="37"/>
              </a:cxn>
              <a:cxn ang="0">
                <a:pos x="124" y="10"/>
              </a:cxn>
              <a:cxn ang="0">
                <a:pos x="136" y="0"/>
              </a:cxn>
              <a:cxn ang="0">
                <a:pos x="152" y="10"/>
              </a:cxn>
              <a:cxn ang="0">
                <a:pos x="175" y="15"/>
              </a:cxn>
              <a:cxn ang="0">
                <a:pos x="192" y="15"/>
              </a:cxn>
              <a:cxn ang="0">
                <a:pos x="215" y="15"/>
              </a:cxn>
            </a:cxnLst>
            <a:rect l="0" t="0" r="r" b="b"/>
            <a:pathLst>
              <a:path w="311" h="649">
                <a:moveTo>
                  <a:pt x="215" y="15"/>
                </a:moveTo>
                <a:lnTo>
                  <a:pt x="226" y="63"/>
                </a:lnTo>
                <a:lnTo>
                  <a:pt x="243" y="105"/>
                </a:lnTo>
                <a:lnTo>
                  <a:pt x="260" y="116"/>
                </a:lnTo>
                <a:lnTo>
                  <a:pt x="277" y="132"/>
                </a:lnTo>
                <a:lnTo>
                  <a:pt x="271" y="163"/>
                </a:lnTo>
                <a:lnTo>
                  <a:pt x="254" y="216"/>
                </a:lnTo>
                <a:lnTo>
                  <a:pt x="266" y="258"/>
                </a:lnTo>
                <a:lnTo>
                  <a:pt x="271" y="263"/>
                </a:lnTo>
                <a:lnTo>
                  <a:pt x="294" y="316"/>
                </a:lnTo>
                <a:lnTo>
                  <a:pt x="311" y="395"/>
                </a:lnTo>
                <a:lnTo>
                  <a:pt x="311" y="453"/>
                </a:lnTo>
                <a:lnTo>
                  <a:pt x="299" y="490"/>
                </a:lnTo>
                <a:lnTo>
                  <a:pt x="277" y="522"/>
                </a:lnTo>
                <a:lnTo>
                  <a:pt x="237" y="554"/>
                </a:lnTo>
                <a:lnTo>
                  <a:pt x="215" y="612"/>
                </a:lnTo>
                <a:lnTo>
                  <a:pt x="203" y="633"/>
                </a:lnTo>
                <a:lnTo>
                  <a:pt x="192" y="638"/>
                </a:lnTo>
                <a:lnTo>
                  <a:pt x="175" y="649"/>
                </a:lnTo>
                <a:lnTo>
                  <a:pt x="152" y="622"/>
                </a:lnTo>
                <a:lnTo>
                  <a:pt x="158" y="617"/>
                </a:lnTo>
                <a:lnTo>
                  <a:pt x="158" y="591"/>
                </a:lnTo>
                <a:lnTo>
                  <a:pt x="164" y="570"/>
                </a:lnTo>
                <a:lnTo>
                  <a:pt x="152" y="554"/>
                </a:lnTo>
                <a:lnTo>
                  <a:pt x="141" y="559"/>
                </a:lnTo>
                <a:lnTo>
                  <a:pt x="130" y="527"/>
                </a:lnTo>
                <a:lnTo>
                  <a:pt x="118" y="506"/>
                </a:lnTo>
                <a:lnTo>
                  <a:pt x="107" y="490"/>
                </a:lnTo>
                <a:lnTo>
                  <a:pt x="102" y="469"/>
                </a:lnTo>
                <a:lnTo>
                  <a:pt x="90" y="448"/>
                </a:lnTo>
                <a:lnTo>
                  <a:pt x="73" y="427"/>
                </a:lnTo>
                <a:lnTo>
                  <a:pt x="79" y="401"/>
                </a:lnTo>
                <a:lnTo>
                  <a:pt x="85" y="385"/>
                </a:lnTo>
                <a:lnTo>
                  <a:pt x="73" y="385"/>
                </a:lnTo>
                <a:lnTo>
                  <a:pt x="56" y="390"/>
                </a:lnTo>
                <a:lnTo>
                  <a:pt x="34" y="401"/>
                </a:lnTo>
                <a:lnTo>
                  <a:pt x="28" y="395"/>
                </a:lnTo>
                <a:lnTo>
                  <a:pt x="17" y="358"/>
                </a:lnTo>
                <a:lnTo>
                  <a:pt x="0" y="343"/>
                </a:lnTo>
                <a:lnTo>
                  <a:pt x="17" y="332"/>
                </a:lnTo>
                <a:lnTo>
                  <a:pt x="28" y="306"/>
                </a:lnTo>
                <a:lnTo>
                  <a:pt x="45" y="269"/>
                </a:lnTo>
                <a:lnTo>
                  <a:pt x="56" y="248"/>
                </a:lnTo>
                <a:lnTo>
                  <a:pt x="62" y="237"/>
                </a:lnTo>
                <a:lnTo>
                  <a:pt x="90" y="211"/>
                </a:lnTo>
                <a:lnTo>
                  <a:pt x="102" y="205"/>
                </a:lnTo>
                <a:lnTo>
                  <a:pt x="107" y="195"/>
                </a:lnTo>
                <a:lnTo>
                  <a:pt x="118" y="179"/>
                </a:lnTo>
                <a:lnTo>
                  <a:pt x="130" y="142"/>
                </a:lnTo>
                <a:lnTo>
                  <a:pt x="136" y="105"/>
                </a:lnTo>
                <a:lnTo>
                  <a:pt x="136" y="73"/>
                </a:lnTo>
                <a:lnTo>
                  <a:pt x="130" y="52"/>
                </a:lnTo>
                <a:lnTo>
                  <a:pt x="130" y="37"/>
                </a:lnTo>
                <a:lnTo>
                  <a:pt x="124" y="10"/>
                </a:lnTo>
                <a:lnTo>
                  <a:pt x="136" y="0"/>
                </a:lnTo>
                <a:lnTo>
                  <a:pt x="152" y="10"/>
                </a:lnTo>
                <a:lnTo>
                  <a:pt x="175" y="15"/>
                </a:lnTo>
                <a:lnTo>
                  <a:pt x="192" y="15"/>
                </a:lnTo>
                <a:lnTo>
                  <a:pt x="215" y="15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0" name="Freeform 202"/>
          <p:cNvSpPr>
            <a:spLocks/>
          </p:cNvSpPr>
          <p:nvPr/>
        </p:nvSpPr>
        <p:spPr bwMode="auto">
          <a:xfrm>
            <a:off x="5080440" y="3353965"/>
            <a:ext cx="453515" cy="314811"/>
          </a:xfrm>
          <a:custGeom>
            <a:avLst/>
            <a:gdLst/>
            <a:ahLst/>
            <a:cxnLst>
              <a:cxn ang="0">
                <a:pos x="243" y="5"/>
              </a:cxn>
              <a:cxn ang="0">
                <a:pos x="255" y="0"/>
              </a:cxn>
              <a:cxn ang="0">
                <a:pos x="266" y="16"/>
              </a:cxn>
              <a:cxn ang="0">
                <a:pos x="260" y="37"/>
              </a:cxn>
              <a:cxn ang="0">
                <a:pos x="260" y="63"/>
              </a:cxn>
              <a:cxn ang="0">
                <a:pos x="255" y="69"/>
              </a:cxn>
              <a:cxn ang="0">
                <a:pos x="232" y="79"/>
              </a:cxn>
              <a:cxn ang="0">
                <a:pos x="215" y="84"/>
              </a:cxn>
              <a:cxn ang="0">
                <a:pos x="198" y="95"/>
              </a:cxn>
              <a:cxn ang="0">
                <a:pos x="170" y="116"/>
              </a:cxn>
              <a:cxn ang="0">
                <a:pos x="153" y="132"/>
              </a:cxn>
              <a:cxn ang="0">
                <a:pos x="119" y="153"/>
              </a:cxn>
              <a:cxn ang="0">
                <a:pos x="85" y="163"/>
              </a:cxn>
              <a:cxn ang="0">
                <a:pos x="56" y="174"/>
              </a:cxn>
              <a:cxn ang="0">
                <a:pos x="45" y="169"/>
              </a:cxn>
              <a:cxn ang="0">
                <a:pos x="28" y="163"/>
              </a:cxn>
              <a:cxn ang="0">
                <a:pos x="0" y="163"/>
              </a:cxn>
              <a:cxn ang="0">
                <a:pos x="0" y="153"/>
              </a:cxn>
              <a:cxn ang="0">
                <a:pos x="11" y="142"/>
              </a:cxn>
              <a:cxn ang="0">
                <a:pos x="17" y="132"/>
              </a:cxn>
              <a:cxn ang="0">
                <a:pos x="22" y="111"/>
              </a:cxn>
              <a:cxn ang="0">
                <a:pos x="51" y="84"/>
              </a:cxn>
              <a:cxn ang="0">
                <a:pos x="73" y="63"/>
              </a:cxn>
              <a:cxn ang="0">
                <a:pos x="90" y="58"/>
              </a:cxn>
              <a:cxn ang="0">
                <a:pos x="102" y="42"/>
              </a:cxn>
              <a:cxn ang="0">
                <a:pos x="130" y="32"/>
              </a:cxn>
              <a:cxn ang="0">
                <a:pos x="147" y="37"/>
              </a:cxn>
              <a:cxn ang="0">
                <a:pos x="170" y="42"/>
              </a:cxn>
              <a:cxn ang="0">
                <a:pos x="181" y="48"/>
              </a:cxn>
              <a:cxn ang="0">
                <a:pos x="198" y="37"/>
              </a:cxn>
              <a:cxn ang="0">
                <a:pos x="209" y="21"/>
              </a:cxn>
              <a:cxn ang="0">
                <a:pos x="221" y="5"/>
              </a:cxn>
              <a:cxn ang="0">
                <a:pos x="243" y="5"/>
              </a:cxn>
            </a:cxnLst>
            <a:rect l="0" t="0" r="r" b="b"/>
            <a:pathLst>
              <a:path w="266" h="174">
                <a:moveTo>
                  <a:pt x="243" y="5"/>
                </a:moveTo>
                <a:lnTo>
                  <a:pt x="255" y="0"/>
                </a:lnTo>
                <a:lnTo>
                  <a:pt x="266" y="16"/>
                </a:lnTo>
                <a:lnTo>
                  <a:pt x="260" y="37"/>
                </a:lnTo>
                <a:lnTo>
                  <a:pt x="260" y="63"/>
                </a:lnTo>
                <a:lnTo>
                  <a:pt x="255" y="69"/>
                </a:lnTo>
                <a:lnTo>
                  <a:pt x="232" y="79"/>
                </a:lnTo>
                <a:lnTo>
                  <a:pt x="215" y="84"/>
                </a:lnTo>
                <a:lnTo>
                  <a:pt x="198" y="95"/>
                </a:lnTo>
                <a:lnTo>
                  <a:pt x="170" y="116"/>
                </a:lnTo>
                <a:lnTo>
                  <a:pt x="153" y="132"/>
                </a:lnTo>
                <a:lnTo>
                  <a:pt x="119" y="153"/>
                </a:lnTo>
                <a:lnTo>
                  <a:pt x="85" y="163"/>
                </a:lnTo>
                <a:lnTo>
                  <a:pt x="56" y="174"/>
                </a:lnTo>
                <a:lnTo>
                  <a:pt x="45" y="169"/>
                </a:lnTo>
                <a:lnTo>
                  <a:pt x="28" y="163"/>
                </a:lnTo>
                <a:lnTo>
                  <a:pt x="0" y="163"/>
                </a:lnTo>
                <a:lnTo>
                  <a:pt x="0" y="153"/>
                </a:lnTo>
                <a:lnTo>
                  <a:pt x="11" y="142"/>
                </a:lnTo>
                <a:lnTo>
                  <a:pt x="17" y="132"/>
                </a:lnTo>
                <a:lnTo>
                  <a:pt x="22" y="111"/>
                </a:lnTo>
                <a:lnTo>
                  <a:pt x="51" y="84"/>
                </a:lnTo>
                <a:lnTo>
                  <a:pt x="73" y="63"/>
                </a:lnTo>
                <a:lnTo>
                  <a:pt x="90" y="58"/>
                </a:lnTo>
                <a:lnTo>
                  <a:pt x="102" y="42"/>
                </a:lnTo>
                <a:lnTo>
                  <a:pt x="130" y="32"/>
                </a:lnTo>
                <a:lnTo>
                  <a:pt x="147" y="37"/>
                </a:lnTo>
                <a:lnTo>
                  <a:pt x="170" y="42"/>
                </a:lnTo>
                <a:lnTo>
                  <a:pt x="181" y="48"/>
                </a:lnTo>
                <a:lnTo>
                  <a:pt x="198" y="37"/>
                </a:lnTo>
                <a:lnTo>
                  <a:pt x="209" y="21"/>
                </a:lnTo>
                <a:lnTo>
                  <a:pt x="221" y="5"/>
                </a:lnTo>
                <a:lnTo>
                  <a:pt x="243" y="5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1" name="Freeform 203"/>
          <p:cNvSpPr>
            <a:spLocks/>
          </p:cNvSpPr>
          <p:nvPr/>
        </p:nvSpPr>
        <p:spPr bwMode="auto">
          <a:xfrm>
            <a:off x="4874141" y="2972211"/>
            <a:ext cx="620600" cy="696564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239" y="16"/>
              </a:cxn>
              <a:cxn ang="0">
                <a:pos x="251" y="53"/>
              </a:cxn>
              <a:cxn ang="0">
                <a:pos x="256" y="58"/>
              </a:cxn>
              <a:cxn ang="0">
                <a:pos x="279" y="48"/>
              </a:cxn>
              <a:cxn ang="0">
                <a:pos x="296" y="42"/>
              </a:cxn>
              <a:cxn ang="0">
                <a:pos x="308" y="42"/>
              </a:cxn>
              <a:cxn ang="0">
                <a:pos x="302" y="58"/>
              </a:cxn>
              <a:cxn ang="0">
                <a:pos x="296" y="85"/>
              </a:cxn>
              <a:cxn ang="0">
                <a:pos x="313" y="106"/>
              </a:cxn>
              <a:cxn ang="0">
                <a:pos x="325" y="127"/>
              </a:cxn>
              <a:cxn ang="0">
                <a:pos x="330" y="148"/>
              </a:cxn>
              <a:cxn ang="0">
                <a:pos x="342" y="164"/>
              </a:cxn>
              <a:cxn ang="0">
                <a:pos x="353" y="185"/>
              </a:cxn>
              <a:cxn ang="0">
                <a:pos x="364" y="216"/>
              </a:cxn>
              <a:cxn ang="0">
                <a:pos x="342" y="216"/>
              </a:cxn>
              <a:cxn ang="0">
                <a:pos x="330" y="232"/>
              </a:cxn>
              <a:cxn ang="0">
                <a:pos x="319" y="248"/>
              </a:cxn>
              <a:cxn ang="0">
                <a:pos x="302" y="259"/>
              </a:cxn>
              <a:cxn ang="0">
                <a:pos x="291" y="253"/>
              </a:cxn>
              <a:cxn ang="0">
                <a:pos x="268" y="248"/>
              </a:cxn>
              <a:cxn ang="0">
                <a:pos x="251" y="243"/>
              </a:cxn>
              <a:cxn ang="0">
                <a:pos x="222" y="253"/>
              </a:cxn>
              <a:cxn ang="0">
                <a:pos x="211" y="269"/>
              </a:cxn>
              <a:cxn ang="0">
                <a:pos x="194" y="274"/>
              </a:cxn>
              <a:cxn ang="0">
                <a:pos x="171" y="295"/>
              </a:cxn>
              <a:cxn ang="0">
                <a:pos x="143" y="322"/>
              </a:cxn>
              <a:cxn ang="0">
                <a:pos x="137" y="343"/>
              </a:cxn>
              <a:cxn ang="0">
                <a:pos x="132" y="353"/>
              </a:cxn>
              <a:cxn ang="0">
                <a:pos x="120" y="364"/>
              </a:cxn>
              <a:cxn ang="0">
                <a:pos x="120" y="374"/>
              </a:cxn>
              <a:cxn ang="0">
                <a:pos x="109" y="380"/>
              </a:cxn>
              <a:cxn ang="0">
                <a:pos x="86" y="380"/>
              </a:cxn>
              <a:cxn ang="0">
                <a:pos x="69" y="385"/>
              </a:cxn>
              <a:cxn ang="0">
                <a:pos x="46" y="380"/>
              </a:cxn>
              <a:cxn ang="0">
                <a:pos x="35" y="369"/>
              </a:cxn>
              <a:cxn ang="0">
                <a:pos x="29" y="338"/>
              </a:cxn>
              <a:cxn ang="0">
                <a:pos x="7" y="317"/>
              </a:cxn>
              <a:cxn ang="0">
                <a:pos x="0" y="295"/>
              </a:cxn>
              <a:cxn ang="0">
                <a:pos x="7" y="259"/>
              </a:cxn>
              <a:cxn ang="0">
                <a:pos x="24" y="243"/>
              </a:cxn>
              <a:cxn ang="0">
                <a:pos x="41" y="232"/>
              </a:cxn>
              <a:cxn ang="0">
                <a:pos x="64" y="222"/>
              </a:cxn>
              <a:cxn ang="0">
                <a:pos x="81" y="211"/>
              </a:cxn>
              <a:cxn ang="0">
                <a:pos x="86" y="185"/>
              </a:cxn>
              <a:cxn ang="0">
                <a:pos x="92" y="174"/>
              </a:cxn>
              <a:cxn ang="0">
                <a:pos x="103" y="164"/>
              </a:cxn>
              <a:cxn ang="0">
                <a:pos x="120" y="153"/>
              </a:cxn>
              <a:cxn ang="0">
                <a:pos x="137" y="158"/>
              </a:cxn>
              <a:cxn ang="0">
                <a:pos x="154" y="158"/>
              </a:cxn>
              <a:cxn ang="0">
                <a:pos x="171" y="153"/>
              </a:cxn>
              <a:cxn ang="0">
                <a:pos x="188" y="137"/>
              </a:cxn>
              <a:cxn ang="0">
                <a:pos x="194" y="127"/>
              </a:cxn>
              <a:cxn ang="0">
                <a:pos x="194" y="106"/>
              </a:cxn>
              <a:cxn ang="0">
                <a:pos x="194" y="69"/>
              </a:cxn>
              <a:cxn ang="0">
                <a:pos x="211" y="27"/>
              </a:cxn>
              <a:cxn ang="0">
                <a:pos x="222" y="0"/>
              </a:cxn>
            </a:cxnLst>
            <a:rect l="0" t="0" r="r" b="b"/>
            <a:pathLst>
              <a:path w="364" h="385">
                <a:moveTo>
                  <a:pt x="222" y="0"/>
                </a:moveTo>
                <a:lnTo>
                  <a:pt x="239" y="16"/>
                </a:lnTo>
                <a:lnTo>
                  <a:pt x="251" y="53"/>
                </a:lnTo>
                <a:lnTo>
                  <a:pt x="256" y="58"/>
                </a:lnTo>
                <a:lnTo>
                  <a:pt x="279" y="48"/>
                </a:lnTo>
                <a:lnTo>
                  <a:pt x="296" y="42"/>
                </a:lnTo>
                <a:lnTo>
                  <a:pt x="308" y="42"/>
                </a:lnTo>
                <a:lnTo>
                  <a:pt x="302" y="58"/>
                </a:lnTo>
                <a:lnTo>
                  <a:pt x="296" y="85"/>
                </a:lnTo>
                <a:lnTo>
                  <a:pt x="313" y="106"/>
                </a:lnTo>
                <a:lnTo>
                  <a:pt x="325" y="127"/>
                </a:lnTo>
                <a:lnTo>
                  <a:pt x="330" y="148"/>
                </a:lnTo>
                <a:lnTo>
                  <a:pt x="342" y="164"/>
                </a:lnTo>
                <a:lnTo>
                  <a:pt x="353" y="185"/>
                </a:lnTo>
                <a:lnTo>
                  <a:pt x="364" y="216"/>
                </a:lnTo>
                <a:lnTo>
                  <a:pt x="342" y="216"/>
                </a:lnTo>
                <a:lnTo>
                  <a:pt x="330" y="232"/>
                </a:lnTo>
                <a:lnTo>
                  <a:pt x="319" y="248"/>
                </a:lnTo>
                <a:lnTo>
                  <a:pt x="302" y="259"/>
                </a:lnTo>
                <a:lnTo>
                  <a:pt x="291" y="253"/>
                </a:lnTo>
                <a:lnTo>
                  <a:pt x="268" y="248"/>
                </a:lnTo>
                <a:lnTo>
                  <a:pt x="251" y="243"/>
                </a:lnTo>
                <a:lnTo>
                  <a:pt x="222" y="253"/>
                </a:lnTo>
                <a:lnTo>
                  <a:pt x="211" y="269"/>
                </a:lnTo>
                <a:lnTo>
                  <a:pt x="194" y="274"/>
                </a:lnTo>
                <a:lnTo>
                  <a:pt x="171" y="295"/>
                </a:lnTo>
                <a:lnTo>
                  <a:pt x="143" y="322"/>
                </a:lnTo>
                <a:lnTo>
                  <a:pt x="137" y="343"/>
                </a:lnTo>
                <a:lnTo>
                  <a:pt x="132" y="353"/>
                </a:lnTo>
                <a:lnTo>
                  <a:pt x="120" y="364"/>
                </a:lnTo>
                <a:lnTo>
                  <a:pt x="120" y="374"/>
                </a:lnTo>
                <a:lnTo>
                  <a:pt x="109" y="380"/>
                </a:lnTo>
                <a:lnTo>
                  <a:pt x="86" y="380"/>
                </a:lnTo>
                <a:lnTo>
                  <a:pt x="69" y="385"/>
                </a:lnTo>
                <a:lnTo>
                  <a:pt x="46" y="380"/>
                </a:lnTo>
                <a:lnTo>
                  <a:pt x="35" y="369"/>
                </a:lnTo>
                <a:lnTo>
                  <a:pt x="29" y="338"/>
                </a:lnTo>
                <a:lnTo>
                  <a:pt x="7" y="317"/>
                </a:lnTo>
                <a:lnTo>
                  <a:pt x="0" y="295"/>
                </a:lnTo>
                <a:lnTo>
                  <a:pt x="7" y="259"/>
                </a:lnTo>
                <a:lnTo>
                  <a:pt x="24" y="243"/>
                </a:lnTo>
                <a:lnTo>
                  <a:pt x="41" y="232"/>
                </a:lnTo>
                <a:lnTo>
                  <a:pt x="64" y="222"/>
                </a:lnTo>
                <a:lnTo>
                  <a:pt x="81" y="211"/>
                </a:lnTo>
                <a:lnTo>
                  <a:pt x="86" y="185"/>
                </a:lnTo>
                <a:lnTo>
                  <a:pt x="92" y="174"/>
                </a:lnTo>
                <a:lnTo>
                  <a:pt x="103" y="164"/>
                </a:lnTo>
                <a:lnTo>
                  <a:pt x="120" y="153"/>
                </a:lnTo>
                <a:lnTo>
                  <a:pt x="137" y="158"/>
                </a:lnTo>
                <a:lnTo>
                  <a:pt x="154" y="158"/>
                </a:lnTo>
                <a:lnTo>
                  <a:pt x="171" y="153"/>
                </a:lnTo>
                <a:lnTo>
                  <a:pt x="188" y="137"/>
                </a:lnTo>
                <a:lnTo>
                  <a:pt x="194" y="127"/>
                </a:lnTo>
                <a:lnTo>
                  <a:pt x="194" y="106"/>
                </a:lnTo>
                <a:lnTo>
                  <a:pt x="194" y="69"/>
                </a:lnTo>
                <a:lnTo>
                  <a:pt x="211" y="27"/>
                </a:lnTo>
                <a:lnTo>
                  <a:pt x="222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2" name="Freeform 204"/>
          <p:cNvSpPr>
            <a:spLocks/>
          </p:cNvSpPr>
          <p:nvPr/>
        </p:nvSpPr>
        <p:spPr bwMode="auto">
          <a:xfrm>
            <a:off x="4739451" y="2943262"/>
            <a:ext cx="514894" cy="495736"/>
          </a:xfrm>
          <a:custGeom>
            <a:avLst/>
            <a:gdLst/>
            <a:ahLst/>
            <a:cxnLst>
              <a:cxn ang="0">
                <a:pos x="6" y="11"/>
              </a:cxn>
              <a:cxn ang="0">
                <a:pos x="17" y="11"/>
              </a:cxn>
              <a:cxn ang="0">
                <a:pos x="17" y="11"/>
              </a:cxn>
              <a:cxn ang="0">
                <a:pos x="28" y="11"/>
              </a:cxn>
              <a:cxn ang="0">
                <a:pos x="40" y="11"/>
              </a:cxn>
              <a:cxn ang="0">
                <a:pos x="45" y="6"/>
              </a:cxn>
              <a:cxn ang="0">
                <a:pos x="51" y="11"/>
              </a:cxn>
              <a:cxn ang="0">
                <a:pos x="57" y="11"/>
              </a:cxn>
              <a:cxn ang="0">
                <a:pos x="62" y="6"/>
              </a:cxn>
              <a:cxn ang="0">
                <a:pos x="68" y="16"/>
              </a:cxn>
              <a:cxn ang="0">
                <a:pos x="68" y="27"/>
              </a:cxn>
              <a:cxn ang="0">
                <a:pos x="74" y="37"/>
              </a:cxn>
              <a:cxn ang="0">
                <a:pos x="86" y="43"/>
              </a:cxn>
              <a:cxn ang="0">
                <a:pos x="92" y="43"/>
              </a:cxn>
              <a:cxn ang="0">
                <a:pos x="97" y="43"/>
              </a:cxn>
              <a:cxn ang="0">
                <a:pos x="103" y="48"/>
              </a:cxn>
              <a:cxn ang="0">
                <a:pos x="114" y="53"/>
              </a:cxn>
              <a:cxn ang="0">
                <a:pos x="126" y="53"/>
              </a:cxn>
              <a:cxn ang="0">
                <a:pos x="131" y="58"/>
              </a:cxn>
              <a:cxn ang="0">
                <a:pos x="143" y="58"/>
              </a:cxn>
              <a:cxn ang="0">
                <a:pos x="154" y="58"/>
              </a:cxn>
              <a:cxn ang="0">
                <a:pos x="171" y="53"/>
              </a:cxn>
              <a:cxn ang="0">
                <a:pos x="182" y="48"/>
              </a:cxn>
              <a:cxn ang="0">
                <a:pos x="188" y="43"/>
              </a:cxn>
              <a:cxn ang="0">
                <a:pos x="194" y="48"/>
              </a:cxn>
              <a:cxn ang="0">
                <a:pos x="199" y="53"/>
              </a:cxn>
              <a:cxn ang="0">
                <a:pos x="205" y="53"/>
              </a:cxn>
              <a:cxn ang="0">
                <a:pos x="217" y="53"/>
              </a:cxn>
              <a:cxn ang="0">
                <a:pos x="228" y="43"/>
              </a:cxn>
              <a:cxn ang="0">
                <a:pos x="234" y="37"/>
              </a:cxn>
              <a:cxn ang="0">
                <a:pos x="245" y="27"/>
              </a:cxn>
              <a:cxn ang="0">
                <a:pos x="245" y="16"/>
              </a:cxn>
              <a:cxn ang="0">
                <a:pos x="251" y="6"/>
              </a:cxn>
              <a:cxn ang="0">
                <a:pos x="262" y="6"/>
              </a:cxn>
              <a:cxn ang="0">
                <a:pos x="302" y="16"/>
              </a:cxn>
              <a:cxn ang="0">
                <a:pos x="273" y="85"/>
              </a:cxn>
              <a:cxn ang="0">
                <a:pos x="273" y="143"/>
              </a:cxn>
              <a:cxn ang="0">
                <a:pos x="251" y="169"/>
              </a:cxn>
              <a:cxn ang="0">
                <a:pos x="217" y="174"/>
              </a:cxn>
              <a:cxn ang="0">
                <a:pos x="182" y="180"/>
              </a:cxn>
              <a:cxn ang="0">
                <a:pos x="165" y="201"/>
              </a:cxn>
              <a:cxn ang="0">
                <a:pos x="143" y="238"/>
              </a:cxn>
              <a:cxn ang="0">
                <a:pos x="103" y="259"/>
              </a:cxn>
              <a:cxn ang="0">
                <a:pos x="68" y="259"/>
              </a:cxn>
              <a:cxn ang="0">
                <a:pos x="45" y="232"/>
              </a:cxn>
              <a:cxn ang="0">
                <a:pos x="28" y="180"/>
              </a:cxn>
              <a:cxn ang="0">
                <a:pos x="6" y="137"/>
              </a:cxn>
              <a:cxn ang="0">
                <a:pos x="0" y="90"/>
              </a:cxn>
              <a:cxn ang="0">
                <a:pos x="11" y="58"/>
              </a:cxn>
              <a:cxn ang="0">
                <a:pos x="0" y="11"/>
              </a:cxn>
            </a:cxnLst>
            <a:rect l="0" t="0" r="r" b="b"/>
            <a:pathLst>
              <a:path w="302" h="274">
                <a:moveTo>
                  <a:pt x="0" y="11"/>
                </a:moveTo>
                <a:lnTo>
                  <a:pt x="6" y="11"/>
                </a:lnTo>
                <a:lnTo>
                  <a:pt x="11" y="11"/>
                </a:lnTo>
                <a:lnTo>
                  <a:pt x="17" y="11"/>
                </a:lnTo>
                <a:lnTo>
                  <a:pt x="17" y="16"/>
                </a:lnTo>
                <a:lnTo>
                  <a:pt x="17" y="11"/>
                </a:lnTo>
                <a:lnTo>
                  <a:pt x="23" y="11"/>
                </a:lnTo>
                <a:lnTo>
                  <a:pt x="28" y="11"/>
                </a:lnTo>
                <a:lnTo>
                  <a:pt x="34" y="11"/>
                </a:lnTo>
                <a:lnTo>
                  <a:pt x="40" y="11"/>
                </a:lnTo>
                <a:lnTo>
                  <a:pt x="40" y="6"/>
                </a:lnTo>
                <a:lnTo>
                  <a:pt x="45" y="6"/>
                </a:lnTo>
                <a:lnTo>
                  <a:pt x="51" y="6"/>
                </a:lnTo>
                <a:lnTo>
                  <a:pt x="51" y="11"/>
                </a:lnTo>
                <a:lnTo>
                  <a:pt x="57" y="6"/>
                </a:lnTo>
                <a:lnTo>
                  <a:pt x="57" y="11"/>
                </a:lnTo>
                <a:lnTo>
                  <a:pt x="57" y="6"/>
                </a:lnTo>
                <a:lnTo>
                  <a:pt x="62" y="6"/>
                </a:lnTo>
                <a:lnTo>
                  <a:pt x="62" y="11"/>
                </a:lnTo>
                <a:lnTo>
                  <a:pt x="68" y="16"/>
                </a:lnTo>
                <a:lnTo>
                  <a:pt x="68" y="21"/>
                </a:lnTo>
                <a:lnTo>
                  <a:pt x="68" y="27"/>
                </a:lnTo>
                <a:lnTo>
                  <a:pt x="74" y="32"/>
                </a:lnTo>
                <a:lnTo>
                  <a:pt x="74" y="37"/>
                </a:lnTo>
                <a:lnTo>
                  <a:pt x="79" y="43"/>
                </a:lnTo>
                <a:lnTo>
                  <a:pt x="86" y="43"/>
                </a:lnTo>
                <a:lnTo>
                  <a:pt x="86" y="48"/>
                </a:lnTo>
                <a:lnTo>
                  <a:pt x="92" y="43"/>
                </a:lnTo>
                <a:lnTo>
                  <a:pt x="92" y="48"/>
                </a:lnTo>
                <a:lnTo>
                  <a:pt x="97" y="43"/>
                </a:lnTo>
                <a:lnTo>
                  <a:pt x="97" y="48"/>
                </a:lnTo>
                <a:lnTo>
                  <a:pt x="103" y="48"/>
                </a:lnTo>
                <a:lnTo>
                  <a:pt x="109" y="48"/>
                </a:lnTo>
                <a:lnTo>
                  <a:pt x="114" y="53"/>
                </a:lnTo>
                <a:lnTo>
                  <a:pt x="120" y="53"/>
                </a:lnTo>
                <a:lnTo>
                  <a:pt x="126" y="53"/>
                </a:lnTo>
                <a:lnTo>
                  <a:pt x="131" y="53"/>
                </a:lnTo>
                <a:lnTo>
                  <a:pt x="131" y="58"/>
                </a:lnTo>
                <a:lnTo>
                  <a:pt x="137" y="58"/>
                </a:lnTo>
                <a:lnTo>
                  <a:pt x="143" y="58"/>
                </a:lnTo>
                <a:lnTo>
                  <a:pt x="148" y="58"/>
                </a:lnTo>
                <a:lnTo>
                  <a:pt x="154" y="58"/>
                </a:lnTo>
                <a:lnTo>
                  <a:pt x="160" y="53"/>
                </a:lnTo>
                <a:lnTo>
                  <a:pt x="171" y="53"/>
                </a:lnTo>
                <a:lnTo>
                  <a:pt x="177" y="53"/>
                </a:lnTo>
                <a:lnTo>
                  <a:pt x="182" y="48"/>
                </a:lnTo>
                <a:lnTo>
                  <a:pt x="182" y="43"/>
                </a:lnTo>
                <a:lnTo>
                  <a:pt x="188" y="43"/>
                </a:lnTo>
                <a:lnTo>
                  <a:pt x="194" y="43"/>
                </a:lnTo>
                <a:lnTo>
                  <a:pt x="194" y="48"/>
                </a:lnTo>
                <a:lnTo>
                  <a:pt x="199" y="48"/>
                </a:lnTo>
                <a:lnTo>
                  <a:pt x="199" y="53"/>
                </a:lnTo>
                <a:lnTo>
                  <a:pt x="205" y="58"/>
                </a:lnTo>
                <a:lnTo>
                  <a:pt x="205" y="53"/>
                </a:lnTo>
                <a:lnTo>
                  <a:pt x="211" y="53"/>
                </a:lnTo>
                <a:lnTo>
                  <a:pt x="217" y="53"/>
                </a:lnTo>
                <a:lnTo>
                  <a:pt x="222" y="48"/>
                </a:lnTo>
                <a:lnTo>
                  <a:pt x="228" y="43"/>
                </a:lnTo>
                <a:lnTo>
                  <a:pt x="228" y="37"/>
                </a:lnTo>
                <a:lnTo>
                  <a:pt x="234" y="37"/>
                </a:lnTo>
                <a:lnTo>
                  <a:pt x="239" y="32"/>
                </a:lnTo>
                <a:lnTo>
                  <a:pt x="245" y="27"/>
                </a:lnTo>
                <a:lnTo>
                  <a:pt x="245" y="21"/>
                </a:lnTo>
                <a:lnTo>
                  <a:pt x="245" y="16"/>
                </a:lnTo>
                <a:lnTo>
                  <a:pt x="245" y="11"/>
                </a:lnTo>
                <a:lnTo>
                  <a:pt x="251" y="6"/>
                </a:lnTo>
                <a:lnTo>
                  <a:pt x="256" y="6"/>
                </a:lnTo>
                <a:lnTo>
                  <a:pt x="262" y="6"/>
                </a:lnTo>
                <a:lnTo>
                  <a:pt x="262" y="0"/>
                </a:lnTo>
                <a:lnTo>
                  <a:pt x="302" y="16"/>
                </a:lnTo>
                <a:lnTo>
                  <a:pt x="290" y="43"/>
                </a:lnTo>
                <a:lnTo>
                  <a:pt x="273" y="85"/>
                </a:lnTo>
                <a:lnTo>
                  <a:pt x="273" y="122"/>
                </a:lnTo>
                <a:lnTo>
                  <a:pt x="273" y="143"/>
                </a:lnTo>
                <a:lnTo>
                  <a:pt x="268" y="153"/>
                </a:lnTo>
                <a:lnTo>
                  <a:pt x="251" y="169"/>
                </a:lnTo>
                <a:lnTo>
                  <a:pt x="234" y="174"/>
                </a:lnTo>
                <a:lnTo>
                  <a:pt x="217" y="174"/>
                </a:lnTo>
                <a:lnTo>
                  <a:pt x="199" y="169"/>
                </a:lnTo>
                <a:lnTo>
                  <a:pt x="182" y="180"/>
                </a:lnTo>
                <a:lnTo>
                  <a:pt x="171" y="190"/>
                </a:lnTo>
                <a:lnTo>
                  <a:pt x="165" y="201"/>
                </a:lnTo>
                <a:lnTo>
                  <a:pt x="160" y="227"/>
                </a:lnTo>
                <a:lnTo>
                  <a:pt x="143" y="238"/>
                </a:lnTo>
                <a:lnTo>
                  <a:pt x="120" y="248"/>
                </a:lnTo>
                <a:lnTo>
                  <a:pt x="103" y="259"/>
                </a:lnTo>
                <a:lnTo>
                  <a:pt x="86" y="274"/>
                </a:lnTo>
                <a:lnTo>
                  <a:pt x="68" y="259"/>
                </a:lnTo>
                <a:lnTo>
                  <a:pt x="51" y="248"/>
                </a:lnTo>
                <a:lnTo>
                  <a:pt x="45" y="232"/>
                </a:lnTo>
                <a:lnTo>
                  <a:pt x="45" y="206"/>
                </a:lnTo>
                <a:lnTo>
                  <a:pt x="28" y="180"/>
                </a:lnTo>
                <a:lnTo>
                  <a:pt x="28" y="159"/>
                </a:lnTo>
                <a:lnTo>
                  <a:pt x="6" y="137"/>
                </a:lnTo>
                <a:lnTo>
                  <a:pt x="6" y="111"/>
                </a:lnTo>
                <a:lnTo>
                  <a:pt x="0" y="90"/>
                </a:lnTo>
                <a:lnTo>
                  <a:pt x="6" y="74"/>
                </a:lnTo>
                <a:lnTo>
                  <a:pt x="11" y="58"/>
                </a:lnTo>
                <a:lnTo>
                  <a:pt x="11" y="32"/>
                </a:lnTo>
                <a:lnTo>
                  <a:pt x="0" y="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3" name="Freeform 205"/>
          <p:cNvSpPr>
            <a:spLocks/>
          </p:cNvSpPr>
          <p:nvPr/>
        </p:nvSpPr>
        <p:spPr bwMode="auto">
          <a:xfrm>
            <a:off x="4497348" y="2876319"/>
            <a:ext cx="1239496" cy="1013186"/>
          </a:xfrm>
          <a:custGeom>
            <a:avLst/>
            <a:gdLst/>
            <a:ahLst/>
            <a:cxnLst>
              <a:cxn ang="0">
                <a:pos x="716" y="433"/>
              </a:cxn>
              <a:cxn ang="0">
                <a:pos x="676" y="465"/>
              </a:cxn>
              <a:cxn ang="0">
                <a:pos x="614" y="512"/>
              </a:cxn>
              <a:cxn ang="0">
                <a:pos x="585" y="475"/>
              </a:cxn>
              <a:cxn ang="0">
                <a:pos x="534" y="486"/>
              </a:cxn>
              <a:cxn ang="0">
                <a:pos x="477" y="486"/>
              </a:cxn>
              <a:cxn ang="0">
                <a:pos x="455" y="528"/>
              </a:cxn>
              <a:cxn ang="0">
                <a:pos x="409" y="544"/>
              </a:cxn>
              <a:cxn ang="0">
                <a:pos x="370" y="555"/>
              </a:cxn>
              <a:cxn ang="0">
                <a:pos x="324" y="555"/>
              </a:cxn>
              <a:cxn ang="0">
                <a:pos x="324" y="528"/>
              </a:cxn>
              <a:cxn ang="0">
                <a:pos x="302" y="507"/>
              </a:cxn>
              <a:cxn ang="0">
                <a:pos x="239" y="470"/>
              </a:cxn>
              <a:cxn ang="0">
                <a:pos x="221" y="433"/>
              </a:cxn>
              <a:cxn ang="0">
                <a:pos x="193" y="407"/>
              </a:cxn>
              <a:cxn ang="0">
                <a:pos x="159" y="386"/>
              </a:cxn>
              <a:cxn ang="0">
                <a:pos x="114" y="370"/>
              </a:cxn>
              <a:cxn ang="0">
                <a:pos x="108" y="285"/>
              </a:cxn>
              <a:cxn ang="0">
                <a:pos x="57" y="227"/>
              </a:cxn>
              <a:cxn ang="0">
                <a:pos x="12" y="169"/>
              </a:cxn>
              <a:cxn ang="0">
                <a:pos x="6" y="132"/>
              </a:cxn>
              <a:cxn ang="0">
                <a:pos x="34" y="111"/>
              </a:cxn>
              <a:cxn ang="0">
                <a:pos x="34" y="85"/>
              </a:cxn>
              <a:cxn ang="0">
                <a:pos x="46" y="43"/>
              </a:cxn>
              <a:cxn ang="0">
                <a:pos x="17" y="16"/>
              </a:cxn>
              <a:cxn ang="0">
                <a:pos x="23" y="11"/>
              </a:cxn>
              <a:cxn ang="0">
                <a:pos x="29" y="0"/>
              </a:cxn>
              <a:cxn ang="0">
                <a:pos x="40" y="0"/>
              </a:cxn>
              <a:cxn ang="0">
                <a:pos x="46" y="11"/>
              </a:cxn>
              <a:cxn ang="0">
                <a:pos x="51" y="16"/>
              </a:cxn>
              <a:cxn ang="0">
                <a:pos x="57" y="22"/>
              </a:cxn>
              <a:cxn ang="0">
                <a:pos x="68" y="22"/>
              </a:cxn>
              <a:cxn ang="0">
                <a:pos x="80" y="22"/>
              </a:cxn>
              <a:cxn ang="0">
                <a:pos x="91" y="22"/>
              </a:cxn>
              <a:cxn ang="0">
                <a:pos x="102" y="27"/>
              </a:cxn>
              <a:cxn ang="0">
                <a:pos x="108" y="32"/>
              </a:cxn>
              <a:cxn ang="0">
                <a:pos x="119" y="32"/>
              </a:cxn>
              <a:cxn ang="0">
                <a:pos x="125" y="43"/>
              </a:cxn>
              <a:cxn ang="0">
                <a:pos x="131" y="48"/>
              </a:cxn>
              <a:cxn ang="0">
                <a:pos x="142" y="53"/>
              </a:cxn>
              <a:cxn ang="0">
                <a:pos x="153" y="69"/>
              </a:cxn>
              <a:cxn ang="0">
                <a:pos x="148" y="111"/>
              </a:cxn>
              <a:cxn ang="0">
                <a:pos x="148" y="148"/>
              </a:cxn>
              <a:cxn ang="0">
                <a:pos x="170" y="196"/>
              </a:cxn>
              <a:cxn ang="0">
                <a:pos x="187" y="243"/>
              </a:cxn>
              <a:cxn ang="0">
                <a:pos x="193" y="285"/>
              </a:cxn>
              <a:cxn ang="0">
                <a:pos x="228" y="312"/>
              </a:cxn>
              <a:cxn ang="0">
                <a:pos x="228" y="370"/>
              </a:cxn>
              <a:cxn ang="0">
                <a:pos x="256" y="423"/>
              </a:cxn>
              <a:cxn ang="0">
                <a:pos x="290" y="438"/>
              </a:cxn>
              <a:cxn ang="0">
                <a:pos x="330" y="433"/>
              </a:cxn>
              <a:cxn ang="0">
                <a:pos x="370" y="428"/>
              </a:cxn>
              <a:cxn ang="0">
                <a:pos x="398" y="438"/>
              </a:cxn>
              <a:cxn ang="0">
                <a:pos x="460" y="417"/>
              </a:cxn>
              <a:cxn ang="0">
                <a:pos x="512" y="380"/>
              </a:cxn>
              <a:cxn ang="0">
                <a:pos x="557" y="349"/>
              </a:cxn>
              <a:cxn ang="0">
                <a:pos x="597" y="333"/>
              </a:cxn>
              <a:cxn ang="0">
                <a:pos x="608" y="380"/>
              </a:cxn>
              <a:cxn ang="0">
                <a:pos x="636" y="380"/>
              </a:cxn>
              <a:cxn ang="0">
                <a:pos x="670" y="391"/>
              </a:cxn>
              <a:cxn ang="0">
                <a:pos x="699" y="402"/>
              </a:cxn>
              <a:cxn ang="0">
                <a:pos x="710" y="417"/>
              </a:cxn>
            </a:cxnLst>
            <a:rect l="0" t="0" r="r" b="b"/>
            <a:pathLst>
              <a:path w="727" h="560">
                <a:moveTo>
                  <a:pt x="727" y="423"/>
                </a:moveTo>
                <a:lnTo>
                  <a:pt x="716" y="433"/>
                </a:lnTo>
                <a:lnTo>
                  <a:pt x="699" y="444"/>
                </a:lnTo>
                <a:lnTo>
                  <a:pt x="676" y="465"/>
                </a:lnTo>
                <a:lnTo>
                  <a:pt x="636" y="502"/>
                </a:lnTo>
                <a:lnTo>
                  <a:pt x="614" y="512"/>
                </a:lnTo>
                <a:lnTo>
                  <a:pt x="602" y="481"/>
                </a:lnTo>
                <a:lnTo>
                  <a:pt x="585" y="475"/>
                </a:lnTo>
                <a:lnTo>
                  <a:pt x="563" y="475"/>
                </a:lnTo>
                <a:lnTo>
                  <a:pt x="534" y="486"/>
                </a:lnTo>
                <a:lnTo>
                  <a:pt x="495" y="491"/>
                </a:lnTo>
                <a:lnTo>
                  <a:pt x="477" y="486"/>
                </a:lnTo>
                <a:lnTo>
                  <a:pt x="472" y="507"/>
                </a:lnTo>
                <a:lnTo>
                  <a:pt x="455" y="528"/>
                </a:lnTo>
                <a:lnTo>
                  <a:pt x="438" y="539"/>
                </a:lnTo>
                <a:lnTo>
                  <a:pt x="409" y="544"/>
                </a:lnTo>
                <a:lnTo>
                  <a:pt x="387" y="560"/>
                </a:lnTo>
                <a:lnTo>
                  <a:pt x="370" y="555"/>
                </a:lnTo>
                <a:lnTo>
                  <a:pt x="353" y="549"/>
                </a:lnTo>
                <a:lnTo>
                  <a:pt x="324" y="555"/>
                </a:lnTo>
                <a:lnTo>
                  <a:pt x="313" y="549"/>
                </a:lnTo>
                <a:lnTo>
                  <a:pt x="324" y="528"/>
                </a:lnTo>
                <a:lnTo>
                  <a:pt x="319" y="518"/>
                </a:lnTo>
                <a:lnTo>
                  <a:pt x="302" y="507"/>
                </a:lnTo>
                <a:lnTo>
                  <a:pt x="273" y="491"/>
                </a:lnTo>
                <a:lnTo>
                  <a:pt x="239" y="470"/>
                </a:lnTo>
                <a:lnTo>
                  <a:pt x="228" y="460"/>
                </a:lnTo>
                <a:lnTo>
                  <a:pt x="221" y="433"/>
                </a:lnTo>
                <a:lnTo>
                  <a:pt x="210" y="428"/>
                </a:lnTo>
                <a:lnTo>
                  <a:pt x="193" y="407"/>
                </a:lnTo>
                <a:lnTo>
                  <a:pt x="176" y="396"/>
                </a:lnTo>
                <a:lnTo>
                  <a:pt x="159" y="386"/>
                </a:lnTo>
                <a:lnTo>
                  <a:pt x="125" y="380"/>
                </a:lnTo>
                <a:lnTo>
                  <a:pt x="114" y="370"/>
                </a:lnTo>
                <a:lnTo>
                  <a:pt x="114" y="333"/>
                </a:lnTo>
                <a:lnTo>
                  <a:pt x="108" y="285"/>
                </a:lnTo>
                <a:lnTo>
                  <a:pt x="97" y="254"/>
                </a:lnTo>
                <a:lnTo>
                  <a:pt x="57" y="227"/>
                </a:lnTo>
                <a:lnTo>
                  <a:pt x="29" y="212"/>
                </a:lnTo>
                <a:lnTo>
                  <a:pt x="12" y="169"/>
                </a:lnTo>
                <a:lnTo>
                  <a:pt x="0" y="138"/>
                </a:lnTo>
                <a:lnTo>
                  <a:pt x="6" y="132"/>
                </a:lnTo>
                <a:lnTo>
                  <a:pt x="23" y="117"/>
                </a:lnTo>
                <a:lnTo>
                  <a:pt x="34" y="111"/>
                </a:lnTo>
                <a:lnTo>
                  <a:pt x="34" y="101"/>
                </a:lnTo>
                <a:lnTo>
                  <a:pt x="34" y="85"/>
                </a:lnTo>
                <a:lnTo>
                  <a:pt x="40" y="64"/>
                </a:lnTo>
                <a:lnTo>
                  <a:pt x="46" y="43"/>
                </a:lnTo>
                <a:lnTo>
                  <a:pt x="12" y="16"/>
                </a:lnTo>
                <a:lnTo>
                  <a:pt x="17" y="16"/>
                </a:lnTo>
                <a:lnTo>
                  <a:pt x="17" y="11"/>
                </a:lnTo>
                <a:lnTo>
                  <a:pt x="23" y="11"/>
                </a:lnTo>
                <a:lnTo>
                  <a:pt x="23" y="6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0" y="6"/>
                </a:lnTo>
                <a:lnTo>
                  <a:pt x="46" y="11"/>
                </a:lnTo>
                <a:lnTo>
                  <a:pt x="51" y="11"/>
                </a:lnTo>
                <a:lnTo>
                  <a:pt x="51" y="16"/>
                </a:lnTo>
                <a:lnTo>
                  <a:pt x="57" y="16"/>
                </a:lnTo>
                <a:lnTo>
                  <a:pt x="57" y="22"/>
                </a:lnTo>
                <a:lnTo>
                  <a:pt x="63" y="22"/>
                </a:lnTo>
                <a:lnTo>
                  <a:pt x="68" y="22"/>
                </a:lnTo>
                <a:lnTo>
                  <a:pt x="74" y="22"/>
                </a:lnTo>
                <a:lnTo>
                  <a:pt x="80" y="22"/>
                </a:lnTo>
                <a:lnTo>
                  <a:pt x="85" y="22"/>
                </a:lnTo>
                <a:lnTo>
                  <a:pt x="91" y="22"/>
                </a:lnTo>
                <a:lnTo>
                  <a:pt x="97" y="22"/>
                </a:lnTo>
                <a:lnTo>
                  <a:pt x="102" y="27"/>
                </a:lnTo>
                <a:lnTo>
                  <a:pt x="108" y="27"/>
                </a:lnTo>
                <a:lnTo>
                  <a:pt x="108" y="32"/>
                </a:lnTo>
                <a:lnTo>
                  <a:pt x="114" y="32"/>
                </a:lnTo>
                <a:lnTo>
                  <a:pt x="119" y="32"/>
                </a:lnTo>
                <a:lnTo>
                  <a:pt x="119" y="43"/>
                </a:lnTo>
                <a:lnTo>
                  <a:pt x="125" y="43"/>
                </a:lnTo>
                <a:lnTo>
                  <a:pt x="125" y="48"/>
                </a:lnTo>
                <a:lnTo>
                  <a:pt x="131" y="48"/>
                </a:lnTo>
                <a:lnTo>
                  <a:pt x="136" y="53"/>
                </a:lnTo>
                <a:lnTo>
                  <a:pt x="142" y="53"/>
                </a:lnTo>
                <a:lnTo>
                  <a:pt x="142" y="48"/>
                </a:lnTo>
                <a:lnTo>
                  <a:pt x="153" y="69"/>
                </a:lnTo>
                <a:lnTo>
                  <a:pt x="153" y="95"/>
                </a:lnTo>
                <a:lnTo>
                  <a:pt x="148" y="111"/>
                </a:lnTo>
                <a:lnTo>
                  <a:pt x="142" y="127"/>
                </a:lnTo>
                <a:lnTo>
                  <a:pt x="148" y="148"/>
                </a:lnTo>
                <a:lnTo>
                  <a:pt x="148" y="175"/>
                </a:lnTo>
                <a:lnTo>
                  <a:pt x="170" y="196"/>
                </a:lnTo>
                <a:lnTo>
                  <a:pt x="170" y="217"/>
                </a:lnTo>
                <a:lnTo>
                  <a:pt x="187" y="243"/>
                </a:lnTo>
                <a:lnTo>
                  <a:pt x="187" y="270"/>
                </a:lnTo>
                <a:lnTo>
                  <a:pt x="193" y="285"/>
                </a:lnTo>
                <a:lnTo>
                  <a:pt x="210" y="296"/>
                </a:lnTo>
                <a:lnTo>
                  <a:pt x="228" y="312"/>
                </a:lnTo>
                <a:lnTo>
                  <a:pt x="221" y="349"/>
                </a:lnTo>
                <a:lnTo>
                  <a:pt x="228" y="370"/>
                </a:lnTo>
                <a:lnTo>
                  <a:pt x="251" y="391"/>
                </a:lnTo>
                <a:lnTo>
                  <a:pt x="256" y="423"/>
                </a:lnTo>
                <a:lnTo>
                  <a:pt x="268" y="433"/>
                </a:lnTo>
                <a:lnTo>
                  <a:pt x="290" y="438"/>
                </a:lnTo>
                <a:lnTo>
                  <a:pt x="307" y="433"/>
                </a:lnTo>
                <a:lnTo>
                  <a:pt x="330" y="433"/>
                </a:lnTo>
                <a:lnTo>
                  <a:pt x="341" y="428"/>
                </a:lnTo>
                <a:lnTo>
                  <a:pt x="370" y="428"/>
                </a:lnTo>
                <a:lnTo>
                  <a:pt x="387" y="433"/>
                </a:lnTo>
                <a:lnTo>
                  <a:pt x="398" y="438"/>
                </a:lnTo>
                <a:lnTo>
                  <a:pt x="426" y="428"/>
                </a:lnTo>
                <a:lnTo>
                  <a:pt x="460" y="417"/>
                </a:lnTo>
                <a:lnTo>
                  <a:pt x="495" y="396"/>
                </a:lnTo>
                <a:lnTo>
                  <a:pt x="512" y="380"/>
                </a:lnTo>
                <a:lnTo>
                  <a:pt x="540" y="359"/>
                </a:lnTo>
                <a:lnTo>
                  <a:pt x="557" y="349"/>
                </a:lnTo>
                <a:lnTo>
                  <a:pt x="574" y="344"/>
                </a:lnTo>
                <a:lnTo>
                  <a:pt x="597" y="333"/>
                </a:lnTo>
                <a:lnTo>
                  <a:pt x="619" y="359"/>
                </a:lnTo>
                <a:lnTo>
                  <a:pt x="608" y="380"/>
                </a:lnTo>
                <a:lnTo>
                  <a:pt x="619" y="386"/>
                </a:lnTo>
                <a:lnTo>
                  <a:pt x="636" y="380"/>
                </a:lnTo>
                <a:lnTo>
                  <a:pt x="659" y="380"/>
                </a:lnTo>
                <a:lnTo>
                  <a:pt x="670" y="391"/>
                </a:lnTo>
                <a:lnTo>
                  <a:pt x="687" y="396"/>
                </a:lnTo>
                <a:lnTo>
                  <a:pt x="699" y="402"/>
                </a:lnTo>
                <a:lnTo>
                  <a:pt x="704" y="417"/>
                </a:lnTo>
                <a:lnTo>
                  <a:pt x="710" y="417"/>
                </a:lnTo>
                <a:lnTo>
                  <a:pt x="727" y="423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4" name="Freeform 206"/>
          <p:cNvSpPr>
            <a:spLocks/>
          </p:cNvSpPr>
          <p:nvPr/>
        </p:nvSpPr>
        <p:spPr bwMode="auto">
          <a:xfrm>
            <a:off x="1783075" y="3985395"/>
            <a:ext cx="1710061" cy="1049370"/>
          </a:xfrm>
          <a:custGeom>
            <a:avLst/>
            <a:gdLst/>
            <a:ahLst/>
            <a:cxnLst>
              <a:cxn ang="0">
                <a:pos x="952" y="269"/>
              </a:cxn>
              <a:cxn ang="0">
                <a:pos x="952" y="300"/>
              </a:cxn>
              <a:cxn ang="0">
                <a:pos x="912" y="321"/>
              </a:cxn>
              <a:cxn ang="0">
                <a:pos x="873" y="343"/>
              </a:cxn>
              <a:cxn ang="0">
                <a:pos x="816" y="385"/>
              </a:cxn>
              <a:cxn ang="0">
                <a:pos x="844" y="416"/>
              </a:cxn>
              <a:cxn ang="0">
                <a:pos x="839" y="474"/>
              </a:cxn>
              <a:cxn ang="0">
                <a:pos x="793" y="511"/>
              </a:cxn>
              <a:cxn ang="0">
                <a:pos x="731" y="522"/>
              </a:cxn>
              <a:cxn ang="0">
                <a:pos x="623" y="554"/>
              </a:cxn>
              <a:cxn ang="0">
                <a:pos x="584" y="580"/>
              </a:cxn>
              <a:cxn ang="0">
                <a:pos x="532" y="559"/>
              </a:cxn>
              <a:cxn ang="0">
                <a:pos x="470" y="569"/>
              </a:cxn>
              <a:cxn ang="0">
                <a:pos x="442" y="517"/>
              </a:cxn>
              <a:cxn ang="0">
                <a:pos x="402" y="485"/>
              </a:cxn>
              <a:cxn ang="0">
                <a:pos x="357" y="480"/>
              </a:cxn>
              <a:cxn ang="0">
                <a:pos x="294" y="443"/>
              </a:cxn>
              <a:cxn ang="0">
                <a:pos x="260" y="395"/>
              </a:cxn>
              <a:cxn ang="0">
                <a:pos x="215" y="416"/>
              </a:cxn>
              <a:cxn ang="0">
                <a:pos x="153" y="443"/>
              </a:cxn>
              <a:cxn ang="0">
                <a:pos x="85" y="422"/>
              </a:cxn>
              <a:cxn ang="0">
                <a:pos x="11" y="416"/>
              </a:cxn>
              <a:cxn ang="0">
                <a:pos x="34" y="385"/>
              </a:cxn>
              <a:cxn ang="0">
                <a:pos x="17" y="321"/>
              </a:cxn>
              <a:cxn ang="0">
                <a:pos x="22" y="263"/>
              </a:cxn>
              <a:cxn ang="0">
                <a:pos x="45" y="237"/>
              </a:cxn>
              <a:cxn ang="0">
                <a:pos x="102" y="248"/>
              </a:cxn>
              <a:cxn ang="0">
                <a:pos x="136" y="205"/>
              </a:cxn>
              <a:cxn ang="0">
                <a:pos x="164" y="132"/>
              </a:cxn>
              <a:cxn ang="0">
                <a:pos x="175" y="63"/>
              </a:cxn>
              <a:cxn ang="0">
                <a:pos x="209" y="16"/>
              </a:cxn>
              <a:cxn ang="0">
                <a:pos x="277" y="21"/>
              </a:cxn>
              <a:cxn ang="0">
                <a:pos x="357" y="10"/>
              </a:cxn>
              <a:cxn ang="0">
                <a:pos x="408" y="0"/>
              </a:cxn>
              <a:cxn ang="0">
                <a:pos x="464" y="47"/>
              </a:cxn>
              <a:cxn ang="0">
                <a:pos x="538" y="142"/>
              </a:cxn>
              <a:cxn ang="0">
                <a:pos x="572" y="132"/>
              </a:cxn>
              <a:cxn ang="0">
                <a:pos x="634" y="195"/>
              </a:cxn>
              <a:cxn ang="0">
                <a:pos x="691" y="248"/>
              </a:cxn>
              <a:cxn ang="0">
                <a:pos x="765" y="258"/>
              </a:cxn>
              <a:cxn ang="0">
                <a:pos x="844" y="237"/>
              </a:cxn>
              <a:cxn ang="0">
                <a:pos x="935" y="237"/>
              </a:cxn>
              <a:cxn ang="0">
                <a:pos x="997" y="227"/>
              </a:cxn>
            </a:cxnLst>
            <a:rect l="0" t="0" r="r" b="b"/>
            <a:pathLst>
              <a:path w="1003" h="580">
                <a:moveTo>
                  <a:pt x="1003" y="232"/>
                </a:moveTo>
                <a:lnTo>
                  <a:pt x="963" y="269"/>
                </a:lnTo>
                <a:lnTo>
                  <a:pt x="952" y="269"/>
                </a:lnTo>
                <a:lnTo>
                  <a:pt x="941" y="274"/>
                </a:lnTo>
                <a:lnTo>
                  <a:pt x="946" y="285"/>
                </a:lnTo>
                <a:lnTo>
                  <a:pt x="952" y="300"/>
                </a:lnTo>
                <a:lnTo>
                  <a:pt x="946" y="311"/>
                </a:lnTo>
                <a:lnTo>
                  <a:pt x="924" y="316"/>
                </a:lnTo>
                <a:lnTo>
                  <a:pt x="912" y="321"/>
                </a:lnTo>
                <a:lnTo>
                  <a:pt x="895" y="321"/>
                </a:lnTo>
                <a:lnTo>
                  <a:pt x="890" y="327"/>
                </a:lnTo>
                <a:lnTo>
                  <a:pt x="873" y="343"/>
                </a:lnTo>
                <a:lnTo>
                  <a:pt x="839" y="358"/>
                </a:lnTo>
                <a:lnTo>
                  <a:pt x="816" y="374"/>
                </a:lnTo>
                <a:lnTo>
                  <a:pt x="816" y="385"/>
                </a:lnTo>
                <a:lnTo>
                  <a:pt x="822" y="401"/>
                </a:lnTo>
                <a:lnTo>
                  <a:pt x="833" y="411"/>
                </a:lnTo>
                <a:lnTo>
                  <a:pt x="844" y="416"/>
                </a:lnTo>
                <a:lnTo>
                  <a:pt x="850" y="438"/>
                </a:lnTo>
                <a:lnTo>
                  <a:pt x="856" y="464"/>
                </a:lnTo>
                <a:lnTo>
                  <a:pt x="839" y="474"/>
                </a:lnTo>
                <a:lnTo>
                  <a:pt x="822" y="490"/>
                </a:lnTo>
                <a:lnTo>
                  <a:pt x="816" y="501"/>
                </a:lnTo>
                <a:lnTo>
                  <a:pt x="793" y="511"/>
                </a:lnTo>
                <a:lnTo>
                  <a:pt x="776" y="522"/>
                </a:lnTo>
                <a:lnTo>
                  <a:pt x="759" y="517"/>
                </a:lnTo>
                <a:lnTo>
                  <a:pt x="731" y="522"/>
                </a:lnTo>
                <a:lnTo>
                  <a:pt x="663" y="532"/>
                </a:lnTo>
                <a:lnTo>
                  <a:pt x="629" y="543"/>
                </a:lnTo>
                <a:lnTo>
                  <a:pt x="623" y="554"/>
                </a:lnTo>
                <a:lnTo>
                  <a:pt x="612" y="569"/>
                </a:lnTo>
                <a:lnTo>
                  <a:pt x="595" y="580"/>
                </a:lnTo>
                <a:lnTo>
                  <a:pt x="584" y="580"/>
                </a:lnTo>
                <a:lnTo>
                  <a:pt x="572" y="569"/>
                </a:lnTo>
                <a:lnTo>
                  <a:pt x="555" y="564"/>
                </a:lnTo>
                <a:lnTo>
                  <a:pt x="532" y="559"/>
                </a:lnTo>
                <a:lnTo>
                  <a:pt x="504" y="569"/>
                </a:lnTo>
                <a:lnTo>
                  <a:pt x="493" y="575"/>
                </a:lnTo>
                <a:lnTo>
                  <a:pt x="470" y="569"/>
                </a:lnTo>
                <a:lnTo>
                  <a:pt x="453" y="548"/>
                </a:lnTo>
                <a:lnTo>
                  <a:pt x="453" y="527"/>
                </a:lnTo>
                <a:lnTo>
                  <a:pt x="442" y="517"/>
                </a:lnTo>
                <a:lnTo>
                  <a:pt x="430" y="517"/>
                </a:lnTo>
                <a:lnTo>
                  <a:pt x="419" y="501"/>
                </a:lnTo>
                <a:lnTo>
                  <a:pt x="402" y="485"/>
                </a:lnTo>
                <a:lnTo>
                  <a:pt x="391" y="474"/>
                </a:lnTo>
                <a:lnTo>
                  <a:pt x="374" y="464"/>
                </a:lnTo>
                <a:lnTo>
                  <a:pt x="357" y="480"/>
                </a:lnTo>
                <a:lnTo>
                  <a:pt x="345" y="485"/>
                </a:lnTo>
                <a:lnTo>
                  <a:pt x="323" y="474"/>
                </a:lnTo>
                <a:lnTo>
                  <a:pt x="294" y="443"/>
                </a:lnTo>
                <a:lnTo>
                  <a:pt x="277" y="432"/>
                </a:lnTo>
                <a:lnTo>
                  <a:pt x="272" y="406"/>
                </a:lnTo>
                <a:lnTo>
                  <a:pt x="260" y="395"/>
                </a:lnTo>
                <a:lnTo>
                  <a:pt x="243" y="401"/>
                </a:lnTo>
                <a:lnTo>
                  <a:pt x="226" y="401"/>
                </a:lnTo>
                <a:lnTo>
                  <a:pt x="215" y="416"/>
                </a:lnTo>
                <a:lnTo>
                  <a:pt x="198" y="443"/>
                </a:lnTo>
                <a:lnTo>
                  <a:pt x="164" y="453"/>
                </a:lnTo>
                <a:lnTo>
                  <a:pt x="153" y="443"/>
                </a:lnTo>
                <a:lnTo>
                  <a:pt x="130" y="432"/>
                </a:lnTo>
                <a:lnTo>
                  <a:pt x="113" y="422"/>
                </a:lnTo>
                <a:lnTo>
                  <a:pt x="85" y="422"/>
                </a:lnTo>
                <a:lnTo>
                  <a:pt x="62" y="416"/>
                </a:lnTo>
                <a:lnTo>
                  <a:pt x="45" y="416"/>
                </a:lnTo>
                <a:lnTo>
                  <a:pt x="11" y="416"/>
                </a:lnTo>
                <a:lnTo>
                  <a:pt x="17" y="401"/>
                </a:lnTo>
                <a:lnTo>
                  <a:pt x="28" y="395"/>
                </a:lnTo>
                <a:lnTo>
                  <a:pt x="34" y="385"/>
                </a:lnTo>
                <a:lnTo>
                  <a:pt x="5" y="332"/>
                </a:lnTo>
                <a:lnTo>
                  <a:pt x="0" y="321"/>
                </a:lnTo>
                <a:lnTo>
                  <a:pt x="17" y="321"/>
                </a:lnTo>
                <a:lnTo>
                  <a:pt x="11" y="295"/>
                </a:lnTo>
                <a:lnTo>
                  <a:pt x="5" y="269"/>
                </a:lnTo>
                <a:lnTo>
                  <a:pt x="22" y="263"/>
                </a:lnTo>
                <a:lnTo>
                  <a:pt x="34" y="258"/>
                </a:lnTo>
                <a:lnTo>
                  <a:pt x="28" y="242"/>
                </a:lnTo>
                <a:lnTo>
                  <a:pt x="45" y="237"/>
                </a:lnTo>
                <a:lnTo>
                  <a:pt x="62" y="248"/>
                </a:lnTo>
                <a:lnTo>
                  <a:pt x="79" y="237"/>
                </a:lnTo>
                <a:lnTo>
                  <a:pt x="102" y="248"/>
                </a:lnTo>
                <a:lnTo>
                  <a:pt x="113" y="242"/>
                </a:lnTo>
                <a:lnTo>
                  <a:pt x="107" y="227"/>
                </a:lnTo>
                <a:lnTo>
                  <a:pt x="136" y="205"/>
                </a:lnTo>
                <a:lnTo>
                  <a:pt x="153" y="179"/>
                </a:lnTo>
                <a:lnTo>
                  <a:pt x="170" y="158"/>
                </a:lnTo>
                <a:lnTo>
                  <a:pt x="164" y="132"/>
                </a:lnTo>
                <a:lnTo>
                  <a:pt x="175" y="116"/>
                </a:lnTo>
                <a:lnTo>
                  <a:pt x="181" y="89"/>
                </a:lnTo>
                <a:lnTo>
                  <a:pt x="175" y="63"/>
                </a:lnTo>
                <a:lnTo>
                  <a:pt x="192" y="53"/>
                </a:lnTo>
                <a:lnTo>
                  <a:pt x="198" y="26"/>
                </a:lnTo>
                <a:lnTo>
                  <a:pt x="209" y="16"/>
                </a:lnTo>
                <a:lnTo>
                  <a:pt x="215" y="5"/>
                </a:lnTo>
                <a:lnTo>
                  <a:pt x="238" y="16"/>
                </a:lnTo>
                <a:lnTo>
                  <a:pt x="277" y="21"/>
                </a:lnTo>
                <a:lnTo>
                  <a:pt x="311" y="16"/>
                </a:lnTo>
                <a:lnTo>
                  <a:pt x="340" y="16"/>
                </a:lnTo>
                <a:lnTo>
                  <a:pt x="357" y="10"/>
                </a:lnTo>
                <a:lnTo>
                  <a:pt x="368" y="10"/>
                </a:lnTo>
                <a:lnTo>
                  <a:pt x="385" y="0"/>
                </a:lnTo>
                <a:lnTo>
                  <a:pt x="408" y="0"/>
                </a:lnTo>
                <a:lnTo>
                  <a:pt x="430" y="10"/>
                </a:lnTo>
                <a:lnTo>
                  <a:pt x="436" y="26"/>
                </a:lnTo>
                <a:lnTo>
                  <a:pt x="464" y="47"/>
                </a:lnTo>
                <a:lnTo>
                  <a:pt x="499" y="95"/>
                </a:lnTo>
                <a:lnTo>
                  <a:pt x="527" y="126"/>
                </a:lnTo>
                <a:lnTo>
                  <a:pt x="538" y="142"/>
                </a:lnTo>
                <a:lnTo>
                  <a:pt x="549" y="142"/>
                </a:lnTo>
                <a:lnTo>
                  <a:pt x="561" y="126"/>
                </a:lnTo>
                <a:lnTo>
                  <a:pt x="572" y="132"/>
                </a:lnTo>
                <a:lnTo>
                  <a:pt x="595" y="147"/>
                </a:lnTo>
                <a:lnTo>
                  <a:pt x="618" y="169"/>
                </a:lnTo>
                <a:lnTo>
                  <a:pt x="634" y="195"/>
                </a:lnTo>
                <a:lnTo>
                  <a:pt x="634" y="216"/>
                </a:lnTo>
                <a:lnTo>
                  <a:pt x="651" y="237"/>
                </a:lnTo>
                <a:lnTo>
                  <a:pt x="691" y="248"/>
                </a:lnTo>
                <a:lnTo>
                  <a:pt x="731" y="258"/>
                </a:lnTo>
                <a:lnTo>
                  <a:pt x="737" y="263"/>
                </a:lnTo>
                <a:lnTo>
                  <a:pt x="765" y="258"/>
                </a:lnTo>
                <a:lnTo>
                  <a:pt x="793" y="248"/>
                </a:lnTo>
                <a:lnTo>
                  <a:pt x="822" y="248"/>
                </a:lnTo>
                <a:lnTo>
                  <a:pt x="844" y="237"/>
                </a:lnTo>
                <a:lnTo>
                  <a:pt x="878" y="242"/>
                </a:lnTo>
                <a:lnTo>
                  <a:pt x="912" y="237"/>
                </a:lnTo>
                <a:lnTo>
                  <a:pt x="935" y="237"/>
                </a:lnTo>
                <a:lnTo>
                  <a:pt x="992" y="211"/>
                </a:lnTo>
                <a:lnTo>
                  <a:pt x="997" y="221"/>
                </a:lnTo>
                <a:lnTo>
                  <a:pt x="997" y="227"/>
                </a:lnTo>
                <a:lnTo>
                  <a:pt x="997" y="232"/>
                </a:lnTo>
                <a:lnTo>
                  <a:pt x="1003" y="2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" name="Freeform 207"/>
          <p:cNvSpPr>
            <a:spLocks/>
          </p:cNvSpPr>
          <p:nvPr/>
        </p:nvSpPr>
        <p:spPr bwMode="auto">
          <a:xfrm>
            <a:off x="2516201" y="3708578"/>
            <a:ext cx="753586" cy="743605"/>
          </a:xfrm>
          <a:custGeom>
            <a:avLst/>
            <a:gdLst/>
            <a:ahLst/>
            <a:cxnLst>
              <a:cxn ang="0">
                <a:pos x="301" y="411"/>
              </a:cxn>
              <a:cxn ang="0">
                <a:pos x="261" y="400"/>
              </a:cxn>
              <a:cxn ang="0">
                <a:pos x="221" y="390"/>
              </a:cxn>
              <a:cxn ang="0">
                <a:pos x="204" y="369"/>
              </a:cxn>
              <a:cxn ang="0">
                <a:pos x="204" y="347"/>
              </a:cxn>
              <a:cxn ang="0">
                <a:pos x="187" y="321"/>
              </a:cxn>
              <a:cxn ang="0">
                <a:pos x="165" y="300"/>
              </a:cxn>
              <a:cxn ang="0">
                <a:pos x="142" y="284"/>
              </a:cxn>
              <a:cxn ang="0">
                <a:pos x="131" y="279"/>
              </a:cxn>
              <a:cxn ang="0">
                <a:pos x="119" y="295"/>
              </a:cxn>
              <a:cxn ang="0">
                <a:pos x="108" y="295"/>
              </a:cxn>
              <a:cxn ang="0">
                <a:pos x="97" y="279"/>
              </a:cxn>
              <a:cxn ang="0">
                <a:pos x="68" y="247"/>
              </a:cxn>
              <a:cxn ang="0">
                <a:pos x="34" y="200"/>
              </a:cxn>
              <a:cxn ang="0">
                <a:pos x="6" y="179"/>
              </a:cxn>
              <a:cxn ang="0">
                <a:pos x="0" y="163"/>
              </a:cxn>
              <a:cxn ang="0">
                <a:pos x="17" y="147"/>
              </a:cxn>
              <a:cxn ang="0">
                <a:pos x="40" y="121"/>
              </a:cxn>
              <a:cxn ang="0">
                <a:pos x="68" y="100"/>
              </a:cxn>
              <a:cxn ang="0">
                <a:pos x="91" y="79"/>
              </a:cxn>
              <a:cxn ang="0">
                <a:pos x="108" y="47"/>
              </a:cxn>
              <a:cxn ang="0">
                <a:pos x="108" y="37"/>
              </a:cxn>
              <a:cxn ang="0">
                <a:pos x="114" y="21"/>
              </a:cxn>
              <a:cxn ang="0">
                <a:pos x="119" y="10"/>
              </a:cxn>
              <a:cxn ang="0">
                <a:pos x="136" y="5"/>
              </a:cxn>
              <a:cxn ang="0">
                <a:pos x="153" y="0"/>
              </a:cxn>
              <a:cxn ang="0">
                <a:pos x="159" y="21"/>
              </a:cxn>
              <a:cxn ang="0">
                <a:pos x="176" y="26"/>
              </a:cxn>
              <a:cxn ang="0">
                <a:pos x="187" y="15"/>
              </a:cxn>
              <a:cxn ang="0">
                <a:pos x="204" y="10"/>
              </a:cxn>
              <a:cxn ang="0">
                <a:pos x="216" y="5"/>
              </a:cxn>
              <a:cxn ang="0">
                <a:pos x="227" y="15"/>
              </a:cxn>
              <a:cxn ang="0">
                <a:pos x="250" y="15"/>
              </a:cxn>
              <a:cxn ang="0">
                <a:pos x="272" y="21"/>
              </a:cxn>
              <a:cxn ang="0">
                <a:pos x="289" y="31"/>
              </a:cxn>
              <a:cxn ang="0">
                <a:pos x="306" y="31"/>
              </a:cxn>
              <a:cxn ang="0">
                <a:pos x="335" y="42"/>
              </a:cxn>
              <a:cxn ang="0">
                <a:pos x="346" y="52"/>
              </a:cxn>
              <a:cxn ang="0">
                <a:pos x="357" y="58"/>
              </a:cxn>
              <a:cxn ang="0">
                <a:pos x="363" y="116"/>
              </a:cxn>
              <a:cxn ang="0">
                <a:pos x="369" y="158"/>
              </a:cxn>
              <a:cxn ang="0">
                <a:pos x="386" y="184"/>
              </a:cxn>
              <a:cxn ang="0">
                <a:pos x="414" y="205"/>
              </a:cxn>
              <a:cxn ang="0">
                <a:pos x="442" y="210"/>
              </a:cxn>
              <a:cxn ang="0">
                <a:pos x="437" y="232"/>
              </a:cxn>
              <a:cxn ang="0">
                <a:pos x="414" y="263"/>
              </a:cxn>
              <a:cxn ang="0">
                <a:pos x="374" y="295"/>
              </a:cxn>
              <a:cxn ang="0">
                <a:pos x="369" y="321"/>
              </a:cxn>
              <a:cxn ang="0">
                <a:pos x="352" y="347"/>
              </a:cxn>
              <a:cxn ang="0">
                <a:pos x="335" y="363"/>
              </a:cxn>
              <a:cxn ang="0">
                <a:pos x="318" y="390"/>
              </a:cxn>
              <a:cxn ang="0">
                <a:pos x="301" y="411"/>
              </a:cxn>
            </a:cxnLst>
            <a:rect l="0" t="0" r="r" b="b"/>
            <a:pathLst>
              <a:path w="442" h="411">
                <a:moveTo>
                  <a:pt x="301" y="411"/>
                </a:moveTo>
                <a:lnTo>
                  <a:pt x="261" y="400"/>
                </a:lnTo>
                <a:lnTo>
                  <a:pt x="221" y="390"/>
                </a:lnTo>
                <a:lnTo>
                  <a:pt x="204" y="369"/>
                </a:lnTo>
                <a:lnTo>
                  <a:pt x="204" y="347"/>
                </a:lnTo>
                <a:lnTo>
                  <a:pt x="187" y="321"/>
                </a:lnTo>
                <a:lnTo>
                  <a:pt x="165" y="300"/>
                </a:lnTo>
                <a:lnTo>
                  <a:pt x="142" y="284"/>
                </a:lnTo>
                <a:lnTo>
                  <a:pt x="131" y="279"/>
                </a:lnTo>
                <a:lnTo>
                  <a:pt x="119" y="295"/>
                </a:lnTo>
                <a:lnTo>
                  <a:pt x="108" y="295"/>
                </a:lnTo>
                <a:lnTo>
                  <a:pt x="97" y="279"/>
                </a:lnTo>
                <a:lnTo>
                  <a:pt x="68" y="247"/>
                </a:lnTo>
                <a:lnTo>
                  <a:pt x="34" y="200"/>
                </a:lnTo>
                <a:lnTo>
                  <a:pt x="6" y="179"/>
                </a:lnTo>
                <a:lnTo>
                  <a:pt x="0" y="163"/>
                </a:lnTo>
                <a:lnTo>
                  <a:pt x="17" y="147"/>
                </a:lnTo>
                <a:lnTo>
                  <a:pt x="40" y="121"/>
                </a:lnTo>
                <a:lnTo>
                  <a:pt x="68" y="100"/>
                </a:lnTo>
                <a:lnTo>
                  <a:pt x="91" y="79"/>
                </a:lnTo>
                <a:lnTo>
                  <a:pt x="108" y="47"/>
                </a:lnTo>
                <a:lnTo>
                  <a:pt x="108" y="37"/>
                </a:lnTo>
                <a:lnTo>
                  <a:pt x="114" y="21"/>
                </a:lnTo>
                <a:lnTo>
                  <a:pt x="119" y="10"/>
                </a:lnTo>
                <a:lnTo>
                  <a:pt x="136" y="5"/>
                </a:lnTo>
                <a:lnTo>
                  <a:pt x="153" y="0"/>
                </a:lnTo>
                <a:lnTo>
                  <a:pt x="159" y="21"/>
                </a:lnTo>
                <a:lnTo>
                  <a:pt x="176" y="26"/>
                </a:lnTo>
                <a:lnTo>
                  <a:pt x="187" y="15"/>
                </a:lnTo>
                <a:lnTo>
                  <a:pt x="204" y="10"/>
                </a:lnTo>
                <a:lnTo>
                  <a:pt x="216" y="5"/>
                </a:lnTo>
                <a:lnTo>
                  <a:pt x="227" y="15"/>
                </a:lnTo>
                <a:lnTo>
                  <a:pt x="250" y="15"/>
                </a:lnTo>
                <a:lnTo>
                  <a:pt x="272" y="21"/>
                </a:lnTo>
                <a:lnTo>
                  <a:pt x="289" y="31"/>
                </a:lnTo>
                <a:lnTo>
                  <a:pt x="306" y="31"/>
                </a:lnTo>
                <a:lnTo>
                  <a:pt x="335" y="42"/>
                </a:lnTo>
                <a:lnTo>
                  <a:pt x="346" y="52"/>
                </a:lnTo>
                <a:lnTo>
                  <a:pt x="357" y="58"/>
                </a:lnTo>
                <a:lnTo>
                  <a:pt x="363" y="116"/>
                </a:lnTo>
                <a:lnTo>
                  <a:pt x="369" y="158"/>
                </a:lnTo>
                <a:lnTo>
                  <a:pt x="386" y="184"/>
                </a:lnTo>
                <a:lnTo>
                  <a:pt x="414" y="205"/>
                </a:lnTo>
                <a:lnTo>
                  <a:pt x="442" y="210"/>
                </a:lnTo>
                <a:lnTo>
                  <a:pt x="437" y="232"/>
                </a:lnTo>
                <a:lnTo>
                  <a:pt x="414" y="263"/>
                </a:lnTo>
                <a:lnTo>
                  <a:pt x="374" y="295"/>
                </a:lnTo>
                <a:lnTo>
                  <a:pt x="369" y="321"/>
                </a:lnTo>
                <a:lnTo>
                  <a:pt x="352" y="347"/>
                </a:lnTo>
                <a:lnTo>
                  <a:pt x="335" y="363"/>
                </a:lnTo>
                <a:lnTo>
                  <a:pt x="318" y="390"/>
                </a:lnTo>
                <a:lnTo>
                  <a:pt x="301" y="4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" name="Freeform 208"/>
          <p:cNvSpPr>
            <a:spLocks/>
          </p:cNvSpPr>
          <p:nvPr/>
        </p:nvSpPr>
        <p:spPr bwMode="auto">
          <a:xfrm>
            <a:off x="3029391" y="3621734"/>
            <a:ext cx="637650" cy="839496"/>
          </a:xfrm>
          <a:custGeom>
            <a:avLst/>
            <a:gdLst/>
            <a:ahLst/>
            <a:cxnLst>
              <a:cxn ang="0">
                <a:pos x="204" y="438"/>
              </a:cxn>
              <a:cxn ang="0">
                <a:pos x="147" y="443"/>
              </a:cxn>
              <a:cxn ang="0">
                <a:pos x="90" y="449"/>
              </a:cxn>
              <a:cxn ang="0">
                <a:pos x="34" y="459"/>
              </a:cxn>
              <a:cxn ang="0">
                <a:pos x="0" y="459"/>
              </a:cxn>
              <a:cxn ang="0">
                <a:pos x="34" y="412"/>
              </a:cxn>
              <a:cxn ang="0">
                <a:pos x="68" y="369"/>
              </a:cxn>
              <a:cxn ang="0">
                <a:pos x="113" y="311"/>
              </a:cxn>
              <a:cxn ang="0">
                <a:pos x="141" y="258"/>
              </a:cxn>
              <a:cxn ang="0">
                <a:pos x="85" y="232"/>
              </a:cxn>
              <a:cxn ang="0">
                <a:pos x="62" y="163"/>
              </a:cxn>
              <a:cxn ang="0">
                <a:pos x="68" y="89"/>
              </a:cxn>
              <a:cxn ang="0">
                <a:pos x="119" y="89"/>
              </a:cxn>
              <a:cxn ang="0">
                <a:pos x="181" y="52"/>
              </a:cxn>
              <a:cxn ang="0">
                <a:pos x="227" y="26"/>
              </a:cxn>
              <a:cxn ang="0">
                <a:pos x="266" y="21"/>
              </a:cxn>
              <a:cxn ang="0">
                <a:pos x="295" y="5"/>
              </a:cxn>
              <a:cxn ang="0">
                <a:pos x="329" y="5"/>
              </a:cxn>
              <a:cxn ang="0">
                <a:pos x="317" y="10"/>
              </a:cxn>
              <a:cxn ang="0">
                <a:pos x="295" y="26"/>
              </a:cxn>
              <a:cxn ang="0">
                <a:pos x="295" y="42"/>
              </a:cxn>
              <a:cxn ang="0">
                <a:pos x="295" y="52"/>
              </a:cxn>
              <a:cxn ang="0">
                <a:pos x="289" y="63"/>
              </a:cxn>
              <a:cxn ang="0">
                <a:pos x="283" y="74"/>
              </a:cxn>
              <a:cxn ang="0">
                <a:pos x="272" y="84"/>
              </a:cxn>
              <a:cxn ang="0">
                <a:pos x="272" y="95"/>
              </a:cxn>
              <a:cxn ang="0">
                <a:pos x="289" y="111"/>
              </a:cxn>
              <a:cxn ang="0">
                <a:pos x="317" y="116"/>
              </a:cxn>
              <a:cxn ang="0">
                <a:pos x="334" y="126"/>
              </a:cxn>
              <a:cxn ang="0">
                <a:pos x="351" y="137"/>
              </a:cxn>
              <a:cxn ang="0">
                <a:pos x="374" y="158"/>
              </a:cxn>
              <a:cxn ang="0">
                <a:pos x="374" y="174"/>
              </a:cxn>
              <a:cxn ang="0">
                <a:pos x="363" y="190"/>
              </a:cxn>
              <a:cxn ang="0">
                <a:pos x="340" y="190"/>
              </a:cxn>
              <a:cxn ang="0">
                <a:pos x="329" y="195"/>
              </a:cxn>
              <a:cxn ang="0">
                <a:pos x="334" y="216"/>
              </a:cxn>
              <a:cxn ang="0">
                <a:pos x="340" y="232"/>
              </a:cxn>
              <a:cxn ang="0">
                <a:pos x="340" y="248"/>
              </a:cxn>
              <a:cxn ang="0">
                <a:pos x="340" y="264"/>
              </a:cxn>
              <a:cxn ang="0">
                <a:pos x="340" y="280"/>
              </a:cxn>
              <a:cxn ang="0">
                <a:pos x="340" y="301"/>
              </a:cxn>
              <a:cxn ang="0">
                <a:pos x="340" y="317"/>
              </a:cxn>
              <a:cxn ang="0">
                <a:pos x="323" y="317"/>
              </a:cxn>
              <a:cxn ang="0">
                <a:pos x="306" y="322"/>
              </a:cxn>
              <a:cxn ang="0">
                <a:pos x="295" y="317"/>
              </a:cxn>
              <a:cxn ang="0">
                <a:pos x="283" y="317"/>
              </a:cxn>
              <a:cxn ang="0">
                <a:pos x="272" y="311"/>
              </a:cxn>
              <a:cxn ang="0">
                <a:pos x="266" y="306"/>
              </a:cxn>
              <a:cxn ang="0">
                <a:pos x="266" y="306"/>
              </a:cxn>
              <a:cxn ang="0">
                <a:pos x="266" y="317"/>
              </a:cxn>
              <a:cxn ang="0">
                <a:pos x="266" y="327"/>
              </a:cxn>
              <a:cxn ang="0">
                <a:pos x="261" y="338"/>
              </a:cxn>
              <a:cxn ang="0">
                <a:pos x="255" y="348"/>
              </a:cxn>
              <a:cxn ang="0">
                <a:pos x="255" y="364"/>
              </a:cxn>
              <a:cxn ang="0">
                <a:pos x="249" y="375"/>
              </a:cxn>
              <a:cxn ang="0">
                <a:pos x="255" y="385"/>
              </a:cxn>
              <a:cxn ang="0">
                <a:pos x="261" y="401"/>
              </a:cxn>
            </a:cxnLst>
            <a:rect l="0" t="0" r="r" b="b"/>
            <a:pathLst>
              <a:path w="374" h="464">
                <a:moveTo>
                  <a:pt x="261" y="412"/>
                </a:moveTo>
                <a:lnTo>
                  <a:pt x="204" y="438"/>
                </a:lnTo>
                <a:lnTo>
                  <a:pt x="181" y="438"/>
                </a:lnTo>
                <a:lnTo>
                  <a:pt x="147" y="443"/>
                </a:lnTo>
                <a:lnTo>
                  <a:pt x="113" y="438"/>
                </a:lnTo>
                <a:lnTo>
                  <a:pt x="90" y="449"/>
                </a:lnTo>
                <a:lnTo>
                  <a:pt x="62" y="449"/>
                </a:lnTo>
                <a:lnTo>
                  <a:pt x="34" y="459"/>
                </a:lnTo>
                <a:lnTo>
                  <a:pt x="5" y="464"/>
                </a:lnTo>
                <a:lnTo>
                  <a:pt x="0" y="459"/>
                </a:lnTo>
                <a:lnTo>
                  <a:pt x="17" y="438"/>
                </a:lnTo>
                <a:lnTo>
                  <a:pt x="34" y="412"/>
                </a:lnTo>
                <a:lnTo>
                  <a:pt x="51" y="396"/>
                </a:lnTo>
                <a:lnTo>
                  <a:pt x="68" y="369"/>
                </a:lnTo>
                <a:lnTo>
                  <a:pt x="73" y="343"/>
                </a:lnTo>
                <a:lnTo>
                  <a:pt x="113" y="311"/>
                </a:lnTo>
                <a:lnTo>
                  <a:pt x="136" y="280"/>
                </a:lnTo>
                <a:lnTo>
                  <a:pt x="141" y="258"/>
                </a:lnTo>
                <a:lnTo>
                  <a:pt x="113" y="253"/>
                </a:lnTo>
                <a:lnTo>
                  <a:pt x="85" y="232"/>
                </a:lnTo>
                <a:lnTo>
                  <a:pt x="68" y="206"/>
                </a:lnTo>
                <a:lnTo>
                  <a:pt x="62" y="163"/>
                </a:lnTo>
                <a:lnTo>
                  <a:pt x="56" y="105"/>
                </a:lnTo>
                <a:lnTo>
                  <a:pt x="68" y="89"/>
                </a:lnTo>
                <a:lnTo>
                  <a:pt x="90" y="95"/>
                </a:lnTo>
                <a:lnTo>
                  <a:pt x="119" y="89"/>
                </a:lnTo>
                <a:lnTo>
                  <a:pt x="147" y="68"/>
                </a:lnTo>
                <a:lnTo>
                  <a:pt x="181" y="52"/>
                </a:lnTo>
                <a:lnTo>
                  <a:pt x="210" y="37"/>
                </a:lnTo>
                <a:lnTo>
                  <a:pt x="227" y="26"/>
                </a:lnTo>
                <a:lnTo>
                  <a:pt x="249" y="21"/>
                </a:lnTo>
                <a:lnTo>
                  <a:pt x="266" y="21"/>
                </a:lnTo>
                <a:lnTo>
                  <a:pt x="278" y="15"/>
                </a:lnTo>
                <a:lnTo>
                  <a:pt x="295" y="5"/>
                </a:lnTo>
                <a:lnTo>
                  <a:pt x="312" y="0"/>
                </a:lnTo>
                <a:lnTo>
                  <a:pt x="329" y="5"/>
                </a:lnTo>
                <a:lnTo>
                  <a:pt x="323" y="5"/>
                </a:lnTo>
                <a:lnTo>
                  <a:pt x="317" y="10"/>
                </a:lnTo>
                <a:lnTo>
                  <a:pt x="306" y="15"/>
                </a:lnTo>
                <a:lnTo>
                  <a:pt x="295" y="26"/>
                </a:lnTo>
                <a:lnTo>
                  <a:pt x="295" y="31"/>
                </a:lnTo>
                <a:lnTo>
                  <a:pt x="295" y="42"/>
                </a:lnTo>
                <a:lnTo>
                  <a:pt x="295" y="47"/>
                </a:lnTo>
                <a:lnTo>
                  <a:pt x="295" y="52"/>
                </a:lnTo>
                <a:lnTo>
                  <a:pt x="295" y="58"/>
                </a:lnTo>
                <a:lnTo>
                  <a:pt x="289" y="63"/>
                </a:lnTo>
                <a:lnTo>
                  <a:pt x="283" y="68"/>
                </a:lnTo>
                <a:lnTo>
                  <a:pt x="283" y="74"/>
                </a:lnTo>
                <a:lnTo>
                  <a:pt x="278" y="79"/>
                </a:lnTo>
                <a:lnTo>
                  <a:pt x="272" y="84"/>
                </a:lnTo>
                <a:lnTo>
                  <a:pt x="272" y="89"/>
                </a:lnTo>
                <a:lnTo>
                  <a:pt x="272" y="95"/>
                </a:lnTo>
                <a:lnTo>
                  <a:pt x="272" y="105"/>
                </a:lnTo>
                <a:lnTo>
                  <a:pt x="289" y="111"/>
                </a:lnTo>
                <a:lnTo>
                  <a:pt x="306" y="116"/>
                </a:lnTo>
                <a:lnTo>
                  <a:pt x="317" y="116"/>
                </a:lnTo>
                <a:lnTo>
                  <a:pt x="323" y="116"/>
                </a:lnTo>
                <a:lnTo>
                  <a:pt x="334" y="126"/>
                </a:lnTo>
                <a:lnTo>
                  <a:pt x="346" y="126"/>
                </a:lnTo>
                <a:lnTo>
                  <a:pt x="351" y="137"/>
                </a:lnTo>
                <a:lnTo>
                  <a:pt x="374" y="147"/>
                </a:lnTo>
                <a:lnTo>
                  <a:pt x="374" y="158"/>
                </a:lnTo>
                <a:lnTo>
                  <a:pt x="368" y="169"/>
                </a:lnTo>
                <a:lnTo>
                  <a:pt x="374" y="174"/>
                </a:lnTo>
                <a:lnTo>
                  <a:pt x="368" y="184"/>
                </a:lnTo>
                <a:lnTo>
                  <a:pt x="363" y="190"/>
                </a:lnTo>
                <a:lnTo>
                  <a:pt x="346" y="190"/>
                </a:lnTo>
                <a:lnTo>
                  <a:pt x="340" y="190"/>
                </a:lnTo>
                <a:lnTo>
                  <a:pt x="329" y="190"/>
                </a:lnTo>
                <a:lnTo>
                  <a:pt x="329" y="195"/>
                </a:lnTo>
                <a:lnTo>
                  <a:pt x="329" y="211"/>
                </a:lnTo>
                <a:lnTo>
                  <a:pt x="334" y="216"/>
                </a:lnTo>
                <a:lnTo>
                  <a:pt x="340" y="227"/>
                </a:lnTo>
                <a:lnTo>
                  <a:pt x="340" y="232"/>
                </a:lnTo>
                <a:lnTo>
                  <a:pt x="340" y="243"/>
                </a:lnTo>
                <a:lnTo>
                  <a:pt x="340" y="248"/>
                </a:lnTo>
                <a:lnTo>
                  <a:pt x="340" y="258"/>
                </a:lnTo>
                <a:lnTo>
                  <a:pt x="340" y="264"/>
                </a:lnTo>
                <a:lnTo>
                  <a:pt x="340" y="269"/>
                </a:lnTo>
                <a:lnTo>
                  <a:pt x="340" y="280"/>
                </a:lnTo>
                <a:lnTo>
                  <a:pt x="340" y="290"/>
                </a:lnTo>
                <a:lnTo>
                  <a:pt x="340" y="301"/>
                </a:lnTo>
                <a:lnTo>
                  <a:pt x="340" y="306"/>
                </a:lnTo>
                <a:lnTo>
                  <a:pt x="340" y="317"/>
                </a:lnTo>
                <a:lnTo>
                  <a:pt x="334" y="317"/>
                </a:lnTo>
                <a:lnTo>
                  <a:pt x="323" y="317"/>
                </a:lnTo>
                <a:lnTo>
                  <a:pt x="312" y="317"/>
                </a:lnTo>
                <a:lnTo>
                  <a:pt x="306" y="322"/>
                </a:lnTo>
                <a:lnTo>
                  <a:pt x="300" y="322"/>
                </a:lnTo>
                <a:lnTo>
                  <a:pt x="295" y="317"/>
                </a:lnTo>
                <a:lnTo>
                  <a:pt x="289" y="317"/>
                </a:lnTo>
                <a:lnTo>
                  <a:pt x="283" y="317"/>
                </a:lnTo>
                <a:lnTo>
                  <a:pt x="278" y="317"/>
                </a:lnTo>
                <a:lnTo>
                  <a:pt x="272" y="311"/>
                </a:lnTo>
                <a:lnTo>
                  <a:pt x="272" y="306"/>
                </a:lnTo>
                <a:lnTo>
                  <a:pt x="266" y="306"/>
                </a:lnTo>
                <a:lnTo>
                  <a:pt x="266" y="301"/>
                </a:lnTo>
                <a:lnTo>
                  <a:pt x="266" y="306"/>
                </a:lnTo>
                <a:lnTo>
                  <a:pt x="266" y="311"/>
                </a:lnTo>
                <a:lnTo>
                  <a:pt x="266" y="317"/>
                </a:lnTo>
                <a:lnTo>
                  <a:pt x="266" y="322"/>
                </a:lnTo>
                <a:lnTo>
                  <a:pt x="266" y="327"/>
                </a:lnTo>
                <a:lnTo>
                  <a:pt x="261" y="332"/>
                </a:lnTo>
                <a:lnTo>
                  <a:pt x="261" y="338"/>
                </a:lnTo>
                <a:lnTo>
                  <a:pt x="261" y="343"/>
                </a:lnTo>
                <a:lnTo>
                  <a:pt x="255" y="348"/>
                </a:lnTo>
                <a:lnTo>
                  <a:pt x="255" y="359"/>
                </a:lnTo>
                <a:lnTo>
                  <a:pt x="255" y="364"/>
                </a:lnTo>
                <a:lnTo>
                  <a:pt x="249" y="369"/>
                </a:lnTo>
                <a:lnTo>
                  <a:pt x="249" y="375"/>
                </a:lnTo>
                <a:lnTo>
                  <a:pt x="255" y="375"/>
                </a:lnTo>
                <a:lnTo>
                  <a:pt x="255" y="385"/>
                </a:lnTo>
                <a:lnTo>
                  <a:pt x="261" y="390"/>
                </a:lnTo>
                <a:lnTo>
                  <a:pt x="261" y="401"/>
                </a:lnTo>
                <a:lnTo>
                  <a:pt x="261" y="41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7" name="Freeform 209"/>
          <p:cNvSpPr>
            <a:spLocks/>
          </p:cNvSpPr>
          <p:nvPr/>
        </p:nvSpPr>
        <p:spPr bwMode="auto">
          <a:xfrm>
            <a:off x="4130786" y="3059055"/>
            <a:ext cx="1024672" cy="1460070"/>
          </a:xfrm>
          <a:custGeom>
            <a:avLst/>
            <a:gdLst/>
            <a:ahLst/>
            <a:cxnLst>
              <a:cxn ang="0">
                <a:pos x="108" y="796"/>
              </a:cxn>
              <a:cxn ang="0">
                <a:pos x="114" y="780"/>
              </a:cxn>
              <a:cxn ang="0">
                <a:pos x="114" y="764"/>
              </a:cxn>
              <a:cxn ang="0">
                <a:pos x="114" y="749"/>
              </a:cxn>
              <a:cxn ang="0">
                <a:pos x="108" y="738"/>
              </a:cxn>
              <a:cxn ang="0">
                <a:pos x="97" y="722"/>
              </a:cxn>
              <a:cxn ang="0">
                <a:pos x="108" y="701"/>
              </a:cxn>
              <a:cxn ang="0">
                <a:pos x="114" y="685"/>
              </a:cxn>
              <a:cxn ang="0">
                <a:pos x="102" y="659"/>
              </a:cxn>
              <a:cxn ang="0">
                <a:pos x="102" y="633"/>
              </a:cxn>
              <a:cxn ang="0">
                <a:pos x="91" y="612"/>
              </a:cxn>
              <a:cxn ang="0">
                <a:pos x="91" y="580"/>
              </a:cxn>
              <a:cxn ang="0">
                <a:pos x="91" y="554"/>
              </a:cxn>
              <a:cxn ang="0">
                <a:pos x="80" y="538"/>
              </a:cxn>
              <a:cxn ang="0">
                <a:pos x="57" y="522"/>
              </a:cxn>
              <a:cxn ang="0">
                <a:pos x="46" y="495"/>
              </a:cxn>
              <a:cxn ang="0">
                <a:pos x="46" y="459"/>
              </a:cxn>
              <a:cxn ang="0">
                <a:pos x="63" y="432"/>
              </a:cxn>
              <a:cxn ang="0">
                <a:pos x="68" y="390"/>
              </a:cxn>
              <a:cxn ang="0">
                <a:pos x="68" y="353"/>
              </a:cxn>
              <a:cxn ang="0">
                <a:pos x="57" y="327"/>
              </a:cxn>
              <a:cxn ang="0">
                <a:pos x="46" y="316"/>
              </a:cxn>
              <a:cxn ang="0">
                <a:pos x="23" y="295"/>
              </a:cxn>
              <a:cxn ang="0">
                <a:pos x="12" y="263"/>
              </a:cxn>
              <a:cxn ang="0">
                <a:pos x="6" y="242"/>
              </a:cxn>
              <a:cxn ang="0">
                <a:pos x="0" y="216"/>
              </a:cxn>
              <a:cxn ang="0">
                <a:pos x="68" y="253"/>
              </a:cxn>
              <a:cxn ang="0">
                <a:pos x="108" y="211"/>
              </a:cxn>
              <a:cxn ang="0">
                <a:pos x="176" y="121"/>
              </a:cxn>
              <a:cxn ang="0">
                <a:pos x="148" y="95"/>
              </a:cxn>
              <a:cxn ang="0">
                <a:pos x="114" y="68"/>
              </a:cxn>
              <a:cxn ang="0">
                <a:pos x="68" y="37"/>
              </a:cxn>
              <a:cxn ang="0">
                <a:pos x="80" y="37"/>
              </a:cxn>
              <a:cxn ang="0">
                <a:pos x="97" y="31"/>
              </a:cxn>
              <a:cxn ang="0">
                <a:pos x="108" y="26"/>
              </a:cxn>
              <a:cxn ang="0">
                <a:pos x="119" y="21"/>
              </a:cxn>
              <a:cxn ang="0">
                <a:pos x="142" y="10"/>
              </a:cxn>
              <a:cxn ang="0">
                <a:pos x="153" y="0"/>
              </a:cxn>
              <a:cxn ang="0">
                <a:pos x="227" y="68"/>
              </a:cxn>
              <a:cxn ang="0">
                <a:pos x="312" y="153"/>
              </a:cxn>
              <a:cxn ang="0">
                <a:pos x="329" y="269"/>
              </a:cxn>
              <a:cxn ang="0">
                <a:pos x="391" y="295"/>
              </a:cxn>
              <a:cxn ang="0">
                <a:pos x="436" y="332"/>
              </a:cxn>
              <a:cxn ang="0">
                <a:pos x="488" y="390"/>
              </a:cxn>
              <a:cxn ang="0">
                <a:pos x="539" y="427"/>
              </a:cxn>
              <a:cxn ang="0">
                <a:pos x="567" y="448"/>
              </a:cxn>
              <a:cxn ang="0">
                <a:pos x="601" y="480"/>
              </a:cxn>
              <a:cxn ang="0">
                <a:pos x="528" y="485"/>
              </a:cxn>
              <a:cxn ang="0">
                <a:pos x="522" y="532"/>
              </a:cxn>
              <a:cxn ang="0">
                <a:pos x="431" y="612"/>
              </a:cxn>
              <a:cxn ang="0">
                <a:pos x="397" y="670"/>
              </a:cxn>
              <a:cxn ang="0">
                <a:pos x="300" y="685"/>
              </a:cxn>
              <a:cxn ang="0">
                <a:pos x="227" y="770"/>
              </a:cxn>
              <a:cxn ang="0">
                <a:pos x="159" y="796"/>
              </a:cxn>
              <a:cxn ang="0">
                <a:pos x="108" y="807"/>
              </a:cxn>
            </a:cxnLst>
            <a:rect l="0" t="0" r="r" b="b"/>
            <a:pathLst>
              <a:path w="601" h="807">
                <a:moveTo>
                  <a:pt x="108" y="807"/>
                </a:moveTo>
                <a:lnTo>
                  <a:pt x="108" y="801"/>
                </a:lnTo>
                <a:lnTo>
                  <a:pt x="108" y="796"/>
                </a:lnTo>
                <a:lnTo>
                  <a:pt x="108" y="791"/>
                </a:lnTo>
                <a:lnTo>
                  <a:pt x="108" y="786"/>
                </a:lnTo>
                <a:lnTo>
                  <a:pt x="114" y="780"/>
                </a:lnTo>
                <a:lnTo>
                  <a:pt x="114" y="775"/>
                </a:lnTo>
                <a:lnTo>
                  <a:pt x="114" y="770"/>
                </a:lnTo>
                <a:lnTo>
                  <a:pt x="114" y="764"/>
                </a:lnTo>
                <a:lnTo>
                  <a:pt x="114" y="759"/>
                </a:lnTo>
                <a:lnTo>
                  <a:pt x="114" y="754"/>
                </a:lnTo>
                <a:lnTo>
                  <a:pt x="114" y="749"/>
                </a:lnTo>
                <a:lnTo>
                  <a:pt x="114" y="743"/>
                </a:lnTo>
                <a:lnTo>
                  <a:pt x="114" y="738"/>
                </a:lnTo>
                <a:lnTo>
                  <a:pt x="108" y="738"/>
                </a:lnTo>
                <a:lnTo>
                  <a:pt x="102" y="733"/>
                </a:lnTo>
                <a:lnTo>
                  <a:pt x="97" y="728"/>
                </a:lnTo>
                <a:lnTo>
                  <a:pt x="97" y="722"/>
                </a:lnTo>
                <a:lnTo>
                  <a:pt x="97" y="717"/>
                </a:lnTo>
                <a:lnTo>
                  <a:pt x="108" y="706"/>
                </a:lnTo>
                <a:lnTo>
                  <a:pt x="108" y="701"/>
                </a:lnTo>
                <a:lnTo>
                  <a:pt x="114" y="696"/>
                </a:lnTo>
                <a:lnTo>
                  <a:pt x="114" y="691"/>
                </a:lnTo>
                <a:lnTo>
                  <a:pt x="114" y="685"/>
                </a:lnTo>
                <a:lnTo>
                  <a:pt x="114" y="680"/>
                </a:lnTo>
                <a:lnTo>
                  <a:pt x="102" y="664"/>
                </a:lnTo>
                <a:lnTo>
                  <a:pt x="102" y="659"/>
                </a:lnTo>
                <a:lnTo>
                  <a:pt x="102" y="648"/>
                </a:lnTo>
                <a:lnTo>
                  <a:pt x="102" y="643"/>
                </a:lnTo>
                <a:lnTo>
                  <a:pt x="102" y="633"/>
                </a:lnTo>
                <a:lnTo>
                  <a:pt x="97" y="627"/>
                </a:lnTo>
                <a:lnTo>
                  <a:pt x="97" y="617"/>
                </a:lnTo>
                <a:lnTo>
                  <a:pt x="91" y="612"/>
                </a:lnTo>
                <a:lnTo>
                  <a:pt x="91" y="601"/>
                </a:lnTo>
                <a:lnTo>
                  <a:pt x="91" y="590"/>
                </a:lnTo>
                <a:lnTo>
                  <a:pt x="91" y="580"/>
                </a:lnTo>
                <a:lnTo>
                  <a:pt x="91" y="575"/>
                </a:lnTo>
                <a:lnTo>
                  <a:pt x="91" y="564"/>
                </a:lnTo>
                <a:lnTo>
                  <a:pt x="91" y="554"/>
                </a:lnTo>
                <a:lnTo>
                  <a:pt x="91" y="548"/>
                </a:lnTo>
                <a:lnTo>
                  <a:pt x="85" y="538"/>
                </a:lnTo>
                <a:lnTo>
                  <a:pt x="80" y="538"/>
                </a:lnTo>
                <a:lnTo>
                  <a:pt x="74" y="532"/>
                </a:lnTo>
                <a:lnTo>
                  <a:pt x="63" y="527"/>
                </a:lnTo>
                <a:lnTo>
                  <a:pt x="57" y="522"/>
                </a:lnTo>
                <a:lnTo>
                  <a:pt x="51" y="511"/>
                </a:lnTo>
                <a:lnTo>
                  <a:pt x="51" y="501"/>
                </a:lnTo>
                <a:lnTo>
                  <a:pt x="46" y="495"/>
                </a:lnTo>
                <a:lnTo>
                  <a:pt x="46" y="485"/>
                </a:lnTo>
                <a:lnTo>
                  <a:pt x="40" y="474"/>
                </a:lnTo>
                <a:lnTo>
                  <a:pt x="46" y="459"/>
                </a:lnTo>
                <a:lnTo>
                  <a:pt x="51" y="448"/>
                </a:lnTo>
                <a:lnTo>
                  <a:pt x="57" y="437"/>
                </a:lnTo>
                <a:lnTo>
                  <a:pt x="63" y="432"/>
                </a:lnTo>
                <a:lnTo>
                  <a:pt x="68" y="416"/>
                </a:lnTo>
                <a:lnTo>
                  <a:pt x="68" y="401"/>
                </a:lnTo>
                <a:lnTo>
                  <a:pt x="68" y="390"/>
                </a:lnTo>
                <a:lnTo>
                  <a:pt x="74" y="379"/>
                </a:lnTo>
                <a:lnTo>
                  <a:pt x="74" y="369"/>
                </a:lnTo>
                <a:lnTo>
                  <a:pt x="68" y="353"/>
                </a:lnTo>
                <a:lnTo>
                  <a:pt x="63" y="337"/>
                </a:lnTo>
                <a:lnTo>
                  <a:pt x="57" y="332"/>
                </a:lnTo>
                <a:lnTo>
                  <a:pt x="57" y="327"/>
                </a:lnTo>
                <a:lnTo>
                  <a:pt x="51" y="321"/>
                </a:lnTo>
                <a:lnTo>
                  <a:pt x="46" y="321"/>
                </a:lnTo>
                <a:lnTo>
                  <a:pt x="46" y="316"/>
                </a:lnTo>
                <a:lnTo>
                  <a:pt x="40" y="311"/>
                </a:lnTo>
                <a:lnTo>
                  <a:pt x="34" y="306"/>
                </a:lnTo>
                <a:lnTo>
                  <a:pt x="23" y="295"/>
                </a:lnTo>
                <a:lnTo>
                  <a:pt x="12" y="285"/>
                </a:lnTo>
                <a:lnTo>
                  <a:pt x="12" y="274"/>
                </a:lnTo>
                <a:lnTo>
                  <a:pt x="12" y="263"/>
                </a:lnTo>
                <a:lnTo>
                  <a:pt x="6" y="258"/>
                </a:lnTo>
                <a:lnTo>
                  <a:pt x="6" y="248"/>
                </a:lnTo>
                <a:lnTo>
                  <a:pt x="6" y="242"/>
                </a:lnTo>
                <a:lnTo>
                  <a:pt x="6" y="237"/>
                </a:lnTo>
                <a:lnTo>
                  <a:pt x="0" y="232"/>
                </a:lnTo>
                <a:lnTo>
                  <a:pt x="0" y="216"/>
                </a:lnTo>
                <a:lnTo>
                  <a:pt x="29" y="237"/>
                </a:lnTo>
                <a:lnTo>
                  <a:pt x="51" y="242"/>
                </a:lnTo>
                <a:lnTo>
                  <a:pt x="68" y="253"/>
                </a:lnTo>
                <a:lnTo>
                  <a:pt x="91" y="248"/>
                </a:lnTo>
                <a:lnTo>
                  <a:pt x="102" y="227"/>
                </a:lnTo>
                <a:lnTo>
                  <a:pt x="108" y="211"/>
                </a:lnTo>
                <a:lnTo>
                  <a:pt x="125" y="190"/>
                </a:lnTo>
                <a:lnTo>
                  <a:pt x="159" y="163"/>
                </a:lnTo>
                <a:lnTo>
                  <a:pt x="176" y="121"/>
                </a:lnTo>
                <a:lnTo>
                  <a:pt x="181" y="100"/>
                </a:lnTo>
                <a:lnTo>
                  <a:pt x="170" y="95"/>
                </a:lnTo>
                <a:lnTo>
                  <a:pt x="148" y="95"/>
                </a:lnTo>
                <a:lnTo>
                  <a:pt x="136" y="95"/>
                </a:lnTo>
                <a:lnTo>
                  <a:pt x="125" y="74"/>
                </a:lnTo>
                <a:lnTo>
                  <a:pt x="114" y="68"/>
                </a:lnTo>
                <a:lnTo>
                  <a:pt x="97" y="68"/>
                </a:lnTo>
                <a:lnTo>
                  <a:pt x="85" y="58"/>
                </a:lnTo>
                <a:lnTo>
                  <a:pt x="68" y="37"/>
                </a:lnTo>
                <a:lnTo>
                  <a:pt x="74" y="31"/>
                </a:lnTo>
                <a:lnTo>
                  <a:pt x="80" y="31"/>
                </a:lnTo>
                <a:lnTo>
                  <a:pt x="80" y="37"/>
                </a:lnTo>
                <a:lnTo>
                  <a:pt x="85" y="37"/>
                </a:lnTo>
                <a:lnTo>
                  <a:pt x="91" y="37"/>
                </a:lnTo>
                <a:lnTo>
                  <a:pt x="97" y="31"/>
                </a:lnTo>
                <a:lnTo>
                  <a:pt x="102" y="31"/>
                </a:lnTo>
                <a:lnTo>
                  <a:pt x="102" y="26"/>
                </a:lnTo>
                <a:lnTo>
                  <a:pt x="108" y="26"/>
                </a:lnTo>
                <a:lnTo>
                  <a:pt x="114" y="26"/>
                </a:lnTo>
                <a:lnTo>
                  <a:pt x="114" y="21"/>
                </a:lnTo>
                <a:lnTo>
                  <a:pt x="119" y="21"/>
                </a:lnTo>
                <a:lnTo>
                  <a:pt x="125" y="21"/>
                </a:lnTo>
                <a:lnTo>
                  <a:pt x="131" y="15"/>
                </a:lnTo>
                <a:lnTo>
                  <a:pt x="142" y="10"/>
                </a:lnTo>
                <a:lnTo>
                  <a:pt x="148" y="5"/>
                </a:lnTo>
                <a:lnTo>
                  <a:pt x="153" y="5"/>
                </a:lnTo>
                <a:lnTo>
                  <a:pt x="153" y="0"/>
                </a:lnTo>
                <a:lnTo>
                  <a:pt x="159" y="0"/>
                </a:lnTo>
                <a:lnTo>
                  <a:pt x="215" y="37"/>
                </a:lnTo>
                <a:lnTo>
                  <a:pt x="227" y="68"/>
                </a:lnTo>
                <a:lnTo>
                  <a:pt x="244" y="111"/>
                </a:lnTo>
                <a:lnTo>
                  <a:pt x="272" y="126"/>
                </a:lnTo>
                <a:lnTo>
                  <a:pt x="312" y="153"/>
                </a:lnTo>
                <a:lnTo>
                  <a:pt x="323" y="184"/>
                </a:lnTo>
                <a:lnTo>
                  <a:pt x="329" y="232"/>
                </a:lnTo>
                <a:lnTo>
                  <a:pt x="329" y="269"/>
                </a:lnTo>
                <a:lnTo>
                  <a:pt x="340" y="279"/>
                </a:lnTo>
                <a:lnTo>
                  <a:pt x="374" y="285"/>
                </a:lnTo>
                <a:lnTo>
                  <a:pt x="391" y="295"/>
                </a:lnTo>
                <a:lnTo>
                  <a:pt x="408" y="306"/>
                </a:lnTo>
                <a:lnTo>
                  <a:pt x="425" y="327"/>
                </a:lnTo>
                <a:lnTo>
                  <a:pt x="436" y="332"/>
                </a:lnTo>
                <a:lnTo>
                  <a:pt x="443" y="358"/>
                </a:lnTo>
                <a:lnTo>
                  <a:pt x="454" y="369"/>
                </a:lnTo>
                <a:lnTo>
                  <a:pt x="488" y="390"/>
                </a:lnTo>
                <a:lnTo>
                  <a:pt x="517" y="406"/>
                </a:lnTo>
                <a:lnTo>
                  <a:pt x="534" y="416"/>
                </a:lnTo>
                <a:lnTo>
                  <a:pt x="539" y="427"/>
                </a:lnTo>
                <a:lnTo>
                  <a:pt x="528" y="448"/>
                </a:lnTo>
                <a:lnTo>
                  <a:pt x="539" y="453"/>
                </a:lnTo>
                <a:lnTo>
                  <a:pt x="567" y="448"/>
                </a:lnTo>
                <a:lnTo>
                  <a:pt x="584" y="453"/>
                </a:lnTo>
                <a:lnTo>
                  <a:pt x="601" y="459"/>
                </a:lnTo>
                <a:lnTo>
                  <a:pt x="601" y="480"/>
                </a:lnTo>
                <a:lnTo>
                  <a:pt x="573" y="485"/>
                </a:lnTo>
                <a:lnTo>
                  <a:pt x="545" y="485"/>
                </a:lnTo>
                <a:lnTo>
                  <a:pt x="528" y="485"/>
                </a:lnTo>
                <a:lnTo>
                  <a:pt x="528" y="501"/>
                </a:lnTo>
                <a:lnTo>
                  <a:pt x="534" y="517"/>
                </a:lnTo>
                <a:lnTo>
                  <a:pt x="522" y="532"/>
                </a:lnTo>
                <a:lnTo>
                  <a:pt x="494" y="564"/>
                </a:lnTo>
                <a:lnTo>
                  <a:pt x="460" y="596"/>
                </a:lnTo>
                <a:lnTo>
                  <a:pt x="431" y="612"/>
                </a:lnTo>
                <a:lnTo>
                  <a:pt x="414" y="643"/>
                </a:lnTo>
                <a:lnTo>
                  <a:pt x="402" y="670"/>
                </a:lnTo>
                <a:lnTo>
                  <a:pt x="397" y="670"/>
                </a:lnTo>
                <a:lnTo>
                  <a:pt x="363" y="680"/>
                </a:lnTo>
                <a:lnTo>
                  <a:pt x="334" y="680"/>
                </a:lnTo>
                <a:lnTo>
                  <a:pt x="300" y="685"/>
                </a:lnTo>
                <a:lnTo>
                  <a:pt x="278" y="712"/>
                </a:lnTo>
                <a:lnTo>
                  <a:pt x="249" y="749"/>
                </a:lnTo>
                <a:lnTo>
                  <a:pt x="227" y="770"/>
                </a:lnTo>
                <a:lnTo>
                  <a:pt x="204" y="775"/>
                </a:lnTo>
                <a:lnTo>
                  <a:pt x="181" y="786"/>
                </a:lnTo>
                <a:lnTo>
                  <a:pt x="159" y="796"/>
                </a:lnTo>
                <a:lnTo>
                  <a:pt x="142" y="807"/>
                </a:lnTo>
                <a:lnTo>
                  <a:pt x="125" y="807"/>
                </a:lnTo>
                <a:lnTo>
                  <a:pt x="108" y="807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8" name="Freeform 210"/>
          <p:cNvSpPr>
            <a:spLocks/>
          </p:cNvSpPr>
          <p:nvPr/>
        </p:nvSpPr>
        <p:spPr bwMode="auto">
          <a:xfrm>
            <a:off x="4130786" y="3124188"/>
            <a:ext cx="308596" cy="392608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23" y="175"/>
              </a:cxn>
              <a:cxn ang="0">
                <a:pos x="34" y="164"/>
              </a:cxn>
              <a:cxn ang="0">
                <a:pos x="40" y="159"/>
              </a:cxn>
              <a:cxn ang="0">
                <a:pos x="51" y="148"/>
              </a:cxn>
              <a:cxn ang="0">
                <a:pos x="57" y="143"/>
              </a:cxn>
              <a:cxn ang="0">
                <a:pos x="68" y="138"/>
              </a:cxn>
              <a:cxn ang="0">
                <a:pos x="74" y="132"/>
              </a:cxn>
              <a:cxn ang="0">
                <a:pos x="80" y="127"/>
              </a:cxn>
              <a:cxn ang="0">
                <a:pos x="74" y="122"/>
              </a:cxn>
              <a:cxn ang="0">
                <a:pos x="68" y="117"/>
              </a:cxn>
              <a:cxn ang="0">
                <a:pos x="63" y="106"/>
              </a:cxn>
              <a:cxn ang="0">
                <a:pos x="57" y="101"/>
              </a:cxn>
              <a:cxn ang="0">
                <a:pos x="51" y="96"/>
              </a:cxn>
              <a:cxn ang="0">
                <a:pos x="46" y="85"/>
              </a:cxn>
              <a:cxn ang="0">
                <a:pos x="40" y="80"/>
              </a:cxn>
              <a:cxn ang="0">
                <a:pos x="34" y="74"/>
              </a:cxn>
              <a:cxn ang="0">
                <a:pos x="40" y="64"/>
              </a:cxn>
              <a:cxn ang="0">
                <a:pos x="34" y="59"/>
              </a:cxn>
              <a:cxn ang="0">
                <a:pos x="46" y="48"/>
              </a:cxn>
              <a:cxn ang="0">
                <a:pos x="51" y="43"/>
              </a:cxn>
              <a:cxn ang="0">
                <a:pos x="46" y="37"/>
              </a:cxn>
              <a:cxn ang="0">
                <a:pos x="46" y="32"/>
              </a:cxn>
              <a:cxn ang="0">
                <a:pos x="51" y="27"/>
              </a:cxn>
              <a:cxn ang="0">
                <a:pos x="51" y="16"/>
              </a:cxn>
              <a:cxn ang="0">
                <a:pos x="57" y="11"/>
              </a:cxn>
              <a:cxn ang="0">
                <a:pos x="63" y="6"/>
              </a:cxn>
              <a:cxn ang="0">
                <a:pos x="85" y="22"/>
              </a:cxn>
              <a:cxn ang="0">
                <a:pos x="114" y="32"/>
              </a:cxn>
              <a:cxn ang="0">
                <a:pos x="136" y="59"/>
              </a:cxn>
              <a:cxn ang="0">
                <a:pos x="170" y="59"/>
              </a:cxn>
              <a:cxn ang="0">
                <a:pos x="176" y="85"/>
              </a:cxn>
              <a:cxn ang="0">
                <a:pos x="125" y="154"/>
              </a:cxn>
              <a:cxn ang="0">
                <a:pos x="102" y="190"/>
              </a:cxn>
              <a:cxn ang="0">
                <a:pos x="68" y="217"/>
              </a:cxn>
              <a:cxn ang="0">
                <a:pos x="29" y="201"/>
              </a:cxn>
            </a:cxnLst>
            <a:rect l="0" t="0" r="r" b="b"/>
            <a:pathLst>
              <a:path w="181" h="217">
                <a:moveTo>
                  <a:pt x="0" y="180"/>
                </a:moveTo>
                <a:lnTo>
                  <a:pt x="6" y="180"/>
                </a:lnTo>
                <a:lnTo>
                  <a:pt x="17" y="175"/>
                </a:lnTo>
                <a:lnTo>
                  <a:pt x="23" y="175"/>
                </a:lnTo>
                <a:lnTo>
                  <a:pt x="29" y="169"/>
                </a:lnTo>
                <a:lnTo>
                  <a:pt x="34" y="164"/>
                </a:lnTo>
                <a:lnTo>
                  <a:pt x="40" y="164"/>
                </a:lnTo>
                <a:lnTo>
                  <a:pt x="40" y="159"/>
                </a:lnTo>
                <a:lnTo>
                  <a:pt x="46" y="154"/>
                </a:lnTo>
                <a:lnTo>
                  <a:pt x="51" y="148"/>
                </a:lnTo>
                <a:lnTo>
                  <a:pt x="57" y="148"/>
                </a:lnTo>
                <a:lnTo>
                  <a:pt x="57" y="143"/>
                </a:lnTo>
                <a:lnTo>
                  <a:pt x="63" y="143"/>
                </a:lnTo>
                <a:lnTo>
                  <a:pt x="68" y="138"/>
                </a:lnTo>
                <a:lnTo>
                  <a:pt x="74" y="138"/>
                </a:lnTo>
                <a:lnTo>
                  <a:pt x="74" y="132"/>
                </a:lnTo>
                <a:lnTo>
                  <a:pt x="80" y="132"/>
                </a:lnTo>
                <a:lnTo>
                  <a:pt x="80" y="127"/>
                </a:lnTo>
                <a:lnTo>
                  <a:pt x="80" y="122"/>
                </a:lnTo>
                <a:lnTo>
                  <a:pt x="74" y="122"/>
                </a:lnTo>
                <a:lnTo>
                  <a:pt x="74" y="117"/>
                </a:lnTo>
                <a:lnTo>
                  <a:pt x="68" y="117"/>
                </a:lnTo>
                <a:lnTo>
                  <a:pt x="63" y="111"/>
                </a:lnTo>
                <a:lnTo>
                  <a:pt x="63" y="106"/>
                </a:lnTo>
                <a:lnTo>
                  <a:pt x="57" y="106"/>
                </a:lnTo>
                <a:lnTo>
                  <a:pt x="57" y="101"/>
                </a:lnTo>
                <a:lnTo>
                  <a:pt x="51" y="101"/>
                </a:lnTo>
                <a:lnTo>
                  <a:pt x="51" y="96"/>
                </a:lnTo>
                <a:lnTo>
                  <a:pt x="46" y="90"/>
                </a:lnTo>
                <a:lnTo>
                  <a:pt x="46" y="85"/>
                </a:lnTo>
                <a:lnTo>
                  <a:pt x="40" y="85"/>
                </a:lnTo>
                <a:lnTo>
                  <a:pt x="40" y="80"/>
                </a:lnTo>
                <a:lnTo>
                  <a:pt x="34" y="80"/>
                </a:lnTo>
                <a:lnTo>
                  <a:pt x="34" y="74"/>
                </a:lnTo>
                <a:lnTo>
                  <a:pt x="34" y="69"/>
                </a:lnTo>
                <a:lnTo>
                  <a:pt x="40" y="64"/>
                </a:lnTo>
                <a:lnTo>
                  <a:pt x="34" y="64"/>
                </a:lnTo>
                <a:lnTo>
                  <a:pt x="34" y="59"/>
                </a:lnTo>
                <a:lnTo>
                  <a:pt x="40" y="53"/>
                </a:lnTo>
                <a:lnTo>
                  <a:pt x="46" y="48"/>
                </a:lnTo>
                <a:lnTo>
                  <a:pt x="46" y="43"/>
                </a:lnTo>
                <a:lnTo>
                  <a:pt x="51" y="43"/>
                </a:lnTo>
                <a:lnTo>
                  <a:pt x="46" y="43"/>
                </a:lnTo>
                <a:lnTo>
                  <a:pt x="46" y="37"/>
                </a:lnTo>
                <a:lnTo>
                  <a:pt x="40" y="37"/>
                </a:lnTo>
                <a:lnTo>
                  <a:pt x="46" y="32"/>
                </a:lnTo>
                <a:lnTo>
                  <a:pt x="51" y="32"/>
                </a:lnTo>
                <a:lnTo>
                  <a:pt x="51" y="27"/>
                </a:lnTo>
                <a:lnTo>
                  <a:pt x="57" y="22"/>
                </a:lnTo>
                <a:lnTo>
                  <a:pt x="51" y="16"/>
                </a:lnTo>
                <a:lnTo>
                  <a:pt x="57" y="16"/>
                </a:lnTo>
                <a:lnTo>
                  <a:pt x="57" y="11"/>
                </a:lnTo>
                <a:lnTo>
                  <a:pt x="63" y="11"/>
                </a:lnTo>
                <a:lnTo>
                  <a:pt x="63" y="6"/>
                </a:lnTo>
                <a:lnTo>
                  <a:pt x="68" y="0"/>
                </a:lnTo>
                <a:lnTo>
                  <a:pt x="85" y="22"/>
                </a:lnTo>
                <a:lnTo>
                  <a:pt x="97" y="32"/>
                </a:lnTo>
                <a:lnTo>
                  <a:pt x="114" y="32"/>
                </a:lnTo>
                <a:lnTo>
                  <a:pt x="125" y="37"/>
                </a:lnTo>
                <a:lnTo>
                  <a:pt x="136" y="59"/>
                </a:lnTo>
                <a:lnTo>
                  <a:pt x="148" y="59"/>
                </a:lnTo>
                <a:lnTo>
                  <a:pt x="170" y="59"/>
                </a:lnTo>
                <a:lnTo>
                  <a:pt x="181" y="64"/>
                </a:lnTo>
                <a:lnTo>
                  <a:pt x="176" y="85"/>
                </a:lnTo>
                <a:lnTo>
                  <a:pt x="159" y="127"/>
                </a:lnTo>
                <a:lnTo>
                  <a:pt x="125" y="154"/>
                </a:lnTo>
                <a:lnTo>
                  <a:pt x="108" y="175"/>
                </a:lnTo>
                <a:lnTo>
                  <a:pt x="102" y="190"/>
                </a:lnTo>
                <a:lnTo>
                  <a:pt x="91" y="212"/>
                </a:lnTo>
                <a:lnTo>
                  <a:pt x="68" y="217"/>
                </a:lnTo>
                <a:lnTo>
                  <a:pt x="51" y="206"/>
                </a:lnTo>
                <a:lnTo>
                  <a:pt x="29" y="201"/>
                </a:lnTo>
                <a:lnTo>
                  <a:pt x="0" y="18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9" name="Freeform 211"/>
          <p:cNvSpPr>
            <a:spLocks/>
          </p:cNvSpPr>
          <p:nvPr/>
        </p:nvSpPr>
        <p:spPr bwMode="auto">
          <a:xfrm>
            <a:off x="4449612" y="1358352"/>
            <a:ext cx="987163" cy="1087365"/>
          </a:xfrm>
          <a:custGeom>
            <a:avLst/>
            <a:gdLst/>
            <a:ahLst/>
            <a:cxnLst>
              <a:cxn ang="0">
                <a:pos x="545" y="127"/>
              </a:cxn>
              <a:cxn ang="0">
                <a:pos x="533" y="227"/>
              </a:cxn>
              <a:cxn ang="0">
                <a:pos x="528" y="422"/>
              </a:cxn>
              <a:cxn ang="0">
                <a:pos x="437" y="470"/>
              </a:cxn>
              <a:cxn ang="0">
                <a:pos x="460" y="522"/>
              </a:cxn>
              <a:cxn ang="0">
                <a:pos x="443" y="533"/>
              </a:cxn>
              <a:cxn ang="0">
                <a:pos x="420" y="538"/>
              </a:cxn>
              <a:cxn ang="0">
                <a:pos x="415" y="528"/>
              </a:cxn>
              <a:cxn ang="0">
                <a:pos x="403" y="512"/>
              </a:cxn>
              <a:cxn ang="0">
                <a:pos x="403" y="496"/>
              </a:cxn>
              <a:cxn ang="0">
                <a:pos x="386" y="507"/>
              </a:cxn>
              <a:cxn ang="0">
                <a:pos x="369" y="507"/>
              </a:cxn>
              <a:cxn ang="0">
                <a:pos x="347" y="507"/>
              </a:cxn>
              <a:cxn ang="0">
                <a:pos x="341" y="512"/>
              </a:cxn>
              <a:cxn ang="0">
                <a:pos x="324" y="512"/>
              </a:cxn>
              <a:cxn ang="0">
                <a:pos x="324" y="528"/>
              </a:cxn>
              <a:cxn ang="0">
                <a:pos x="324" y="538"/>
              </a:cxn>
              <a:cxn ang="0">
                <a:pos x="318" y="544"/>
              </a:cxn>
              <a:cxn ang="0">
                <a:pos x="296" y="544"/>
              </a:cxn>
              <a:cxn ang="0">
                <a:pos x="284" y="549"/>
              </a:cxn>
              <a:cxn ang="0">
                <a:pos x="273" y="544"/>
              </a:cxn>
              <a:cxn ang="0">
                <a:pos x="273" y="528"/>
              </a:cxn>
              <a:cxn ang="0">
                <a:pos x="256" y="522"/>
              </a:cxn>
              <a:cxn ang="0">
                <a:pos x="232" y="522"/>
              </a:cxn>
              <a:cxn ang="0">
                <a:pos x="227" y="507"/>
              </a:cxn>
              <a:cxn ang="0">
                <a:pos x="221" y="517"/>
              </a:cxn>
              <a:cxn ang="0">
                <a:pos x="204" y="522"/>
              </a:cxn>
              <a:cxn ang="0">
                <a:pos x="193" y="522"/>
              </a:cxn>
              <a:cxn ang="0">
                <a:pos x="176" y="507"/>
              </a:cxn>
              <a:cxn ang="0">
                <a:pos x="153" y="512"/>
              </a:cxn>
              <a:cxn ang="0">
                <a:pos x="148" y="501"/>
              </a:cxn>
              <a:cxn ang="0">
                <a:pos x="131" y="501"/>
              </a:cxn>
              <a:cxn ang="0">
                <a:pos x="136" y="517"/>
              </a:cxn>
              <a:cxn ang="0">
                <a:pos x="125" y="522"/>
              </a:cxn>
              <a:cxn ang="0">
                <a:pos x="114" y="528"/>
              </a:cxn>
              <a:cxn ang="0">
                <a:pos x="108" y="544"/>
              </a:cxn>
              <a:cxn ang="0">
                <a:pos x="91" y="533"/>
              </a:cxn>
              <a:cxn ang="0">
                <a:pos x="80" y="549"/>
              </a:cxn>
              <a:cxn ang="0">
                <a:pos x="74" y="570"/>
              </a:cxn>
              <a:cxn ang="0">
                <a:pos x="63" y="580"/>
              </a:cxn>
              <a:cxn ang="0">
                <a:pos x="68" y="591"/>
              </a:cxn>
              <a:cxn ang="0">
                <a:pos x="51" y="586"/>
              </a:cxn>
              <a:cxn ang="0">
                <a:pos x="34" y="601"/>
              </a:cxn>
              <a:cxn ang="0">
                <a:pos x="29" y="591"/>
              </a:cxn>
              <a:cxn ang="0">
                <a:pos x="23" y="570"/>
              </a:cxn>
              <a:cxn ang="0">
                <a:pos x="23" y="549"/>
              </a:cxn>
              <a:cxn ang="0">
                <a:pos x="23" y="522"/>
              </a:cxn>
              <a:cxn ang="0">
                <a:pos x="12" y="496"/>
              </a:cxn>
              <a:cxn ang="0">
                <a:pos x="6" y="475"/>
              </a:cxn>
              <a:cxn ang="0">
                <a:pos x="6" y="459"/>
              </a:cxn>
              <a:cxn ang="0">
                <a:pos x="12" y="433"/>
              </a:cxn>
              <a:cxn ang="0">
                <a:pos x="12" y="412"/>
              </a:cxn>
              <a:cxn ang="0">
                <a:pos x="12" y="380"/>
              </a:cxn>
              <a:cxn ang="0">
                <a:pos x="29" y="354"/>
              </a:cxn>
              <a:cxn ang="0">
                <a:pos x="34" y="322"/>
              </a:cxn>
              <a:cxn ang="0">
                <a:pos x="63" y="296"/>
              </a:cxn>
              <a:cxn ang="0">
                <a:pos x="68" y="264"/>
              </a:cxn>
              <a:cxn ang="0">
                <a:pos x="85" y="243"/>
              </a:cxn>
              <a:cxn ang="0">
                <a:pos x="153" y="227"/>
              </a:cxn>
              <a:cxn ang="0">
                <a:pos x="238" y="232"/>
              </a:cxn>
              <a:cxn ang="0">
                <a:pos x="324" y="211"/>
              </a:cxn>
              <a:cxn ang="0">
                <a:pos x="403" y="85"/>
              </a:cxn>
              <a:cxn ang="0">
                <a:pos x="505" y="11"/>
              </a:cxn>
            </a:cxnLst>
            <a:rect l="0" t="0" r="r" b="b"/>
            <a:pathLst>
              <a:path w="579" h="601">
                <a:moveTo>
                  <a:pt x="522" y="0"/>
                </a:moveTo>
                <a:lnTo>
                  <a:pt x="533" y="27"/>
                </a:lnTo>
                <a:lnTo>
                  <a:pt x="539" y="64"/>
                </a:lnTo>
                <a:lnTo>
                  <a:pt x="533" y="101"/>
                </a:lnTo>
                <a:lnTo>
                  <a:pt x="545" y="127"/>
                </a:lnTo>
                <a:lnTo>
                  <a:pt x="551" y="143"/>
                </a:lnTo>
                <a:lnTo>
                  <a:pt x="579" y="159"/>
                </a:lnTo>
                <a:lnTo>
                  <a:pt x="567" y="180"/>
                </a:lnTo>
                <a:lnTo>
                  <a:pt x="551" y="206"/>
                </a:lnTo>
                <a:lnTo>
                  <a:pt x="533" y="227"/>
                </a:lnTo>
                <a:lnTo>
                  <a:pt x="505" y="264"/>
                </a:lnTo>
                <a:lnTo>
                  <a:pt x="494" y="312"/>
                </a:lnTo>
                <a:lnTo>
                  <a:pt x="488" y="348"/>
                </a:lnTo>
                <a:lnTo>
                  <a:pt x="500" y="380"/>
                </a:lnTo>
                <a:lnTo>
                  <a:pt x="528" y="422"/>
                </a:lnTo>
                <a:lnTo>
                  <a:pt x="494" y="422"/>
                </a:lnTo>
                <a:lnTo>
                  <a:pt x="471" y="433"/>
                </a:lnTo>
                <a:lnTo>
                  <a:pt x="466" y="443"/>
                </a:lnTo>
                <a:lnTo>
                  <a:pt x="443" y="449"/>
                </a:lnTo>
                <a:lnTo>
                  <a:pt x="437" y="470"/>
                </a:lnTo>
                <a:lnTo>
                  <a:pt x="460" y="501"/>
                </a:lnTo>
                <a:lnTo>
                  <a:pt x="471" y="512"/>
                </a:lnTo>
                <a:lnTo>
                  <a:pt x="466" y="512"/>
                </a:lnTo>
                <a:lnTo>
                  <a:pt x="460" y="517"/>
                </a:lnTo>
                <a:lnTo>
                  <a:pt x="460" y="522"/>
                </a:lnTo>
                <a:lnTo>
                  <a:pt x="466" y="528"/>
                </a:lnTo>
                <a:lnTo>
                  <a:pt x="460" y="528"/>
                </a:lnTo>
                <a:lnTo>
                  <a:pt x="454" y="528"/>
                </a:lnTo>
                <a:lnTo>
                  <a:pt x="449" y="528"/>
                </a:lnTo>
                <a:lnTo>
                  <a:pt x="443" y="533"/>
                </a:lnTo>
                <a:lnTo>
                  <a:pt x="437" y="533"/>
                </a:lnTo>
                <a:lnTo>
                  <a:pt x="432" y="533"/>
                </a:lnTo>
                <a:lnTo>
                  <a:pt x="432" y="538"/>
                </a:lnTo>
                <a:lnTo>
                  <a:pt x="426" y="538"/>
                </a:lnTo>
                <a:lnTo>
                  <a:pt x="420" y="538"/>
                </a:lnTo>
                <a:lnTo>
                  <a:pt x="415" y="538"/>
                </a:lnTo>
                <a:lnTo>
                  <a:pt x="415" y="533"/>
                </a:lnTo>
                <a:lnTo>
                  <a:pt x="415" y="528"/>
                </a:lnTo>
                <a:lnTo>
                  <a:pt x="420" y="528"/>
                </a:lnTo>
                <a:lnTo>
                  <a:pt x="415" y="528"/>
                </a:lnTo>
                <a:lnTo>
                  <a:pt x="415" y="522"/>
                </a:lnTo>
                <a:lnTo>
                  <a:pt x="415" y="517"/>
                </a:lnTo>
                <a:lnTo>
                  <a:pt x="409" y="517"/>
                </a:lnTo>
                <a:lnTo>
                  <a:pt x="409" y="512"/>
                </a:lnTo>
                <a:lnTo>
                  <a:pt x="403" y="512"/>
                </a:lnTo>
                <a:lnTo>
                  <a:pt x="403" y="507"/>
                </a:lnTo>
                <a:lnTo>
                  <a:pt x="409" y="507"/>
                </a:lnTo>
                <a:lnTo>
                  <a:pt x="403" y="507"/>
                </a:lnTo>
                <a:lnTo>
                  <a:pt x="403" y="501"/>
                </a:lnTo>
                <a:lnTo>
                  <a:pt x="403" y="496"/>
                </a:lnTo>
                <a:lnTo>
                  <a:pt x="403" y="501"/>
                </a:lnTo>
                <a:lnTo>
                  <a:pt x="398" y="501"/>
                </a:lnTo>
                <a:lnTo>
                  <a:pt x="398" y="496"/>
                </a:lnTo>
                <a:lnTo>
                  <a:pt x="386" y="501"/>
                </a:lnTo>
                <a:lnTo>
                  <a:pt x="386" y="507"/>
                </a:lnTo>
                <a:lnTo>
                  <a:pt x="381" y="501"/>
                </a:lnTo>
                <a:lnTo>
                  <a:pt x="381" y="507"/>
                </a:lnTo>
                <a:lnTo>
                  <a:pt x="375" y="512"/>
                </a:lnTo>
                <a:lnTo>
                  <a:pt x="369" y="512"/>
                </a:lnTo>
                <a:lnTo>
                  <a:pt x="369" y="507"/>
                </a:lnTo>
                <a:lnTo>
                  <a:pt x="364" y="501"/>
                </a:lnTo>
                <a:lnTo>
                  <a:pt x="358" y="501"/>
                </a:lnTo>
                <a:lnTo>
                  <a:pt x="352" y="501"/>
                </a:lnTo>
                <a:lnTo>
                  <a:pt x="352" y="507"/>
                </a:lnTo>
                <a:lnTo>
                  <a:pt x="347" y="507"/>
                </a:lnTo>
                <a:lnTo>
                  <a:pt x="352" y="512"/>
                </a:lnTo>
                <a:lnTo>
                  <a:pt x="347" y="512"/>
                </a:lnTo>
                <a:lnTo>
                  <a:pt x="347" y="517"/>
                </a:lnTo>
                <a:lnTo>
                  <a:pt x="341" y="517"/>
                </a:lnTo>
                <a:lnTo>
                  <a:pt x="341" y="512"/>
                </a:lnTo>
                <a:lnTo>
                  <a:pt x="335" y="512"/>
                </a:lnTo>
                <a:lnTo>
                  <a:pt x="335" y="517"/>
                </a:lnTo>
                <a:lnTo>
                  <a:pt x="330" y="517"/>
                </a:lnTo>
                <a:lnTo>
                  <a:pt x="330" y="512"/>
                </a:lnTo>
                <a:lnTo>
                  <a:pt x="324" y="512"/>
                </a:lnTo>
                <a:lnTo>
                  <a:pt x="324" y="517"/>
                </a:lnTo>
                <a:lnTo>
                  <a:pt x="330" y="517"/>
                </a:lnTo>
                <a:lnTo>
                  <a:pt x="324" y="517"/>
                </a:lnTo>
                <a:lnTo>
                  <a:pt x="324" y="522"/>
                </a:lnTo>
                <a:lnTo>
                  <a:pt x="324" y="528"/>
                </a:lnTo>
                <a:lnTo>
                  <a:pt x="318" y="528"/>
                </a:lnTo>
                <a:lnTo>
                  <a:pt x="313" y="528"/>
                </a:lnTo>
                <a:lnTo>
                  <a:pt x="318" y="533"/>
                </a:lnTo>
                <a:lnTo>
                  <a:pt x="324" y="533"/>
                </a:lnTo>
                <a:lnTo>
                  <a:pt x="324" y="538"/>
                </a:lnTo>
                <a:lnTo>
                  <a:pt x="318" y="538"/>
                </a:lnTo>
                <a:lnTo>
                  <a:pt x="318" y="533"/>
                </a:lnTo>
                <a:lnTo>
                  <a:pt x="313" y="538"/>
                </a:lnTo>
                <a:lnTo>
                  <a:pt x="318" y="538"/>
                </a:lnTo>
                <a:lnTo>
                  <a:pt x="318" y="544"/>
                </a:lnTo>
                <a:lnTo>
                  <a:pt x="313" y="544"/>
                </a:lnTo>
                <a:lnTo>
                  <a:pt x="307" y="544"/>
                </a:lnTo>
                <a:lnTo>
                  <a:pt x="301" y="544"/>
                </a:lnTo>
                <a:lnTo>
                  <a:pt x="301" y="538"/>
                </a:lnTo>
                <a:lnTo>
                  <a:pt x="296" y="544"/>
                </a:lnTo>
                <a:lnTo>
                  <a:pt x="290" y="544"/>
                </a:lnTo>
                <a:lnTo>
                  <a:pt x="290" y="538"/>
                </a:lnTo>
                <a:lnTo>
                  <a:pt x="284" y="538"/>
                </a:lnTo>
                <a:lnTo>
                  <a:pt x="284" y="544"/>
                </a:lnTo>
                <a:lnTo>
                  <a:pt x="284" y="549"/>
                </a:lnTo>
                <a:lnTo>
                  <a:pt x="279" y="549"/>
                </a:lnTo>
                <a:lnTo>
                  <a:pt x="279" y="544"/>
                </a:lnTo>
                <a:lnTo>
                  <a:pt x="279" y="549"/>
                </a:lnTo>
                <a:lnTo>
                  <a:pt x="273" y="549"/>
                </a:lnTo>
                <a:lnTo>
                  <a:pt x="273" y="544"/>
                </a:lnTo>
                <a:lnTo>
                  <a:pt x="273" y="538"/>
                </a:lnTo>
                <a:lnTo>
                  <a:pt x="267" y="544"/>
                </a:lnTo>
                <a:lnTo>
                  <a:pt x="267" y="538"/>
                </a:lnTo>
                <a:lnTo>
                  <a:pt x="273" y="533"/>
                </a:lnTo>
                <a:lnTo>
                  <a:pt x="273" y="528"/>
                </a:lnTo>
                <a:lnTo>
                  <a:pt x="273" y="522"/>
                </a:lnTo>
                <a:lnTo>
                  <a:pt x="267" y="522"/>
                </a:lnTo>
                <a:lnTo>
                  <a:pt x="267" y="528"/>
                </a:lnTo>
                <a:lnTo>
                  <a:pt x="262" y="528"/>
                </a:lnTo>
                <a:lnTo>
                  <a:pt x="256" y="522"/>
                </a:lnTo>
                <a:lnTo>
                  <a:pt x="250" y="522"/>
                </a:lnTo>
                <a:lnTo>
                  <a:pt x="244" y="522"/>
                </a:lnTo>
                <a:lnTo>
                  <a:pt x="244" y="517"/>
                </a:lnTo>
                <a:lnTo>
                  <a:pt x="238" y="517"/>
                </a:lnTo>
                <a:lnTo>
                  <a:pt x="232" y="522"/>
                </a:lnTo>
                <a:lnTo>
                  <a:pt x="232" y="517"/>
                </a:lnTo>
                <a:lnTo>
                  <a:pt x="238" y="517"/>
                </a:lnTo>
                <a:lnTo>
                  <a:pt x="238" y="512"/>
                </a:lnTo>
                <a:lnTo>
                  <a:pt x="232" y="512"/>
                </a:lnTo>
                <a:lnTo>
                  <a:pt x="227" y="507"/>
                </a:lnTo>
                <a:lnTo>
                  <a:pt x="221" y="507"/>
                </a:lnTo>
                <a:lnTo>
                  <a:pt x="221" y="512"/>
                </a:lnTo>
                <a:lnTo>
                  <a:pt x="227" y="512"/>
                </a:lnTo>
                <a:lnTo>
                  <a:pt x="227" y="517"/>
                </a:lnTo>
                <a:lnTo>
                  <a:pt x="221" y="517"/>
                </a:lnTo>
                <a:lnTo>
                  <a:pt x="221" y="522"/>
                </a:lnTo>
                <a:lnTo>
                  <a:pt x="216" y="522"/>
                </a:lnTo>
                <a:lnTo>
                  <a:pt x="210" y="522"/>
                </a:lnTo>
                <a:lnTo>
                  <a:pt x="204" y="528"/>
                </a:lnTo>
                <a:lnTo>
                  <a:pt x="204" y="522"/>
                </a:lnTo>
                <a:lnTo>
                  <a:pt x="204" y="528"/>
                </a:lnTo>
                <a:lnTo>
                  <a:pt x="199" y="528"/>
                </a:lnTo>
                <a:lnTo>
                  <a:pt x="199" y="522"/>
                </a:lnTo>
                <a:lnTo>
                  <a:pt x="193" y="528"/>
                </a:lnTo>
                <a:lnTo>
                  <a:pt x="193" y="522"/>
                </a:lnTo>
                <a:lnTo>
                  <a:pt x="187" y="522"/>
                </a:lnTo>
                <a:lnTo>
                  <a:pt x="182" y="517"/>
                </a:lnTo>
                <a:lnTo>
                  <a:pt x="182" y="512"/>
                </a:lnTo>
                <a:lnTo>
                  <a:pt x="176" y="512"/>
                </a:lnTo>
                <a:lnTo>
                  <a:pt x="176" y="507"/>
                </a:lnTo>
                <a:lnTo>
                  <a:pt x="170" y="512"/>
                </a:lnTo>
                <a:lnTo>
                  <a:pt x="165" y="517"/>
                </a:lnTo>
                <a:lnTo>
                  <a:pt x="159" y="517"/>
                </a:lnTo>
                <a:lnTo>
                  <a:pt x="153" y="517"/>
                </a:lnTo>
                <a:lnTo>
                  <a:pt x="153" y="512"/>
                </a:lnTo>
                <a:lnTo>
                  <a:pt x="148" y="512"/>
                </a:lnTo>
                <a:lnTo>
                  <a:pt x="153" y="512"/>
                </a:lnTo>
                <a:lnTo>
                  <a:pt x="153" y="507"/>
                </a:lnTo>
                <a:lnTo>
                  <a:pt x="153" y="501"/>
                </a:lnTo>
                <a:lnTo>
                  <a:pt x="148" y="501"/>
                </a:lnTo>
                <a:lnTo>
                  <a:pt x="148" y="507"/>
                </a:lnTo>
                <a:lnTo>
                  <a:pt x="142" y="507"/>
                </a:lnTo>
                <a:lnTo>
                  <a:pt x="136" y="507"/>
                </a:lnTo>
                <a:lnTo>
                  <a:pt x="136" y="501"/>
                </a:lnTo>
                <a:lnTo>
                  <a:pt x="131" y="501"/>
                </a:lnTo>
                <a:lnTo>
                  <a:pt x="131" y="507"/>
                </a:lnTo>
                <a:lnTo>
                  <a:pt x="136" y="507"/>
                </a:lnTo>
                <a:lnTo>
                  <a:pt x="136" y="512"/>
                </a:lnTo>
                <a:lnTo>
                  <a:pt x="131" y="512"/>
                </a:lnTo>
                <a:lnTo>
                  <a:pt x="136" y="517"/>
                </a:lnTo>
                <a:lnTo>
                  <a:pt x="136" y="512"/>
                </a:lnTo>
                <a:lnTo>
                  <a:pt x="136" y="517"/>
                </a:lnTo>
                <a:lnTo>
                  <a:pt x="136" y="522"/>
                </a:lnTo>
                <a:lnTo>
                  <a:pt x="131" y="522"/>
                </a:lnTo>
                <a:lnTo>
                  <a:pt x="125" y="522"/>
                </a:lnTo>
                <a:lnTo>
                  <a:pt x="125" y="517"/>
                </a:lnTo>
                <a:lnTo>
                  <a:pt x="119" y="517"/>
                </a:lnTo>
                <a:lnTo>
                  <a:pt x="114" y="517"/>
                </a:lnTo>
                <a:lnTo>
                  <a:pt x="114" y="522"/>
                </a:lnTo>
                <a:lnTo>
                  <a:pt x="114" y="528"/>
                </a:lnTo>
                <a:lnTo>
                  <a:pt x="119" y="533"/>
                </a:lnTo>
                <a:lnTo>
                  <a:pt x="114" y="533"/>
                </a:lnTo>
                <a:lnTo>
                  <a:pt x="114" y="538"/>
                </a:lnTo>
                <a:lnTo>
                  <a:pt x="114" y="544"/>
                </a:lnTo>
                <a:lnTo>
                  <a:pt x="108" y="544"/>
                </a:lnTo>
                <a:lnTo>
                  <a:pt x="108" y="538"/>
                </a:lnTo>
                <a:lnTo>
                  <a:pt x="102" y="538"/>
                </a:lnTo>
                <a:lnTo>
                  <a:pt x="97" y="538"/>
                </a:lnTo>
                <a:lnTo>
                  <a:pt x="97" y="533"/>
                </a:lnTo>
                <a:lnTo>
                  <a:pt x="91" y="533"/>
                </a:lnTo>
                <a:lnTo>
                  <a:pt x="91" y="538"/>
                </a:lnTo>
                <a:lnTo>
                  <a:pt x="91" y="544"/>
                </a:lnTo>
                <a:lnTo>
                  <a:pt x="85" y="544"/>
                </a:lnTo>
                <a:lnTo>
                  <a:pt x="80" y="544"/>
                </a:lnTo>
                <a:lnTo>
                  <a:pt x="80" y="549"/>
                </a:lnTo>
                <a:lnTo>
                  <a:pt x="85" y="549"/>
                </a:lnTo>
                <a:lnTo>
                  <a:pt x="80" y="554"/>
                </a:lnTo>
                <a:lnTo>
                  <a:pt x="74" y="559"/>
                </a:lnTo>
                <a:lnTo>
                  <a:pt x="74" y="565"/>
                </a:lnTo>
                <a:lnTo>
                  <a:pt x="74" y="570"/>
                </a:lnTo>
                <a:lnTo>
                  <a:pt x="68" y="570"/>
                </a:lnTo>
                <a:lnTo>
                  <a:pt x="63" y="570"/>
                </a:lnTo>
                <a:lnTo>
                  <a:pt x="57" y="570"/>
                </a:lnTo>
                <a:lnTo>
                  <a:pt x="57" y="575"/>
                </a:lnTo>
                <a:lnTo>
                  <a:pt x="63" y="580"/>
                </a:lnTo>
                <a:lnTo>
                  <a:pt x="68" y="580"/>
                </a:lnTo>
                <a:lnTo>
                  <a:pt x="74" y="580"/>
                </a:lnTo>
                <a:lnTo>
                  <a:pt x="74" y="586"/>
                </a:lnTo>
                <a:lnTo>
                  <a:pt x="68" y="586"/>
                </a:lnTo>
                <a:lnTo>
                  <a:pt x="68" y="591"/>
                </a:lnTo>
                <a:lnTo>
                  <a:pt x="63" y="591"/>
                </a:lnTo>
                <a:lnTo>
                  <a:pt x="57" y="586"/>
                </a:lnTo>
                <a:lnTo>
                  <a:pt x="57" y="591"/>
                </a:lnTo>
                <a:lnTo>
                  <a:pt x="51" y="591"/>
                </a:lnTo>
                <a:lnTo>
                  <a:pt x="51" y="586"/>
                </a:lnTo>
                <a:lnTo>
                  <a:pt x="46" y="586"/>
                </a:lnTo>
                <a:lnTo>
                  <a:pt x="46" y="591"/>
                </a:lnTo>
                <a:lnTo>
                  <a:pt x="40" y="591"/>
                </a:lnTo>
                <a:lnTo>
                  <a:pt x="40" y="596"/>
                </a:lnTo>
                <a:lnTo>
                  <a:pt x="34" y="601"/>
                </a:lnTo>
                <a:lnTo>
                  <a:pt x="34" y="596"/>
                </a:lnTo>
                <a:lnTo>
                  <a:pt x="34" y="591"/>
                </a:lnTo>
                <a:lnTo>
                  <a:pt x="34" y="596"/>
                </a:lnTo>
                <a:lnTo>
                  <a:pt x="29" y="596"/>
                </a:lnTo>
                <a:lnTo>
                  <a:pt x="29" y="591"/>
                </a:lnTo>
                <a:lnTo>
                  <a:pt x="29" y="586"/>
                </a:lnTo>
                <a:lnTo>
                  <a:pt x="29" y="580"/>
                </a:lnTo>
                <a:lnTo>
                  <a:pt x="23" y="580"/>
                </a:lnTo>
                <a:lnTo>
                  <a:pt x="23" y="575"/>
                </a:lnTo>
                <a:lnTo>
                  <a:pt x="23" y="570"/>
                </a:lnTo>
                <a:lnTo>
                  <a:pt x="23" y="565"/>
                </a:lnTo>
                <a:lnTo>
                  <a:pt x="29" y="559"/>
                </a:lnTo>
                <a:lnTo>
                  <a:pt x="29" y="554"/>
                </a:lnTo>
                <a:lnTo>
                  <a:pt x="29" y="549"/>
                </a:lnTo>
                <a:lnTo>
                  <a:pt x="23" y="549"/>
                </a:lnTo>
                <a:lnTo>
                  <a:pt x="23" y="544"/>
                </a:lnTo>
                <a:lnTo>
                  <a:pt x="23" y="538"/>
                </a:lnTo>
                <a:lnTo>
                  <a:pt x="23" y="533"/>
                </a:lnTo>
                <a:lnTo>
                  <a:pt x="23" y="528"/>
                </a:lnTo>
                <a:lnTo>
                  <a:pt x="23" y="522"/>
                </a:lnTo>
                <a:lnTo>
                  <a:pt x="23" y="517"/>
                </a:lnTo>
                <a:lnTo>
                  <a:pt x="23" y="512"/>
                </a:lnTo>
                <a:lnTo>
                  <a:pt x="23" y="507"/>
                </a:lnTo>
                <a:lnTo>
                  <a:pt x="17" y="501"/>
                </a:lnTo>
                <a:lnTo>
                  <a:pt x="12" y="496"/>
                </a:lnTo>
                <a:lnTo>
                  <a:pt x="12" y="491"/>
                </a:lnTo>
                <a:lnTo>
                  <a:pt x="12" y="486"/>
                </a:lnTo>
                <a:lnTo>
                  <a:pt x="6" y="486"/>
                </a:lnTo>
                <a:lnTo>
                  <a:pt x="6" y="480"/>
                </a:lnTo>
                <a:lnTo>
                  <a:pt x="6" y="475"/>
                </a:lnTo>
                <a:lnTo>
                  <a:pt x="6" y="470"/>
                </a:lnTo>
                <a:lnTo>
                  <a:pt x="0" y="470"/>
                </a:lnTo>
                <a:lnTo>
                  <a:pt x="6" y="470"/>
                </a:lnTo>
                <a:lnTo>
                  <a:pt x="6" y="464"/>
                </a:lnTo>
                <a:lnTo>
                  <a:pt x="6" y="459"/>
                </a:lnTo>
                <a:lnTo>
                  <a:pt x="6" y="454"/>
                </a:lnTo>
                <a:lnTo>
                  <a:pt x="12" y="449"/>
                </a:lnTo>
                <a:lnTo>
                  <a:pt x="12" y="443"/>
                </a:lnTo>
                <a:lnTo>
                  <a:pt x="12" y="438"/>
                </a:lnTo>
                <a:lnTo>
                  <a:pt x="12" y="433"/>
                </a:lnTo>
                <a:lnTo>
                  <a:pt x="17" y="427"/>
                </a:lnTo>
                <a:lnTo>
                  <a:pt x="17" y="422"/>
                </a:lnTo>
                <a:lnTo>
                  <a:pt x="17" y="417"/>
                </a:lnTo>
                <a:lnTo>
                  <a:pt x="12" y="417"/>
                </a:lnTo>
                <a:lnTo>
                  <a:pt x="12" y="412"/>
                </a:lnTo>
                <a:lnTo>
                  <a:pt x="12" y="406"/>
                </a:lnTo>
                <a:lnTo>
                  <a:pt x="6" y="401"/>
                </a:lnTo>
                <a:lnTo>
                  <a:pt x="12" y="396"/>
                </a:lnTo>
                <a:lnTo>
                  <a:pt x="12" y="391"/>
                </a:lnTo>
                <a:lnTo>
                  <a:pt x="12" y="380"/>
                </a:lnTo>
                <a:lnTo>
                  <a:pt x="12" y="375"/>
                </a:lnTo>
                <a:lnTo>
                  <a:pt x="12" y="364"/>
                </a:lnTo>
                <a:lnTo>
                  <a:pt x="17" y="359"/>
                </a:lnTo>
                <a:lnTo>
                  <a:pt x="23" y="354"/>
                </a:lnTo>
                <a:lnTo>
                  <a:pt x="29" y="354"/>
                </a:lnTo>
                <a:lnTo>
                  <a:pt x="34" y="348"/>
                </a:lnTo>
                <a:lnTo>
                  <a:pt x="34" y="343"/>
                </a:lnTo>
                <a:lnTo>
                  <a:pt x="34" y="338"/>
                </a:lnTo>
                <a:lnTo>
                  <a:pt x="40" y="327"/>
                </a:lnTo>
                <a:lnTo>
                  <a:pt x="34" y="322"/>
                </a:lnTo>
                <a:lnTo>
                  <a:pt x="40" y="317"/>
                </a:lnTo>
                <a:lnTo>
                  <a:pt x="46" y="312"/>
                </a:lnTo>
                <a:lnTo>
                  <a:pt x="51" y="306"/>
                </a:lnTo>
                <a:lnTo>
                  <a:pt x="57" y="301"/>
                </a:lnTo>
                <a:lnTo>
                  <a:pt x="63" y="296"/>
                </a:lnTo>
                <a:lnTo>
                  <a:pt x="63" y="290"/>
                </a:lnTo>
                <a:lnTo>
                  <a:pt x="63" y="285"/>
                </a:lnTo>
                <a:lnTo>
                  <a:pt x="68" y="275"/>
                </a:lnTo>
                <a:lnTo>
                  <a:pt x="68" y="269"/>
                </a:lnTo>
                <a:lnTo>
                  <a:pt x="68" y="264"/>
                </a:lnTo>
                <a:lnTo>
                  <a:pt x="74" y="264"/>
                </a:lnTo>
                <a:lnTo>
                  <a:pt x="74" y="259"/>
                </a:lnTo>
                <a:lnTo>
                  <a:pt x="80" y="254"/>
                </a:lnTo>
                <a:lnTo>
                  <a:pt x="85" y="248"/>
                </a:lnTo>
                <a:lnTo>
                  <a:pt x="85" y="243"/>
                </a:lnTo>
                <a:lnTo>
                  <a:pt x="85" y="238"/>
                </a:lnTo>
                <a:lnTo>
                  <a:pt x="102" y="222"/>
                </a:lnTo>
                <a:lnTo>
                  <a:pt x="125" y="211"/>
                </a:lnTo>
                <a:lnTo>
                  <a:pt x="142" y="217"/>
                </a:lnTo>
                <a:lnTo>
                  <a:pt x="153" y="227"/>
                </a:lnTo>
                <a:lnTo>
                  <a:pt x="165" y="227"/>
                </a:lnTo>
                <a:lnTo>
                  <a:pt x="187" y="217"/>
                </a:lnTo>
                <a:lnTo>
                  <a:pt x="210" y="211"/>
                </a:lnTo>
                <a:lnTo>
                  <a:pt x="221" y="222"/>
                </a:lnTo>
                <a:lnTo>
                  <a:pt x="238" y="232"/>
                </a:lnTo>
                <a:lnTo>
                  <a:pt x="256" y="227"/>
                </a:lnTo>
                <a:lnTo>
                  <a:pt x="273" y="222"/>
                </a:lnTo>
                <a:lnTo>
                  <a:pt x="296" y="227"/>
                </a:lnTo>
                <a:lnTo>
                  <a:pt x="313" y="227"/>
                </a:lnTo>
                <a:lnTo>
                  <a:pt x="324" y="211"/>
                </a:lnTo>
                <a:lnTo>
                  <a:pt x="335" y="185"/>
                </a:lnTo>
                <a:lnTo>
                  <a:pt x="352" y="164"/>
                </a:lnTo>
                <a:lnTo>
                  <a:pt x="369" y="122"/>
                </a:lnTo>
                <a:lnTo>
                  <a:pt x="386" y="106"/>
                </a:lnTo>
                <a:lnTo>
                  <a:pt x="403" y="85"/>
                </a:lnTo>
                <a:lnTo>
                  <a:pt x="426" y="64"/>
                </a:lnTo>
                <a:lnTo>
                  <a:pt x="443" y="53"/>
                </a:lnTo>
                <a:lnTo>
                  <a:pt x="466" y="43"/>
                </a:lnTo>
                <a:lnTo>
                  <a:pt x="488" y="22"/>
                </a:lnTo>
                <a:lnTo>
                  <a:pt x="505" y="11"/>
                </a:lnTo>
                <a:lnTo>
                  <a:pt x="522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0" name="Freeform 212"/>
          <p:cNvSpPr>
            <a:spLocks/>
          </p:cNvSpPr>
          <p:nvPr/>
        </p:nvSpPr>
        <p:spPr bwMode="auto">
          <a:xfrm>
            <a:off x="4033603" y="1139432"/>
            <a:ext cx="1046837" cy="955289"/>
          </a:xfrm>
          <a:custGeom>
            <a:avLst/>
            <a:gdLst/>
            <a:ahLst/>
            <a:cxnLst>
              <a:cxn ang="0">
                <a:pos x="119" y="52"/>
              </a:cxn>
              <a:cxn ang="0">
                <a:pos x="170" y="16"/>
              </a:cxn>
              <a:cxn ang="0">
                <a:pos x="267" y="42"/>
              </a:cxn>
              <a:cxn ang="0">
                <a:pos x="386" y="47"/>
              </a:cxn>
              <a:cxn ang="0">
                <a:pos x="408" y="63"/>
              </a:cxn>
              <a:cxn ang="0">
                <a:pos x="460" y="95"/>
              </a:cxn>
              <a:cxn ang="0">
                <a:pos x="500" y="148"/>
              </a:cxn>
              <a:cxn ang="0">
                <a:pos x="540" y="126"/>
              </a:cxn>
              <a:cxn ang="0">
                <a:pos x="585" y="179"/>
              </a:cxn>
              <a:cxn ang="0">
                <a:pos x="608" y="227"/>
              </a:cxn>
              <a:cxn ang="0">
                <a:pos x="580" y="306"/>
              </a:cxn>
              <a:cxn ang="0">
                <a:pos x="540" y="348"/>
              </a:cxn>
              <a:cxn ang="0">
                <a:pos x="482" y="354"/>
              </a:cxn>
              <a:cxn ang="0">
                <a:pos x="431" y="338"/>
              </a:cxn>
              <a:cxn ang="0">
                <a:pos x="386" y="338"/>
              </a:cxn>
              <a:cxn ang="0">
                <a:pos x="329" y="359"/>
              </a:cxn>
              <a:cxn ang="0">
                <a:pos x="318" y="348"/>
              </a:cxn>
              <a:cxn ang="0">
                <a:pos x="295" y="343"/>
              </a:cxn>
              <a:cxn ang="0">
                <a:pos x="284" y="359"/>
              </a:cxn>
              <a:cxn ang="0">
                <a:pos x="267" y="369"/>
              </a:cxn>
              <a:cxn ang="0">
                <a:pos x="250" y="385"/>
              </a:cxn>
              <a:cxn ang="0">
                <a:pos x="233" y="380"/>
              </a:cxn>
              <a:cxn ang="0">
                <a:pos x="216" y="385"/>
              </a:cxn>
              <a:cxn ang="0">
                <a:pos x="204" y="401"/>
              </a:cxn>
              <a:cxn ang="0">
                <a:pos x="187" y="412"/>
              </a:cxn>
              <a:cxn ang="0">
                <a:pos x="170" y="422"/>
              </a:cxn>
              <a:cxn ang="0">
                <a:pos x="164" y="438"/>
              </a:cxn>
              <a:cxn ang="0">
                <a:pos x="153" y="454"/>
              </a:cxn>
              <a:cxn ang="0">
                <a:pos x="136" y="480"/>
              </a:cxn>
              <a:cxn ang="0">
                <a:pos x="136" y="496"/>
              </a:cxn>
              <a:cxn ang="0">
                <a:pos x="119" y="491"/>
              </a:cxn>
              <a:cxn ang="0">
                <a:pos x="119" y="507"/>
              </a:cxn>
              <a:cxn ang="0">
                <a:pos x="102" y="512"/>
              </a:cxn>
              <a:cxn ang="0">
                <a:pos x="85" y="523"/>
              </a:cxn>
              <a:cxn ang="0">
                <a:pos x="68" y="523"/>
              </a:cxn>
              <a:cxn ang="0">
                <a:pos x="45" y="523"/>
              </a:cxn>
              <a:cxn ang="0">
                <a:pos x="34" y="528"/>
              </a:cxn>
              <a:cxn ang="0">
                <a:pos x="23" y="517"/>
              </a:cxn>
              <a:cxn ang="0">
                <a:pos x="28" y="406"/>
              </a:cxn>
              <a:cxn ang="0">
                <a:pos x="0" y="364"/>
              </a:cxn>
              <a:cxn ang="0">
                <a:pos x="40" y="253"/>
              </a:cxn>
              <a:cxn ang="0">
                <a:pos x="68" y="190"/>
              </a:cxn>
              <a:cxn ang="0">
                <a:pos x="57" y="132"/>
              </a:cxn>
              <a:cxn ang="0">
                <a:pos x="85" y="89"/>
              </a:cxn>
            </a:cxnLst>
            <a:rect l="0" t="0" r="r" b="b"/>
            <a:pathLst>
              <a:path w="614" h="528">
                <a:moveTo>
                  <a:pt x="85" y="89"/>
                </a:moveTo>
                <a:lnTo>
                  <a:pt x="102" y="74"/>
                </a:lnTo>
                <a:lnTo>
                  <a:pt x="119" y="52"/>
                </a:lnTo>
                <a:lnTo>
                  <a:pt x="142" y="21"/>
                </a:lnTo>
                <a:lnTo>
                  <a:pt x="153" y="0"/>
                </a:lnTo>
                <a:lnTo>
                  <a:pt x="170" y="16"/>
                </a:lnTo>
                <a:lnTo>
                  <a:pt x="187" y="26"/>
                </a:lnTo>
                <a:lnTo>
                  <a:pt x="221" y="37"/>
                </a:lnTo>
                <a:lnTo>
                  <a:pt x="267" y="42"/>
                </a:lnTo>
                <a:lnTo>
                  <a:pt x="323" y="37"/>
                </a:lnTo>
                <a:lnTo>
                  <a:pt x="374" y="26"/>
                </a:lnTo>
                <a:lnTo>
                  <a:pt x="386" y="47"/>
                </a:lnTo>
                <a:lnTo>
                  <a:pt x="374" y="63"/>
                </a:lnTo>
                <a:lnTo>
                  <a:pt x="391" y="63"/>
                </a:lnTo>
                <a:lnTo>
                  <a:pt x="408" y="63"/>
                </a:lnTo>
                <a:lnTo>
                  <a:pt x="425" y="68"/>
                </a:lnTo>
                <a:lnTo>
                  <a:pt x="431" y="79"/>
                </a:lnTo>
                <a:lnTo>
                  <a:pt x="460" y="95"/>
                </a:lnTo>
                <a:lnTo>
                  <a:pt x="482" y="121"/>
                </a:lnTo>
                <a:lnTo>
                  <a:pt x="494" y="137"/>
                </a:lnTo>
                <a:lnTo>
                  <a:pt x="500" y="148"/>
                </a:lnTo>
                <a:lnTo>
                  <a:pt x="506" y="142"/>
                </a:lnTo>
                <a:lnTo>
                  <a:pt x="517" y="132"/>
                </a:lnTo>
                <a:lnTo>
                  <a:pt x="540" y="126"/>
                </a:lnTo>
                <a:lnTo>
                  <a:pt x="574" y="132"/>
                </a:lnTo>
                <a:lnTo>
                  <a:pt x="585" y="153"/>
                </a:lnTo>
                <a:lnTo>
                  <a:pt x="585" y="179"/>
                </a:lnTo>
                <a:lnTo>
                  <a:pt x="597" y="190"/>
                </a:lnTo>
                <a:lnTo>
                  <a:pt x="602" y="206"/>
                </a:lnTo>
                <a:lnTo>
                  <a:pt x="608" y="227"/>
                </a:lnTo>
                <a:lnTo>
                  <a:pt x="614" y="243"/>
                </a:lnTo>
                <a:lnTo>
                  <a:pt x="597" y="285"/>
                </a:lnTo>
                <a:lnTo>
                  <a:pt x="580" y="306"/>
                </a:lnTo>
                <a:lnTo>
                  <a:pt x="568" y="332"/>
                </a:lnTo>
                <a:lnTo>
                  <a:pt x="557" y="348"/>
                </a:lnTo>
                <a:lnTo>
                  <a:pt x="540" y="348"/>
                </a:lnTo>
                <a:lnTo>
                  <a:pt x="517" y="343"/>
                </a:lnTo>
                <a:lnTo>
                  <a:pt x="500" y="348"/>
                </a:lnTo>
                <a:lnTo>
                  <a:pt x="482" y="354"/>
                </a:lnTo>
                <a:lnTo>
                  <a:pt x="465" y="343"/>
                </a:lnTo>
                <a:lnTo>
                  <a:pt x="454" y="332"/>
                </a:lnTo>
                <a:lnTo>
                  <a:pt x="431" y="338"/>
                </a:lnTo>
                <a:lnTo>
                  <a:pt x="408" y="348"/>
                </a:lnTo>
                <a:lnTo>
                  <a:pt x="397" y="348"/>
                </a:lnTo>
                <a:lnTo>
                  <a:pt x="386" y="338"/>
                </a:lnTo>
                <a:lnTo>
                  <a:pt x="369" y="332"/>
                </a:lnTo>
                <a:lnTo>
                  <a:pt x="346" y="343"/>
                </a:lnTo>
                <a:lnTo>
                  <a:pt x="329" y="359"/>
                </a:lnTo>
                <a:lnTo>
                  <a:pt x="323" y="354"/>
                </a:lnTo>
                <a:lnTo>
                  <a:pt x="318" y="354"/>
                </a:lnTo>
                <a:lnTo>
                  <a:pt x="318" y="348"/>
                </a:lnTo>
                <a:lnTo>
                  <a:pt x="312" y="348"/>
                </a:lnTo>
                <a:lnTo>
                  <a:pt x="301" y="343"/>
                </a:lnTo>
                <a:lnTo>
                  <a:pt x="295" y="343"/>
                </a:lnTo>
                <a:lnTo>
                  <a:pt x="289" y="348"/>
                </a:lnTo>
                <a:lnTo>
                  <a:pt x="284" y="354"/>
                </a:lnTo>
                <a:lnTo>
                  <a:pt x="284" y="359"/>
                </a:lnTo>
                <a:lnTo>
                  <a:pt x="278" y="359"/>
                </a:lnTo>
                <a:lnTo>
                  <a:pt x="272" y="369"/>
                </a:lnTo>
                <a:lnTo>
                  <a:pt x="267" y="369"/>
                </a:lnTo>
                <a:lnTo>
                  <a:pt x="261" y="375"/>
                </a:lnTo>
                <a:lnTo>
                  <a:pt x="255" y="380"/>
                </a:lnTo>
                <a:lnTo>
                  <a:pt x="250" y="385"/>
                </a:lnTo>
                <a:lnTo>
                  <a:pt x="244" y="385"/>
                </a:lnTo>
                <a:lnTo>
                  <a:pt x="238" y="385"/>
                </a:lnTo>
                <a:lnTo>
                  <a:pt x="233" y="380"/>
                </a:lnTo>
                <a:lnTo>
                  <a:pt x="227" y="380"/>
                </a:lnTo>
                <a:lnTo>
                  <a:pt x="221" y="380"/>
                </a:lnTo>
                <a:lnTo>
                  <a:pt x="216" y="385"/>
                </a:lnTo>
                <a:lnTo>
                  <a:pt x="216" y="396"/>
                </a:lnTo>
                <a:lnTo>
                  <a:pt x="210" y="401"/>
                </a:lnTo>
                <a:lnTo>
                  <a:pt x="204" y="401"/>
                </a:lnTo>
                <a:lnTo>
                  <a:pt x="199" y="406"/>
                </a:lnTo>
                <a:lnTo>
                  <a:pt x="193" y="412"/>
                </a:lnTo>
                <a:lnTo>
                  <a:pt x="187" y="412"/>
                </a:lnTo>
                <a:lnTo>
                  <a:pt x="181" y="417"/>
                </a:lnTo>
                <a:lnTo>
                  <a:pt x="176" y="417"/>
                </a:lnTo>
                <a:lnTo>
                  <a:pt x="170" y="422"/>
                </a:lnTo>
                <a:lnTo>
                  <a:pt x="170" y="433"/>
                </a:lnTo>
                <a:lnTo>
                  <a:pt x="170" y="438"/>
                </a:lnTo>
                <a:lnTo>
                  <a:pt x="164" y="438"/>
                </a:lnTo>
                <a:lnTo>
                  <a:pt x="159" y="443"/>
                </a:lnTo>
                <a:lnTo>
                  <a:pt x="159" y="449"/>
                </a:lnTo>
                <a:lnTo>
                  <a:pt x="153" y="454"/>
                </a:lnTo>
                <a:lnTo>
                  <a:pt x="147" y="459"/>
                </a:lnTo>
                <a:lnTo>
                  <a:pt x="142" y="475"/>
                </a:lnTo>
                <a:lnTo>
                  <a:pt x="136" y="480"/>
                </a:lnTo>
                <a:lnTo>
                  <a:pt x="136" y="486"/>
                </a:lnTo>
                <a:lnTo>
                  <a:pt x="142" y="491"/>
                </a:lnTo>
                <a:lnTo>
                  <a:pt x="136" y="496"/>
                </a:lnTo>
                <a:lnTo>
                  <a:pt x="130" y="496"/>
                </a:lnTo>
                <a:lnTo>
                  <a:pt x="125" y="496"/>
                </a:lnTo>
                <a:lnTo>
                  <a:pt x="119" y="491"/>
                </a:lnTo>
                <a:lnTo>
                  <a:pt x="113" y="491"/>
                </a:lnTo>
                <a:lnTo>
                  <a:pt x="119" y="496"/>
                </a:lnTo>
                <a:lnTo>
                  <a:pt x="119" y="507"/>
                </a:lnTo>
                <a:lnTo>
                  <a:pt x="113" y="507"/>
                </a:lnTo>
                <a:lnTo>
                  <a:pt x="108" y="507"/>
                </a:lnTo>
                <a:lnTo>
                  <a:pt x="102" y="512"/>
                </a:lnTo>
                <a:lnTo>
                  <a:pt x="96" y="517"/>
                </a:lnTo>
                <a:lnTo>
                  <a:pt x="91" y="517"/>
                </a:lnTo>
                <a:lnTo>
                  <a:pt x="85" y="523"/>
                </a:lnTo>
                <a:lnTo>
                  <a:pt x="79" y="517"/>
                </a:lnTo>
                <a:lnTo>
                  <a:pt x="74" y="517"/>
                </a:lnTo>
                <a:lnTo>
                  <a:pt x="68" y="523"/>
                </a:lnTo>
                <a:lnTo>
                  <a:pt x="62" y="523"/>
                </a:lnTo>
                <a:lnTo>
                  <a:pt x="51" y="523"/>
                </a:lnTo>
                <a:lnTo>
                  <a:pt x="45" y="523"/>
                </a:lnTo>
                <a:lnTo>
                  <a:pt x="45" y="528"/>
                </a:lnTo>
                <a:lnTo>
                  <a:pt x="40" y="528"/>
                </a:lnTo>
                <a:lnTo>
                  <a:pt x="34" y="528"/>
                </a:lnTo>
                <a:lnTo>
                  <a:pt x="28" y="523"/>
                </a:lnTo>
                <a:lnTo>
                  <a:pt x="28" y="517"/>
                </a:lnTo>
                <a:lnTo>
                  <a:pt x="23" y="517"/>
                </a:lnTo>
                <a:lnTo>
                  <a:pt x="11" y="480"/>
                </a:lnTo>
                <a:lnTo>
                  <a:pt x="28" y="438"/>
                </a:lnTo>
                <a:lnTo>
                  <a:pt x="28" y="406"/>
                </a:lnTo>
                <a:lnTo>
                  <a:pt x="11" y="396"/>
                </a:lnTo>
                <a:lnTo>
                  <a:pt x="6" y="375"/>
                </a:lnTo>
                <a:lnTo>
                  <a:pt x="0" y="364"/>
                </a:lnTo>
                <a:lnTo>
                  <a:pt x="6" y="338"/>
                </a:lnTo>
                <a:lnTo>
                  <a:pt x="17" y="290"/>
                </a:lnTo>
                <a:lnTo>
                  <a:pt x="40" y="253"/>
                </a:lnTo>
                <a:lnTo>
                  <a:pt x="62" y="237"/>
                </a:lnTo>
                <a:lnTo>
                  <a:pt x="79" y="211"/>
                </a:lnTo>
                <a:lnTo>
                  <a:pt x="68" y="190"/>
                </a:lnTo>
                <a:lnTo>
                  <a:pt x="34" y="153"/>
                </a:lnTo>
                <a:lnTo>
                  <a:pt x="34" y="137"/>
                </a:lnTo>
                <a:lnTo>
                  <a:pt x="57" y="132"/>
                </a:lnTo>
                <a:lnTo>
                  <a:pt x="74" y="111"/>
                </a:lnTo>
                <a:lnTo>
                  <a:pt x="85" y="95"/>
                </a:lnTo>
                <a:lnTo>
                  <a:pt x="85" y="8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1" name="Freeform 213"/>
          <p:cNvSpPr>
            <a:spLocks/>
          </p:cNvSpPr>
          <p:nvPr/>
        </p:nvSpPr>
        <p:spPr bwMode="auto">
          <a:xfrm>
            <a:off x="3542580" y="1253416"/>
            <a:ext cx="635945" cy="267769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209" y="21"/>
              </a:cxn>
              <a:cxn ang="0">
                <a:pos x="237" y="32"/>
              </a:cxn>
              <a:cxn ang="0">
                <a:pos x="283" y="26"/>
              </a:cxn>
              <a:cxn ang="0">
                <a:pos x="316" y="26"/>
              </a:cxn>
              <a:cxn ang="0">
                <a:pos x="345" y="21"/>
              </a:cxn>
              <a:cxn ang="0">
                <a:pos x="356" y="26"/>
              </a:cxn>
              <a:cxn ang="0">
                <a:pos x="373" y="26"/>
              </a:cxn>
              <a:cxn ang="0">
                <a:pos x="373" y="32"/>
              </a:cxn>
              <a:cxn ang="0">
                <a:pos x="334" y="42"/>
              </a:cxn>
              <a:cxn ang="0">
                <a:pos x="316" y="53"/>
              </a:cxn>
              <a:cxn ang="0">
                <a:pos x="288" y="64"/>
              </a:cxn>
              <a:cxn ang="0">
                <a:pos x="260" y="79"/>
              </a:cxn>
              <a:cxn ang="0">
                <a:pos x="249" y="85"/>
              </a:cxn>
              <a:cxn ang="0">
                <a:pos x="226" y="111"/>
              </a:cxn>
              <a:cxn ang="0">
                <a:pos x="209" y="116"/>
              </a:cxn>
              <a:cxn ang="0">
                <a:pos x="186" y="127"/>
              </a:cxn>
              <a:cxn ang="0">
                <a:pos x="175" y="132"/>
              </a:cxn>
              <a:cxn ang="0">
                <a:pos x="164" y="148"/>
              </a:cxn>
              <a:cxn ang="0">
                <a:pos x="101" y="148"/>
              </a:cxn>
              <a:cxn ang="0">
                <a:pos x="90" y="143"/>
              </a:cxn>
              <a:cxn ang="0">
                <a:pos x="84" y="132"/>
              </a:cxn>
              <a:cxn ang="0">
                <a:pos x="68" y="122"/>
              </a:cxn>
              <a:cxn ang="0">
                <a:pos x="62" y="111"/>
              </a:cxn>
              <a:cxn ang="0">
                <a:pos x="56" y="95"/>
              </a:cxn>
              <a:cxn ang="0">
                <a:pos x="45" y="85"/>
              </a:cxn>
              <a:cxn ang="0">
                <a:pos x="28" y="69"/>
              </a:cxn>
              <a:cxn ang="0">
                <a:pos x="5" y="64"/>
              </a:cxn>
              <a:cxn ang="0">
                <a:pos x="0" y="48"/>
              </a:cxn>
              <a:cxn ang="0">
                <a:pos x="0" y="37"/>
              </a:cxn>
              <a:cxn ang="0">
                <a:pos x="17" y="26"/>
              </a:cxn>
              <a:cxn ang="0">
                <a:pos x="45" y="26"/>
              </a:cxn>
              <a:cxn ang="0">
                <a:pos x="73" y="16"/>
              </a:cxn>
              <a:cxn ang="0">
                <a:pos x="96" y="5"/>
              </a:cxn>
              <a:cxn ang="0">
                <a:pos x="118" y="16"/>
              </a:cxn>
              <a:cxn ang="0">
                <a:pos x="135" y="16"/>
              </a:cxn>
              <a:cxn ang="0">
                <a:pos x="147" y="11"/>
              </a:cxn>
              <a:cxn ang="0">
                <a:pos x="164" y="11"/>
              </a:cxn>
              <a:cxn ang="0">
                <a:pos x="175" y="11"/>
              </a:cxn>
              <a:cxn ang="0">
                <a:pos x="186" y="5"/>
              </a:cxn>
              <a:cxn ang="0">
                <a:pos x="203" y="0"/>
              </a:cxn>
            </a:cxnLst>
            <a:rect l="0" t="0" r="r" b="b"/>
            <a:pathLst>
              <a:path w="373" h="148">
                <a:moveTo>
                  <a:pt x="203" y="0"/>
                </a:moveTo>
                <a:lnTo>
                  <a:pt x="209" y="21"/>
                </a:lnTo>
                <a:lnTo>
                  <a:pt x="237" y="32"/>
                </a:lnTo>
                <a:lnTo>
                  <a:pt x="283" y="26"/>
                </a:lnTo>
                <a:lnTo>
                  <a:pt x="316" y="26"/>
                </a:lnTo>
                <a:lnTo>
                  <a:pt x="345" y="21"/>
                </a:lnTo>
                <a:lnTo>
                  <a:pt x="356" y="26"/>
                </a:lnTo>
                <a:lnTo>
                  <a:pt x="373" y="26"/>
                </a:lnTo>
                <a:lnTo>
                  <a:pt x="373" y="32"/>
                </a:lnTo>
                <a:lnTo>
                  <a:pt x="334" y="42"/>
                </a:lnTo>
                <a:lnTo>
                  <a:pt x="316" y="53"/>
                </a:lnTo>
                <a:lnTo>
                  <a:pt x="288" y="64"/>
                </a:lnTo>
                <a:lnTo>
                  <a:pt x="260" y="79"/>
                </a:lnTo>
                <a:lnTo>
                  <a:pt x="249" y="85"/>
                </a:lnTo>
                <a:lnTo>
                  <a:pt x="226" y="111"/>
                </a:lnTo>
                <a:lnTo>
                  <a:pt x="209" y="116"/>
                </a:lnTo>
                <a:lnTo>
                  <a:pt x="186" y="127"/>
                </a:lnTo>
                <a:lnTo>
                  <a:pt x="175" y="132"/>
                </a:lnTo>
                <a:lnTo>
                  <a:pt x="164" y="148"/>
                </a:lnTo>
                <a:lnTo>
                  <a:pt x="101" y="148"/>
                </a:lnTo>
                <a:lnTo>
                  <a:pt x="90" y="143"/>
                </a:lnTo>
                <a:lnTo>
                  <a:pt x="84" y="132"/>
                </a:lnTo>
                <a:lnTo>
                  <a:pt x="68" y="122"/>
                </a:lnTo>
                <a:lnTo>
                  <a:pt x="62" y="111"/>
                </a:lnTo>
                <a:lnTo>
                  <a:pt x="56" y="95"/>
                </a:lnTo>
                <a:lnTo>
                  <a:pt x="45" y="85"/>
                </a:lnTo>
                <a:lnTo>
                  <a:pt x="28" y="69"/>
                </a:lnTo>
                <a:lnTo>
                  <a:pt x="5" y="64"/>
                </a:lnTo>
                <a:lnTo>
                  <a:pt x="0" y="48"/>
                </a:lnTo>
                <a:lnTo>
                  <a:pt x="0" y="37"/>
                </a:lnTo>
                <a:lnTo>
                  <a:pt x="17" y="26"/>
                </a:lnTo>
                <a:lnTo>
                  <a:pt x="45" y="26"/>
                </a:lnTo>
                <a:lnTo>
                  <a:pt x="73" y="16"/>
                </a:lnTo>
                <a:lnTo>
                  <a:pt x="96" y="5"/>
                </a:lnTo>
                <a:lnTo>
                  <a:pt x="118" y="16"/>
                </a:lnTo>
                <a:lnTo>
                  <a:pt x="135" y="16"/>
                </a:lnTo>
                <a:lnTo>
                  <a:pt x="147" y="11"/>
                </a:lnTo>
                <a:lnTo>
                  <a:pt x="164" y="11"/>
                </a:lnTo>
                <a:lnTo>
                  <a:pt x="175" y="11"/>
                </a:lnTo>
                <a:lnTo>
                  <a:pt x="186" y="5"/>
                </a:lnTo>
                <a:lnTo>
                  <a:pt x="203" y="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2" name="Freeform 214"/>
          <p:cNvSpPr>
            <a:spLocks/>
          </p:cNvSpPr>
          <p:nvPr/>
        </p:nvSpPr>
        <p:spPr bwMode="auto">
          <a:xfrm>
            <a:off x="3300478" y="1291410"/>
            <a:ext cx="878048" cy="515637"/>
          </a:xfrm>
          <a:custGeom>
            <a:avLst/>
            <a:gdLst/>
            <a:ahLst/>
            <a:cxnLst>
              <a:cxn ang="0">
                <a:pos x="504" y="26"/>
              </a:cxn>
              <a:cxn ang="0">
                <a:pos x="464" y="53"/>
              </a:cxn>
              <a:cxn ang="0">
                <a:pos x="498" y="105"/>
              </a:cxn>
              <a:cxn ang="0">
                <a:pos x="492" y="153"/>
              </a:cxn>
              <a:cxn ang="0">
                <a:pos x="447" y="206"/>
              </a:cxn>
              <a:cxn ang="0">
                <a:pos x="430" y="280"/>
              </a:cxn>
              <a:cxn ang="0">
                <a:pos x="402" y="285"/>
              </a:cxn>
              <a:cxn ang="0">
                <a:pos x="351" y="275"/>
              </a:cxn>
              <a:cxn ang="0">
                <a:pos x="294" y="248"/>
              </a:cxn>
              <a:cxn ang="0">
                <a:pos x="260" y="248"/>
              </a:cxn>
              <a:cxn ang="0">
                <a:pos x="243" y="206"/>
              </a:cxn>
              <a:cxn ang="0">
                <a:pos x="215" y="195"/>
              </a:cxn>
              <a:cxn ang="0">
                <a:pos x="164" y="211"/>
              </a:cxn>
              <a:cxn ang="0">
                <a:pos x="153" y="238"/>
              </a:cxn>
              <a:cxn ang="0">
                <a:pos x="119" y="227"/>
              </a:cxn>
              <a:cxn ang="0">
                <a:pos x="62" y="195"/>
              </a:cxn>
              <a:cxn ang="0">
                <a:pos x="45" y="174"/>
              </a:cxn>
              <a:cxn ang="0">
                <a:pos x="11" y="137"/>
              </a:cxn>
              <a:cxn ang="0">
                <a:pos x="0" y="95"/>
              </a:cxn>
              <a:cxn ang="0">
                <a:pos x="34" y="63"/>
              </a:cxn>
              <a:cxn ang="0">
                <a:pos x="68" y="53"/>
              </a:cxn>
              <a:cxn ang="0">
                <a:pos x="91" y="16"/>
              </a:cxn>
              <a:cxn ang="0">
                <a:pos x="107" y="5"/>
              </a:cxn>
              <a:cxn ang="0">
                <a:pos x="125" y="26"/>
              </a:cxn>
              <a:cxn ang="0">
                <a:pos x="147" y="42"/>
              </a:cxn>
              <a:cxn ang="0">
                <a:pos x="187" y="63"/>
              </a:cxn>
              <a:cxn ang="0">
                <a:pos x="204" y="90"/>
              </a:cxn>
              <a:cxn ang="0">
                <a:pos x="226" y="111"/>
              </a:cxn>
              <a:cxn ang="0">
                <a:pos x="243" y="127"/>
              </a:cxn>
              <a:cxn ang="0">
                <a:pos x="317" y="111"/>
              </a:cxn>
              <a:cxn ang="0">
                <a:pos x="351" y="95"/>
              </a:cxn>
              <a:cxn ang="0">
                <a:pos x="391" y="63"/>
              </a:cxn>
              <a:cxn ang="0">
                <a:pos x="430" y="42"/>
              </a:cxn>
              <a:cxn ang="0">
                <a:pos x="475" y="21"/>
              </a:cxn>
            </a:cxnLst>
            <a:rect l="0" t="0" r="r" b="b"/>
            <a:pathLst>
              <a:path w="515" h="285">
                <a:moveTo>
                  <a:pt x="515" y="10"/>
                </a:moveTo>
                <a:lnTo>
                  <a:pt x="504" y="26"/>
                </a:lnTo>
                <a:lnTo>
                  <a:pt x="487" y="47"/>
                </a:lnTo>
                <a:lnTo>
                  <a:pt x="464" y="53"/>
                </a:lnTo>
                <a:lnTo>
                  <a:pt x="464" y="69"/>
                </a:lnTo>
                <a:lnTo>
                  <a:pt x="498" y="105"/>
                </a:lnTo>
                <a:lnTo>
                  <a:pt x="509" y="127"/>
                </a:lnTo>
                <a:lnTo>
                  <a:pt x="492" y="153"/>
                </a:lnTo>
                <a:lnTo>
                  <a:pt x="470" y="169"/>
                </a:lnTo>
                <a:lnTo>
                  <a:pt x="447" y="206"/>
                </a:lnTo>
                <a:lnTo>
                  <a:pt x="436" y="253"/>
                </a:lnTo>
                <a:lnTo>
                  <a:pt x="430" y="280"/>
                </a:lnTo>
                <a:lnTo>
                  <a:pt x="413" y="280"/>
                </a:lnTo>
                <a:lnTo>
                  <a:pt x="402" y="285"/>
                </a:lnTo>
                <a:lnTo>
                  <a:pt x="379" y="280"/>
                </a:lnTo>
                <a:lnTo>
                  <a:pt x="351" y="275"/>
                </a:lnTo>
                <a:lnTo>
                  <a:pt x="323" y="264"/>
                </a:lnTo>
                <a:lnTo>
                  <a:pt x="294" y="248"/>
                </a:lnTo>
                <a:lnTo>
                  <a:pt x="277" y="253"/>
                </a:lnTo>
                <a:lnTo>
                  <a:pt x="260" y="248"/>
                </a:lnTo>
                <a:lnTo>
                  <a:pt x="255" y="227"/>
                </a:lnTo>
                <a:lnTo>
                  <a:pt x="243" y="206"/>
                </a:lnTo>
                <a:lnTo>
                  <a:pt x="232" y="190"/>
                </a:lnTo>
                <a:lnTo>
                  <a:pt x="215" y="195"/>
                </a:lnTo>
                <a:lnTo>
                  <a:pt x="192" y="206"/>
                </a:lnTo>
                <a:lnTo>
                  <a:pt x="164" y="211"/>
                </a:lnTo>
                <a:lnTo>
                  <a:pt x="158" y="227"/>
                </a:lnTo>
                <a:lnTo>
                  <a:pt x="153" y="238"/>
                </a:lnTo>
                <a:lnTo>
                  <a:pt x="141" y="232"/>
                </a:lnTo>
                <a:lnTo>
                  <a:pt x="119" y="227"/>
                </a:lnTo>
                <a:lnTo>
                  <a:pt x="96" y="216"/>
                </a:lnTo>
                <a:lnTo>
                  <a:pt x="62" y="195"/>
                </a:lnTo>
                <a:lnTo>
                  <a:pt x="51" y="190"/>
                </a:lnTo>
                <a:lnTo>
                  <a:pt x="45" y="174"/>
                </a:lnTo>
                <a:lnTo>
                  <a:pt x="28" y="158"/>
                </a:lnTo>
                <a:lnTo>
                  <a:pt x="11" y="137"/>
                </a:lnTo>
                <a:lnTo>
                  <a:pt x="0" y="116"/>
                </a:lnTo>
                <a:lnTo>
                  <a:pt x="0" y="95"/>
                </a:lnTo>
                <a:lnTo>
                  <a:pt x="6" y="79"/>
                </a:lnTo>
                <a:lnTo>
                  <a:pt x="34" y="63"/>
                </a:lnTo>
                <a:lnTo>
                  <a:pt x="51" y="63"/>
                </a:lnTo>
                <a:lnTo>
                  <a:pt x="68" y="53"/>
                </a:lnTo>
                <a:lnTo>
                  <a:pt x="79" y="32"/>
                </a:lnTo>
                <a:lnTo>
                  <a:pt x="91" y="16"/>
                </a:lnTo>
                <a:lnTo>
                  <a:pt x="91" y="0"/>
                </a:lnTo>
                <a:lnTo>
                  <a:pt x="107" y="5"/>
                </a:lnTo>
                <a:lnTo>
                  <a:pt x="119" y="21"/>
                </a:lnTo>
                <a:lnTo>
                  <a:pt x="125" y="26"/>
                </a:lnTo>
                <a:lnTo>
                  <a:pt x="141" y="26"/>
                </a:lnTo>
                <a:lnTo>
                  <a:pt x="147" y="42"/>
                </a:lnTo>
                <a:lnTo>
                  <a:pt x="170" y="47"/>
                </a:lnTo>
                <a:lnTo>
                  <a:pt x="187" y="63"/>
                </a:lnTo>
                <a:lnTo>
                  <a:pt x="198" y="74"/>
                </a:lnTo>
                <a:lnTo>
                  <a:pt x="204" y="90"/>
                </a:lnTo>
                <a:lnTo>
                  <a:pt x="209" y="100"/>
                </a:lnTo>
                <a:lnTo>
                  <a:pt x="226" y="111"/>
                </a:lnTo>
                <a:lnTo>
                  <a:pt x="232" y="121"/>
                </a:lnTo>
                <a:lnTo>
                  <a:pt x="243" y="127"/>
                </a:lnTo>
                <a:lnTo>
                  <a:pt x="306" y="127"/>
                </a:lnTo>
                <a:lnTo>
                  <a:pt x="317" y="111"/>
                </a:lnTo>
                <a:lnTo>
                  <a:pt x="328" y="105"/>
                </a:lnTo>
                <a:lnTo>
                  <a:pt x="351" y="95"/>
                </a:lnTo>
                <a:lnTo>
                  <a:pt x="368" y="90"/>
                </a:lnTo>
                <a:lnTo>
                  <a:pt x="391" y="63"/>
                </a:lnTo>
                <a:lnTo>
                  <a:pt x="402" y="58"/>
                </a:lnTo>
                <a:lnTo>
                  <a:pt x="430" y="42"/>
                </a:lnTo>
                <a:lnTo>
                  <a:pt x="458" y="32"/>
                </a:lnTo>
                <a:lnTo>
                  <a:pt x="475" y="21"/>
                </a:lnTo>
                <a:lnTo>
                  <a:pt x="515" y="1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3" name="Freeform 215"/>
          <p:cNvSpPr>
            <a:spLocks/>
          </p:cNvSpPr>
          <p:nvPr/>
        </p:nvSpPr>
        <p:spPr bwMode="auto">
          <a:xfrm>
            <a:off x="3377199" y="1636976"/>
            <a:ext cx="705848" cy="437841"/>
          </a:xfrm>
          <a:custGeom>
            <a:avLst/>
            <a:gdLst/>
            <a:ahLst/>
            <a:cxnLst>
              <a:cxn ang="0">
                <a:pos x="402" y="237"/>
              </a:cxn>
              <a:cxn ang="0">
                <a:pos x="391" y="232"/>
              </a:cxn>
              <a:cxn ang="0">
                <a:pos x="380" y="227"/>
              </a:cxn>
              <a:cxn ang="0">
                <a:pos x="374" y="221"/>
              </a:cxn>
              <a:cxn ang="0">
                <a:pos x="363" y="216"/>
              </a:cxn>
              <a:cxn ang="0">
                <a:pos x="351" y="221"/>
              </a:cxn>
              <a:cxn ang="0">
                <a:pos x="346" y="227"/>
              </a:cxn>
              <a:cxn ang="0">
                <a:pos x="346" y="237"/>
              </a:cxn>
              <a:cxn ang="0">
                <a:pos x="334" y="242"/>
              </a:cxn>
              <a:cxn ang="0">
                <a:pos x="334" y="232"/>
              </a:cxn>
              <a:cxn ang="0">
                <a:pos x="323" y="237"/>
              </a:cxn>
              <a:cxn ang="0">
                <a:pos x="312" y="237"/>
              </a:cxn>
              <a:cxn ang="0">
                <a:pos x="312" y="227"/>
              </a:cxn>
              <a:cxn ang="0">
                <a:pos x="300" y="221"/>
              </a:cxn>
              <a:cxn ang="0">
                <a:pos x="289" y="221"/>
              </a:cxn>
              <a:cxn ang="0">
                <a:pos x="289" y="205"/>
              </a:cxn>
              <a:cxn ang="0">
                <a:pos x="283" y="195"/>
              </a:cxn>
              <a:cxn ang="0">
                <a:pos x="272" y="195"/>
              </a:cxn>
              <a:cxn ang="0">
                <a:pos x="260" y="190"/>
              </a:cxn>
              <a:cxn ang="0">
                <a:pos x="260" y="179"/>
              </a:cxn>
              <a:cxn ang="0">
                <a:pos x="249" y="163"/>
              </a:cxn>
              <a:cxn ang="0">
                <a:pos x="238" y="163"/>
              </a:cxn>
              <a:cxn ang="0">
                <a:pos x="226" y="158"/>
              </a:cxn>
              <a:cxn ang="0">
                <a:pos x="215" y="147"/>
              </a:cxn>
              <a:cxn ang="0">
                <a:pos x="204" y="147"/>
              </a:cxn>
              <a:cxn ang="0">
                <a:pos x="192" y="147"/>
              </a:cxn>
              <a:cxn ang="0">
                <a:pos x="181" y="153"/>
              </a:cxn>
              <a:cxn ang="0">
                <a:pos x="164" y="142"/>
              </a:cxn>
              <a:cxn ang="0">
                <a:pos x="153" y="147"/>
              </a:cxn>
              <a:cxn ang="0">
                <a:pos x="141" y="142"/>
              </a:cxn>
              <a:cxn ang="0">
                <a:pos x="136" y="153"/>
              </a:cxn>
              <a:cxn ang="0">
                <a:pos x="124" y="163"/>
              </a:cxn>
              <a:cxn ang="0">
                <a:pos x="119" y="168"/>
              </a:cxn>
              <a:cxn ang="0">
                <a:pos x="107" y="174"/>
              </a:cxn>
              <a:cxn ang="0">
                <a:pos x="96" y="174"/>
              </a:cxn>
              <a:cxn ang="0">
                <a:pos x="102" y="184"/>
              </a:cxn>
              <a:cxn ang="0">
                <a:pos x="90" y="190"/>
              </a:cxn>
              <a:cxn ang="0">
                <a:pos x="79" y="184"/>
              </a:cxn>
              <a:cxn ang="0">
                <a:pos x="68" y="179"/>
              </a:cxn>
              <a:cxn ang="0">
                <a:pos x="62" y="179"/>
              </a:cxn>
              <a:cxn ang="0">
                <a:pos x="56" y="174"/>
              </a:cxn>
              <a:cxn ang="0">
                <a:pos x="39" y="174"/>
              </a:cxn>
              <a:cxn ang="0">
                <a:pos x="28" y="179"/>
              </a:cxn>
              <a:cxn ang="0">
                <a:pos x="0" y="184"/>
              </a:cxn>
              <a:cxn ang="0">
                <a:pos x="0" y="110"/>
              </a:cxn>
              <a:cxn ang="0">
                <a:pos x="5" y="37"/>
              </a:cxn>
              <a:cxn ang="0">
                <a:pos x="5" y="0"/>
              </a:cxn>
              <a:cxn ang="0">
                <a:pos x="51" y="26"/>
              </a:cxn>
              <a:cxn ang="0">
                <a:pos x="96" y="42"/>
              </a:cxn>
              <a:cxn ang="0">
                <a:pos x="113" y="37"/>
              </a:cxn>
              <a:cxn ang="0">
                <a:pos x="147" y="15"/>
              </a:cxn>
              <a:cxn ang="0">
                <a:pos x="187" y="0"/>
              </a:cxn>
              <a:cxn ang="0">
                <a:pos x="209" y="37"/>
              </a:cxn>
              <a:cxn ang="0">
                <a:pos x="232" y="63"/>
              </a:cxn>
              <a:cxn ang="0">
                <a:pos x="277" y="73"/>
              </a:cxn>
              <a:cxn ang="0">
                <a:pos x="334" y="89"/>
              </a:cxn>
              <a:cxn ang="0">
                <a:pos x="368" y="89"/>
              </a:cxn>
              <a:cxn ang="0">
                <a:pos x="391" y="100"/>
              </a:cxn>
              <a:cxn ang="0">
                <a:pos x="414" y="131"/>
              </a:cxn>
              <a:cxn ang="0">
                <a:pos x="397" y="205"/>
              </a:cxn>
            </a:cxnLst>
            <a:rect l="0" t="0" r="r" b="b"/>
            <a:pathLst>
              <a:path w="414" h="242">
                <a:moveTo>
                  <a:pt x="408" y="242"/>
                </a:moveTo>
                <a:lnTo>
                  <a:pt x="402" y="237"/>
                </a:lnTo>
                <a:lnTo>
                  <a:pt x="397" y="237"/>
                </a:lnTo>
                <a:lnTo>
                  <a:pt x="391" y="232"/>
                </a:lnTo>
                <a:lnTo>
                  <a:pt x="385" y="227"/>
                </a:lnTo>
                <a:lnTo>
                  <a:pt x="380" y="227"/>
                </a:lnTo>
                <a:lnTo>
                  <a:pt x="380" y="221"/>
                </a:lnTo>
                <a:lnTo>
                  <a:pt x="374" y="221"/>
                </a:lnTo>
                <a:lnTo>
                  <a:pt x="368" y="221"/>
                </a:lnTo>
                <a:lnTo>
                  <a:pt x="363" y="216"/>
                </a:lnTo>
                <a:lnTo>
                  <a:pt x="357" y="216"/>
                </a:lnTo>
                <a:lnTo>
                  <a:pt x="351" y="221"/>
                </a:lnTo>
                <a:lnTo>
                  <a:pt x="346" y="221"/>
                </a:lnTo>
                <a:lnTo>
                  <a:pt x="346" y="227"/>
                </a:lnTo>
                <a:lnTo>
                  <a:pt x="346" y="232"/>
                </a:lnTo>
                <a:lnTo>
                  <a:pt x="346" y="237"/>
                </a:lnTo>
                <a:lnTo>
                  <a:pt x="340" y="242"/>
                </a:lnTo>
                <a:lnTo>
                  <a:pt x="334" y="242"/>
                </a:lnTo>
                <a:lnTo>
                  <a:pt x="334" y="237"/>
                </a:lnTo>
                <a:lnTo>
                  <a:pt x="334" y="232"/>
                </a:lnTo>
                <a:lnTo>
                  <a:pt x="329" y="237"/>
                </a:lnTo>
                <a:lnTo>
                  <a:pt x="323" y="237"/>
                </a:lnTo>
                <a:lnTo>
                  <a:pt x="317" y="237"/>
                </a:lnTo>
                <a:lnTo>
                  <a:pt x="312" y="237"/>
                </a:lnTo>
                <a:lnTo>
                  <a:pt x="312" y="232"/>
                </a:lnTo>
                <a:lnTo>
                  <a:pt x="312" y="227"/>
                </a:lnTo>
                <a:lnTo>
                  <a:pt x="306" y="221"/>
                </a:lnTo>
                <a:lnTo>
                  <a:pt x="300" y="221"/>
                </a:lnTo>
                <a:lnTo>
                  <a:pt x="295" y="221"/>
                </a:lnTo>
                <a:lnTo>
                  <a:pt x="289" y="221"/>
                </a:lnTo>
                <a:lnTo>
                  <a:pt x="289" y="211"/>
                </a:lnTo>
                <a:lnTo>
                  <a:pt x="289" y="205"/>
                </a:lnTo>
                <a:lnTo>
                  <a:pt x="283" y="200"/>
                </a:lnTo>
                <a:lnTo>
                  <a:pt x="283" y="195"/>
                </a:lnTo>
                <a:lnTo>
                  <a:pt x="277" y="195"/>
                </a:lnTo>
                <a:lnTo>
                  <a:pt x="272" y="195"/>
                </a:lnTo>
                <a:lnTo>
                  <a:pt x="266" y="195"/>
                </a:lnTo>
                <a:lnTo>
                  <a:pt x="260" y="190"/>
                </a:lnTo>
                <a:lnTo>
                  <a:pt x="260" y="184"/>
                </a:lnTo>
                <a:lnTo>
                  <a:pt x="260" y="179"/>
                </a:lnTo>
                <a:lnTo>
                  <a:pt x="255" y="168"/>
                </a:lnTo>
                <a:lnTo>
                  <a:pt x="249" y="163"/>
                </a:lnTo>
                <a:lnTo>
                  <a:pt x="244" y="163"/>
                </a:lnTo>
                <a:lnTo>
                  <a:pt x="238" y="163"/>
                </a:lnTo>
                <a:lnTo>
                  <a:pt x="232" y="163"/>
                </a:lnTo>
                <a:lnTo>
                  <a:pt x="226" y="158"/>
                </a:lnTo>
                <a:lnTo>
                  <a:pt x="221" y="153"/>
                </a:lnTo>
                <a:lnTo>
                  <a:pt x="215" y="147"/>
                </a:lnTo>
                <a:lnTo>
                  <a:pt x="209" y="153"/>
                </a:lnTo>
                <a:lnTo>
                  <a:pt x="204" y="147"/>
                </a:lnTo>
                <a:lnTo>
                  <a:pt x="198" y="147"/>
                </a:lnTo>
                <a:lnTo>
                  <a:pt x="192" y="147"/>
                </a:lnTo>
                <a:lnTo>
                  <a:pt x="187" y="147"/>
                </a:lnTo>
                <a:lnTo>
                  <a:pt x="181" y="153"/>
                </a:lnTo>
                <a:lnTo>
                  <a:pt x="170" y="147"/>
                </a:lnTo>
                <a:lnTo>
                  <a:pt x="164" y="142"/>
                </a:lnTo>
                <a:lnTo>
                  <a:pt x="158" y="147"/>
                </a:lnTo>
                <a:lnTo>
                  <a:pt x="153" y="147"/>
                </a:lnTo>
                <a:lnTo>
                  <a:pt x="147" y="142"/>
                </a:lnTo>
                <a:lnTo>
                  <a:pt x="141" y="142"/>
                </a:lnTo>
                <a:lnTo>
                  <a:pt x="136" y="147"/>
                </a:lnTo>
                <a:lnTo>
                  <a:pt x="136" y="153"/>
                </a:lnTo>
                <a:lnTo>
                  <a:pt x="130" y="158"/>
                </a:lnTo>
                <a:lnTo>
                  <a:pt x="124" y="163"/>
                </a:lnTo>
                <a:lnTo>
                  <a:pt x="124" y="168"/>
                </a:lnTo>
                <a:lnTo>
                  <a:pt x="119" y="168"/>
                </a:lnTo>
                <a:lnTo>
                  <a:pt x="113" y="174"/>
                </a:lnTo>
                <a:lnTo>
                  <a:pt x="107" y="174"/>
                </a:lnTo>
                <a:lnTo>
                  <a:pt x="102" y="174"/>
                </a:lnTo>
                <a:lnTo>
                  <a:pt x="96" y="174"/>
                </a:lnTo>
                <a:lnTo>
                  <a:pt x="96" y="184"/>
                </a:lnTo>
                <a:lnTo>
                  <a:pt x="102" y="184"/>
                </a:lnTo>
                <a:lnTo>
                  <a:pt x="96" y="184"/>
                </a:lnTo>
                <a:lnTo>
                  <a:pt x="90" y="190"/>
                </a:lnTo>
                <a:lnTo>
                  <a:pt x="85" y="190"/>
                </a:lnTo>
                <a:lnTo>
                  <a:pt x="79" y="184"/>
                </a:lnTo>
                <a:lnTo>
                  <a:pt x="73" y="184"/>
                </a:lnTo>
                <a:lnTo>
                  <a:pt x="68" y="179"/>
                </a:lnTo>
                <a:lnTo>
                  <a:pt x="62" y="184"/>
                </a:lnTo>
                <a:lnTo>
                  <a:pt x="62" y="179"/>
                </a:lnTo>
                <a:lnTo>
                  <a:pt x="56" y="179"/>
                </a:lnTo>
                <a:lnTo>
                  <a:pt x="56" y="174"/>
                </a:lnTo>
                <a:lnTo>
                  <a:pt x="51" y="168"/>
                </a:lnTo>
                <a:lnTo>
                  <a:pt x="39" y="174"/>
                </a:lnTo>
                <a:lnTo>
                  <a:pt x="34" y="174"/>
                </a:lnTo>
                <a:lnTo>
                  <a:pt x="28" y="179"/>
                </a:lnTo>
                <a:lnTo>
                  <a:pt x="11" y="179"/>
                </a:lnTo>
                <a:lnTo>
                  <a:pt x="0" y="184"/>
                </a:lnTo>
                <a:lnTo>
                  <a:pt x="0" y="158"/>
                </a:lnTo>
                <a:lnTo>
                  <a:pt x="0" y="110"/>
                </a:lnTo>
                <a:lnTo>
                  <a:pt x="0" y="73"/>
                </a:lnTo>
                <a:lnTo>
                  <a:pt x="5" y="37"/>
                </a:lnTo>
                <a:lnTo>
                  <a:pt x="5" y="15"/>
                </a:lnTo>
                <a:lnTo>
                  <a:pt x="5" y="0"/>
                </a:lnTo>
                <a:lnTo>
                  <a:pt x="17" y="5"/>
                </a:lnTo>
                <a:lnTo>
                  <a:pt x="51" y="26"/>
                </a:lnTo>
                <a:lnTo>
                  <a:pt x="73" y="37"/>
                </a:lnTo>
                <a:lnTo>
                  <a:pt x="96" y="42"/>
                </a:lnTo>
                <a:lnTo>
                  <a:pt x="107" y="47"/>
                </a:lnTo>
                <a:lnTo>
                  <a:pt x="113" y="37"/>
                </a:lnTo>
                <a:lnTo>
                  <a:pt x="119" y="21"/>
                </a:lnTo>
                <a:lnTo>
                  <a:pt x="147" y="15"/>
                </a:lnTo>
                <a:lnTo>
                  <a:pt x="170" y="5"/>
                </a:lnTo>
                <a:lnTo>
                  <a:pt x="187" y="0"/>
                </a:lnTo>
                <a:lnTo>
                  <a:pt x="198" y="15"/>
                </a:lnTo>
                <a:lnTo>
                  <a:pt x="209" y="37"/>
                </a:lnTo>
                <a:lnTo>
                  <a:pt x="215" y="58"/>
                </a:lnTo>
                <a:lnTo>
                  <a:pt x="232" y="63"/>
                </a:lnTo>
                <a:lnTo>
                  <a:pt x="249" y="58"/>
                </a:lnTo>
                <a:lnTo>
                  <a:pt x="277" y="73"/>
                </a:lnTo>
                <a:lnTo>
                  <a:pt x="306" y="84"/>
                </a:lnTo>
                <a:lnTo>
                  <a:pt x="334" y="89"/>
                </a:lnTo>
                <a:lnTo>
                  <a:pt x="357" y="95"/>
                </a:lnTo>
                <a:lnTo>
                  <a:pt x="368" y="89"/>
                </a:lnTo>
                <a:lnTo>
                  <a:pt x="385" y="89"/>
                </a:lnTo>
                <a:lnTo>
                  <a:pt x="391" y="100"/>
                </a:lnTo>
                <a:lnTo>
                  <a:pt x="397" y="121"/>
                </a:lnTo>
                <a:lnTo>
                  <a:pt x="414" y="131"/>
                </a:lnTo>
                <a:lnTo>
                  <a:pt x="414" y="163"/>
                </a:lnTo>
                <a:lnTo>
                  <a:pt x="397" y="205"/>
                </a:lnTo>
                <a:lnTo>
                  <a:pt x="408" y="24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4" name="Freeform 216"/>
          <p:cNvSpPr>
            <a:spLocks/>
          </p:cNvSpPr>
          <p:nvPr/>
        </p:nvSpPr>
        <p:spPr bwMode="auto">
          <a:xfrm>
            <a:off x="2882765" y="3201987"/>
            <a:ext cx="745061" cy="609719"/>
          </a:xfrm>
          <a:custGeom>
            <a:avLst/>
            <a:gdLst/>
            <a:ahLst/>
            <a:cxnLst>
              <a:cxn ang="0">
                <a:pos x="352" y="37"/>
              </a:cxn>
              <a:cxn ang="0">
                <a:pos x="358" y="42"/>
              </a:cxn>
              <a:cxn ang="0">
                <a:pos x="358" y="47"/>
              </a:cxn>
              <a:cxn ang="0">
                <a:pos x="358" y="53"/>
              </a:cxn>
              <a:cxn ang="0">
                <a:pos x="352" y="58"/>
              </a:cxn>
              <a:cxn ang="0">
                <a:pos x="363" y="63"/>
              </a:cxn>
              <a:cxn ang="0">
                <a:pos x="375" y="69"/>
              </a:cxn>
              <a:cxn ang="0">
                <a:pos x="375" y="79"/>
              </a:cxn>
              <a:cxn ang="0">
                <a:pos x="375" y="90"/>
              </a:cxn>
              <a:cxn ang="0">
                <a:pos x="375" y="100"/>
              </a:cxn>
              <a:cxn ang="0">
                <a:pos x="375" y="111"/>
              </a:cxn>
              <a:cxn ang="0">
                <a:pos x="375" y="126"/>
              </a:cxn>
              <a:cxn ang="0">
                <a:pos x="363" y="132"/>
              </a:cxn>
              <a:cxn ang="0">
                <a:pos x="363" y="142"/>
              </a:cxn>
              <a:cxn ang="0">
                <a:pos x="369" y="153"/>
              </a:cxn>
              <a:cxn ang="0">
                <a:pos x="380" y="169"/>
              </a:cxn>
              <a:cxn ang="0">
                <a:pos x="386" y="179"/>
              </a:cxn>
              <a:cxn ang="0">
                <a:pos x="403" y="190"/>
              </a:cxn>
              <a:cxn ang="0">
                <a:pos x="420" y="195"/>
              </a:cxn>
              <a:cxn ang="0">
                <a:pos x="431" y="216"/>
              </a:cxn>
              <a:cxn ang="0">
                <a:pos x="426" y="227"/>
              </a:cxn>
              <a:cxn ang="0">
                <a:pos x="414" y="232"/>
              </a:cxn>
              <a:cxn ang="0">
                <a:pos x="398" y="232"/>
              </a:cxn>
              <a:cxn ang="0">
                <a:pos x="363" y="248"/>
              </a:cxn>
              <a:cxn ang="0">
                <a:pos x="335" y="253"/>
              </a:cxn>
              <a:cxn ang="0">
                <a:pos x="295" y="269"/>
              </a:cxn>
              <a:cxn ang="0">
                <a:pos x="233" y="300"/>
              </a:cxn>
              <a:cxn ang="0">
                <a:pos x="176" y="327"/>
              </a:cxn>
              <a:cxn ang="0">
                <a:pos x="142" y="337"/>
              </a:cxn>
              <a:cxn ang="0">
                <a:pos x="120" y="322"/>
              </a:cxn>
              <a:cxn ang="0">
                <a:pos x="74" y="311"/>
              </a:cxn>
              <a:cxn ang="0">
                <a:pos x="34" y="295"/>
              </a:cxn>
              <a:cxn ang="0">
                <a:pos x="0" y="285"/>
              </a:cxn>
              <a:cxn ang="0">
                <a:pos x="17" y="227"/>
              </a:cxn>
              <a:cxn ang="0">
                <a:pos x="52" y="163"/>
              </a:cxn>
              <a:cxn ang="0">
                <a:pos x="97" y="100"/>
              </a:cxn>
              <a:cxn ang="0">
                <a:pos x="114" y="37"/>
              </a:cxn>
              <a:cxn ang="0">
                <a:pos x="131" y="0"/>
              </a:cxn>
              <a:cxn ang="0">
                <a:pos x="165" y="16"/>
              </a:cxn>
              <a:cxn ang="0">
                <a:pos x="222" y="37"/>
              </a:cxn>
              <a:cxn ang="0">
                <a:pos x="267" y="16"/>
              </a:cxn>
              <a:cxn ang="0">
                <a:pos x="295" y="32"/>
              </a:cxn>
              <a:cxn ang="0">
                <a:pos x="352" y="32"/>
              </a:cxn>
            </a:cxnLst>
            <a:rect l="0" t="0" r="r" b="b"/>
            <a:pathLst>
              <a:path w="437" h="337">
                <a:moveTo>
                  <a:pt x="352" y="32"/>
                </a:moveTo>
                <a:lnTo>
                  <a:pt x="352" y="37"/>
                </a:lnTo>
                <a:lnTo>
                  <a:pt x="358" y="37"/>
                </a:lnTo>
                <a:lnTo>
                  <a:pt x="358" y="42"/>
                </a:lnTo>
                <a:lnTo>
                  <a:pt x="363" y="47"/>
                </a:lnTo>
                <a:lnTo>
                  <a:pt x="358" y="47"/>
                </a:lnTo>
                <a:lnTo>
                  <a:pt x="363" y="53"/>
                </a:lnTo>
                <a:lnTo>
                  <a:pt x="358" y="53"/>
                </a:lnTo>
                <a:lnTo>
                  <a:pt x="352" y="53"/>
                </a:lnTo>
                <a:lnTo>
                  <a:pt x="352" y="58"/>
                </a:lnTo>
                <a:lnTo>
                  <a:pt x="358" y="63"/>
                </a:lnTo>
                <a:lnTo>
                  <a:pt x="363" y="63"/>
                </a:lnTo>
                <a:lnTo>
                  <a:pt x="369" y="63"/>
                </a:lnTo>
                <a:lnTo>
                  <a:pt x="375" y="69"/>
                </a:lnTo>
                <a:lnTo>
                  <a:pt x="375" y="74"/>
                </a:lnTo>
                <a:lnTo>
                  <a:pt x="375" y="79"/>
                </a:lnTo>
                <a:lnTo>
                  <a:pt x="375" y="84"/>
                </a:lnTo>
                <a:lnTo>
                  <a:pt x="375" y="90"/>
                </a:lnTo>
                <a:lnTo>
                  <a:pt x="375" y="95"/>
                </a:lnTo>
                <a:lnTo>
                  <a:pt x="375" y="100"/>
                </a:lnTo>
                <a:lnTo>
                  <a:pt x="375" y="105"/>
                </a:lnTo>
                <a:lnTo>
                  <a:pt x="375" y="111"/>
                </a:lnTo>
                <a:lnTo>
                  <a:pt x="375" y="121"/>
                </a:lnTo>
                <a:lnTo>
                  <a:pt x="375" y="126"/>
                </a:lnTo>
                <a:lnTo>
                  <a:pt x="369" y="126"/>
                </a:lnTo>
                <a:lnTo>
                  <a:pt x="363" y="132"/>
                </a:lnTo>
                <a:lnTo>
                  <a:pt x="363" y="137"/>
                </a:lnTo>
                <a:lnTo>
                  <a:pt x="363" y="142"/>
                </a:lnTo>
                <a:lnTo>
                  <a:pt x="363" y="148"/>
                </a:lnTo>
                <a:lnTo>
                  <a:pt x="369" y="153"/>
                </a:lnTo>
                <a:lnTo>
                  <a:pt x="369" y="163"/>
                </a:lnTo>
                <a:lnTo>
                  <a:pt x="380" y="169"/>
                </a:lnTo>
                <a:lnTo>
                  <a:pt x="386" y="174"/>
                </a:lnTo>
                <a:lnTo>
                  <a:pt x="386" y="179"/>
                </a:lnTo>
                <a:lnTo>
                  <a:pt x="398" y="185"/>
                </a:lnTo>
                <a:lnTo>
                  <a:pt x="403" y="190"/>
                </a:lnTo>
                <a:lnTo>
                  <a:pt x="409" y="190"/>
                </a:lnTo>
                <a:lnTo>
                  <a:pt x="420" y="195"/>
                </a:lnTo>
                <a:lnTo>
                  <a:pt x="437" y="200"/>
                </a:lnTo>
                <a:lnTo>
                  <a:pt x="431" y="216"/>
                </a:lnTo>
                <a:lnTo>
                  <a:pt x="431" y="221"/>
                </a:lnTo>
                <a:lnTo>
                  <a:pt x="426" y="227"/>
                </a:lnTo>
                <a:lnTo>
                  <a:pt x="420" y="232"/>
                </a:lnTo>
                <a:lnTo>
                  <a:pt x="414" y="232"/>
                </a:lnTo>
                <a:lnTo>
                  <a:pt x="414" y="237"/>
                </a:lnTo>
                <a:lnTo>
                  <a:pt x="398" y="232"/>
                </a:lnTo>
                <a:lnTo>
                  <a:pt x="380" y="237"/>
                </a:lnTo>
                <a:lnTo>
                  <a:pt x="363" y="248"/>
                </a:lnTo>
                <a:lnTo>
                  <a:pt x="352" y="253"/>
                </a:lnTo>
                <a:lnTo>
                  <a:pt x="335" y="253"/>
                </a:lnTo>
                <a:lnTo>
                  <a:pt x="312" y="258"/>
                </a:lnTo>
                <a:lnTo>
                  <a:pt x="295" y="269"/>
                </a:lnTo>
                <a:lnTo>
                  <a:pt x="267" y="285"/>
                </a:lnTo>
                <a:lnTo>
                  <a:pt x="233" y="300"/>
                </a:lnTo>
                <a:lnTo>
                  <a:pt x="205" y="322"/>
                </a:lnTo>
                <a:lnTo>
                  <a:pt x="176" y="327"/>
                </a:lnTo>
                <a:lnTo>
                  <a:pt x="154" y="322"/>
                </a:lnTo>
                <a:lnTo>
                  <a:pt x="142" y="337"/>
                </a:lnTo>
                <a:lnTo>
                  <a:pt x="131" y="332"/>
                </a:lnTo>
                <a:lnTo>
                  <a:pt x="120" y="322"/>
                </a:lnTo>
                <a:lnTo>
                  <a:pt x="91" y="311"/>
                </a:lnTo>
                <a:lnTo>
                  <a:pt x="74" y="311"/>
                </a:lnTo>
                <a:lnTo>
                  <a:pt x="57" y="300"/>
                </a:lnTo>
                <a:lnTo>
                  <a:pt x="34" y="295"/>
                </a:lnTo>
                <a:lnTo>
                  <a:pt x="12" y="295"/>
                </a:lnTo>
                <a:lnTo>
                  <a:pt x="0" y="285"/>
                </a:lnTo>
                <a:lnTo>
                  <a:pt x="6" y="253"/>
                </a:lnTo>
                <a:lnTo>
                  <a:pt x="17" y="227"/>
                </a:lnTo>
                <a:lnTo>
                  <a:pt x="40" y="190"/>
                </a:lnTo>
                <a:lnTo>
                  <a:pt x="52" y="163"/>
                </a:lnTo>
                <a:lnTo>
                  <a:pt x="74" y="142"/>
                </a:lnTo>
                <a:lnTo>
                  <a:pt x="97" y="100"/>
                </a:lnTo>
                <a:lnTo>
                  <a:pt x="108" y="69"/>
                </a:lnTo>
                <a:lnTo>
                  <a:pt x="114" y="37"/>
                </a:lnTo>
                <a:lnTo>
                  <a:pt x="125" y="11"/>
                </a:lnTo>
                <a:lnTo>
                  <a:pt x="131" y="0"/>
                </a:lnTo>
                <a:lnTo>
                  <a:pt x="154" y="11"/>
                </a:lnTo>
                <a:lnTo>
                  <a:pt x="165" y="16"/>
                </a:lnTo>
                <a:lnTo>
                  <a:pt x="182" y="32"/>
                </a:lnTo>
                <a:lnTo>
                  <a:pt x="222" y="37"/>
                </a:lnTo>
                <a:lnTo>
                  <a:pt x="256" y="26"/>
                </a:lnTo>
                <a:lnTo>
                  <a:pt x="267" y="16"/>
                </a:lnTo>
                <a:lnTo>
                  <a:pt x="284" y="16"/>
                </a:lnTo>
                <a:lnTo>
                  <a:pt x="295" y="32"/>
                </a:lnTo>
                <a:lnTo>
                  <a:pt x="312" y="37"/>
                </a:lnTo>
                <a:lnTo>
                  <a:pt x="352" y="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5" name="Freeform 217"/>
          <p:cNvSpPr>
            <a:spLocks/>
          </p:cNvSpPr>
          <p:nvPr/>
        </p:nvSpPr>
        <p:spPr bwMode="auto">
          <a:xfrm>
            <a:off x="3164080" y="2485518"/>
            <a:ext cx="250627" cy="314811"/>
          </a:xfrm>
          <a:custGeom>
            <a:avLst/>
            <a:gdLst/>
            <a:ahLst/>
            <a:cxnLst>
              <a:cxn ang="0">
                <a:pos x="130" y="21"/>
              </a:cxn>
              <a:cxn ang="0">
                <a:pos x="136" y="37"/>
              </a:cxn>
              <a:cxn ang="0">
                <a:pos x="136" y="95"/>
              </a:cxn>
              <a:cxn ang="0">
                <a:pos x="142" y="142"/>
              </a:cxn>
              <a:cxn ang="0">
                <a:pos x="147" y="158"/>
              </a:cxn>
              <a:cxn ang="0">
                <a:pos x="147" y="174"/>
              </a:cxn>
              <a:cxn ang="0">
                <a:pos x="119" y="169"/>
              </a:cxn>
              <a:cxn ang="0">
                <a:pos x="96" y="163"/>
              </a:cxn>
              <a:cxn ang="0">
                <a:pos x="91" y="169"/>
              </a:cxn>
              <a:cxn ang="0">
                <a:pos x="62" y="174"/>
              </a:cxn>
              <a:cxn ang="0">
                <a:pos x="40" y="169"/>
              </a:cxn>
              <a:cxn ang="0">
                <a:pos x="6" y="148"/>
              </a:cxn>
              <a:cxn ang="0">
                <a:pos x="0" y="132"/>
              </a:cxn>
              <a:cxn ang="0">
                <a:pos x="6" y="121"/>
              </a:cxn>
              <a:cxn ang="0">
                <a:pos x="17" y="111"/>
              </a:cxn>
              <a:cxn ang="0">
                <a:pos x="28" y="106"/>
              </a:cxn>
              <a:cxn ang="0">
                <a:pos x="34" y="84"/>
              </a:cxn>
              <a:cxn ang="0">
                <a:pos x="34" y="69"/>
              </a:cxn>
              <a:cxn ang="0">
                <a:pos x="34" y="42"/>
              </a:cxn>
              <a:cxn ang="0">
                <a:pos x="34" y="21"/>
              </a:cxn>
              <a:cxn ang="0">
                <a:pos x="45" y="21"/>
              </a:cxn>
              <a:cxn ang="0">
                <a:pos x="51" y="5"/>
              </a:cxn>
              <a:cxn ang="0">
                <a:pos x="68" y="5"/>
              </a:cxn>
              <a:cxn ang="0">
                <a:pos x="91" y="0"/>
              </a:cxn>
              <a:cxn ang="0">
                <a:pos x="102" y="0"/>
              </a:cxn>
              <a:cxn ang="0">
                <a:pos x="119" y="11"/>
              </a:cxn>
              <a:cxn ang="0">
                <a:pos x="130" y="21"/>
              </a:cxn>
            </a:cxnLst>
            <a:rect l="0" t="0" r="r" b="b"/>
            <a:pathLst>
              <a:path w="147" h="174">
                <a:moveTo>
                  <a:pt x="130" y="21"/>
                </a:moveTo>
                <a:lnTo>
                  <a:pt x="136" y="37"/>
                </a:lnTo>
                <a:lnTo>
                  <a:pt x="136" y="95"/>
                </a:lnTo>
                <a:lnTo>
                  <a:pt x="142" y="142"/>
                </a:lnTo>
                <a:lnTo>
                  <a:pt x="147" y="158"/>
                </a:lnTo>
                <a:lnTo>
                  <a:pt x="147" y="174"/>
                </a:lnTo>
                <a:lnTo>
                  <a:pt x="119" y="169"/>
                </a:lnTo>
                <a:lnTo>
                  <a:pt x="96" y="163"/>
                </a:lnTo>
                <a:lnTo>
                  <a:pt x="91" y="169"/>
                </a:lnTo>
                <a:lnTo>
                  <a:pt x="62" y="174"/>
                </a:lnTo>
                <a:lnTo>
                  <a:pt x="40" y="169"/>
                </a:lnTo>
                <a:lnTo>
                  <a:pt x="6" y="148"/>
                </a:lnTo>
                <a:lnTo>
                  <a:pt x="0" y="132"/>
                </a:lnTo>
                <a:lnTo>
                  <a:pt x="6" y="121"/>
                </a:lnTo>
                <a:lnTo>
                  <a:pt x="17" y="111"/>
                </a:lnTo>
                <a:lnTo>
                  <a:pt x="28" y="106"/>
                </a:lnTo>
                <a:lnTo>
                  <a:pt x="34" y="84"/>
                </a:lnTo>
                <a:lnTo>
                  <a:pt x="34" y="69"/>
                </a:lnTo>
                <a:lnTo>
                  <a:pt x="34" y="42"/>
                </a:lnTo>
                <a:lnTo>
                  <a:pt x="34" y="21"/>
                </a:lnTo>
                <a:lnTo>
                  <a:pt x="45" y="21"/>
                </a:lnTo>
                <a:lnTo>
                  <a:pt x="51" y="5"/>
                </a:lnTo>
                <a:lnTo>
                  <a:pt x="68" y="5"/>
                </a:lnTo>
                <a:lnTo>
                  <a:pt x="91" y="0"/>
                </a:lnTo>
                <a:lnTo>
                  <a:pt x="102" y="0"/>
                </a:lnTo>
                <a:lnTo>
                  <a:pt x="119" y="11"/>
                </a:lnTo>
                <a:lnTo>
                  <a:pt x="130" y="2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" name="Freeform 218"/>
          <p:cNvSpPr>
            <a:spLocks/>
          </p:cNvSpPr>
          <p:nvPr/>
        </p:nvSpPr>
        <p:spPr bwMode="auto">
          <a:xfrm>
            <a:off x="2932209" y="2456570"/>
            <a:ext cx="289840" cy="276816"/>
          </a:xfrm>
          <a:custGeom>
            <a:avLst/>
            <a:gdLst/>
            <a:ahLst/>
            <a:cxnLst>
              <a:cxn ang="0">
                <a:pos x="136" y="148"/>
              </a:cxn>
              <a:cxn ang="0">
                <a:pos x="91" y="153"/>
              </a:cxn>
              <a:cxn ang="0">
                <a:pos x="63" y="153"/>
              </a:cxn>
              <a:cxn ang="0">
                <a:pos x="51" y="143"/>
              </a:cxn>
              <a:cxn ang="0">
                <a:pos x="51" y="121"/>
              </a:cxn>
              <a:cxn ang="0">
                <a:pos x="46" y="100"/>
              </a:cxn>
              <a:cxn ang="0">
                <a:pos x="40" y="74"/>
              </a:cxn>
              <a:cxn ang="0">
                <a:pos x="23" y="48"/>
              </a:cxn>
              <a:cxn ang="0">
                <a:pos x="0" y="11"/>
              </a:cxn>
              <a:cxn ang="0">
                <a:pos x="23" y="5"/>
              </a:cxn>
              <a:cxn ang="0">
                <a:pos x="34" y="0"/>
              </a:cxn>
              <a:cxn ang="0">
                <a:pos x="51" y="16"/>
              </a:cxn>
              <a:cxn ang="0">
                <a:pos x="74" y="42"/>
              </a:cxn>
              <a:cxn ang="0">
                <a:pos x="85" y="63"/>
              </a:cxn>
              <a:cxn ang="0">
                <a:pos x="85" y="85"/>
              </a:cxn>
              <a:cxn ang="0">
                <a:pos x="102" y="106"/>
              </a:cxn>
              <a:cxn ang="0">
                <a:pos x="108" y="111"/>
              </a:cxn>
              <a:cxn ang="0">
                <a:pos x="131" y="111"/>
              </a:cxn>
              <a:cxn ang="0">
                <a:pos x="142" y="100"/>
              </a:cxn>
              <a:cxn ang="0">
                <a:pos x="170" y="100"/>
              </a:cxn>
              <a:cxn ang="0">
                <a:pos x="165" y="121"/>
              </a:cxn>
              <a:cxn ang="0">
                <a:pos x="153" y="127"/>
              </a:cxn>
              <a:cxn ang="0">
                <a:pos x="142" y="137"/>
              </a:cxn>
              <a:cxn ang="0">
                <a:pos x="136" y="148"/>
              </a:cxn>
            </a:cxnLst>
            <a:rect l="0" t="0" r="r" b="b"/>
            <a:pathLst>
              <a:path w="170" h="153">
                <a:moveTo>
                  <a:pt x="136" y="148"/>
                </a:moveTo>
                <a:lnTo>
                  <a:pt x="91" y="153"/>
                </a:lnTo>
                <a:lnTo>
                  <a:pt x="63" y="153"/>
                </a:lnTo>
                <a:lnTo>
                  <a:pt x="51" y="143"/>
                </a:lnTo>
                <a:lnTo>
                  <a:pt x="51" y="121"/>
                </a:lnTo>
                <a:lnTo>
                  <a:pt x="46" y="100"/>
                </a:lnTo>
                <a:lnTo>
                  <a:pt x="40" y="74"/>
                </a:lnTo>
                <a:lnTo>
                  <a:pt x="23" y="48"/>
                </a:lnTo>
                <a:lnTo>
                  <a:pt x="0" y="11"/>
                </a:lnTo>
                <a:lnTo>
                  <a:pt x="23" y="5"/>
                </a:lnTo>
                <a:lnTo>
                  <a:pt x="34" y="0"/>
                </a:lnTo>
                <a:lnTo>
                  <a:pt x="51" y="16"/>
                </a:lnTo>
                <a:lnTo>
                  <a:pt x="74" y="42"/>
                </a:lnTo>
                <a:lnTo>
                  <a:pt x="85" y="63"/>
                </a:lnTo>
                <a:lnTo>
                  <a:pt x="85" y="85"/>
                </a:lnTo>
                <a:lnTo>
                  <a:pt x="102" y="106"/>
                </a:lnTo>
                <a:lnTo>
                  <a:pt x="108" y="111"/>
                </a:lnTo>
                <a:lnTo>
                  <a:pt x="131" y="111"/>
                </a:lnTo>
                <a:lnTo>
                  <a:pt x="142" y="100"/>
                </a:lnTo>
                <a:lnTo>
                  <a:pt x="170" y="100"/>
                </a:lnTo>
                <a:lnTo>
                  <a:pt x="165" y="121"/>
                </a:lnTo>
                <a:lnTo>
                  <a:pt x="153" y="127"/>
                </a:lnTo>
                <a:lnTo>
                  <a:pt x="142" y="137"/>
                </a:lnTo>
                <a:lnTo>
                  <a:pt x="136" y="148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7" name="Freeform 219"/>
          <p:cNvSpPr>
            <a:spLocks/>
          </p:cNvSpPr>
          <p:nvPr/>
        </p:nvSpPr>
        <p:spPr bwMode="auto">
          <a:xfrm>
            <a:off x="2459940" y="2389630"/>
            <a:ext cx="560928" cy="544586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17" y="237"/>
              </a:cxn>
              <a:cxn ang="0">
                <a:pos x="22" y="222"/>
              </a:cxn>
              <a:cxn ang="0">
                <a:pos x="28" y="195"/>
              </a:cxn>
              <a:cxn ang="0">
                <a:pos x="51" y="190"/>
              </a:cxn>
              <a:cxn ang="0">
                <a:pos x="73" y="164"/>
              </a:cxn>
              <a:cxn ang="0">
                <a:pos x="85" y="143"/>
              </a:cxn>
              <a:cxn ang="0">
                <a:pos x="79" y="122"/>
              </a:cxn>
              <a:cxn ang="0">
                <a:pos x="85" y="90"/>
              </a:cxn>
              <a:cxn ang="0">
                <a:pos x="102" y="90"/>
              </a:cxn>
              <a:cxn ang="0">
                <a:pos x="119" y="74"/>
              </a:cxn>
              <a:cxn ang="0">
                <a:pos x="113" y="58"/>
              </a:cxn>
              <a:cxn ang="0">
                <a:pos x="113" y="37"/>
              </a:cxn>
              <a:cxn ang="0">
                <a:pos x="153" y="27"/>
              </a:cxn>
              <a:cxn ang="0">
                <a:pos x="187" y="0"/>
              </a:cxn>
              <a:cxn ang="0">
                <a:pos x="227" y="27"/>
              </a:cxn>
              <a:cxn ang="0">
                <a:pos x="244" y="37"/>
              </a:cxn>
              <a:cxn ang="0">
                <a:pos x="278" y="48"/>
              </a:cxn>
              <a:cxn ang="0">
                <a:pos x="300" y="85"/>
              </a:cxn>
              <a:cxn ang="0">
                <a:pos x="317" y="111"/>
              </a:cxn>
              <a:cxn ang="0">
                <a:pos x="323" y="137"/>
              </a:cxn>
              <a:cxn ang="0">
                <a:pos x="329" y="158"/>
              </a:cxn>
              <a:cxn ang="0">
                <a:pos x="329" y="179"/>
              </a:cxn>
              <a:cxn ang="0">
                <a:pos x="295" y="179"/>
              </a:cxn>
              <a:cxn ang="0">
                <a:pos x="272" y="185"/>
              </a:cxn>
              <a:cxn ang="0">
                <a:pos x="255" y="201"/>
              </a:cxn>
              <a:cxn ang="0">
                <a:pos x="227" y="232"/>
              </a:cxn>
              <a:cxn ang="0">
                <a:pos x="204" y="264"/>
              </a:cxn>
              <a:cxn ang="0">
                <a:pos x="175" y="274"/>
              </a:cxn>
              <a:cxn ang="0">
                <a:pos x="147" y="290"/>
              </a:cxn>
              <a:cxn ang="0">
                <a:pos x="130" y="301"/>
              </a:cxn>
              <a:cxn ang="0">
                <a:pos x="102" y="280"/>
              </a:cxn>
              <a:cxn ang="0">
                <a:pos x="85" y="269"/>
              </a:cxn>
              <a:cxn ang="0">
                <a:pos x="62" y="269"/>
              </a:cxn>
              <a:cxn ang="0">
                <a:pos x="28" y="274"/>
              </a:cxn>
              <a:cxn ang="0">
                <a:pos x="0" y="274"/>
              </a:cxn>
            </a:cxnLst>
            <a:rect l="0" t="0" r="r" b="b"/>
            <a:pathLst>
              <a:path w="329" h="301">
                <a:moveTo>
                  <a:pt x="0" y="274"/>
                </a:moveTo>
                <a:lnTo>
                  <a:pt x="17" y="237"/>
                </a:lnTo>
                <a:lnTo>
                  <a:pt x="22" y="222"/>
                </a:lnTo>
                <a:lnTo>
                  <a:pt x="28" y="195"/>
                </a:lnTo>
                <a:lnTo>
                  <a:pt x="51" y="190"/>
                </a:lnTo>
                <a:lnTo>
                  <a:pt x="73" y="164"/>
                </a:lnTo>
                <a:lnTo>
                  <a:pt x="85" y="143"/>
                </a:lnTo>
                <a:lnTo>
                  <a:pt x="79" y="122"/>
                </a:lnTo>
                <a:lnTo>
                  <a:pt x="85" y="90"/>
                </a:lnTo>
                <a:lnTo>
                  <a:pt x="102" y="90"/>
                </a:lnTo>
                <a:lnTo>
                  <a:pt x="119" y="74"/>
                </a:lnTo>
                <a:lnTo>
                  <a:pt x="113" y="58"/>
                </a:lnTo>
                <a:lnTo>
                  <a:pt x="113" y="37"/>
                </a:lnTo>
                <a:lnTo>
                  <a:pt x="153" y="27"/>
                </a:lnTo>
                <a:lnTo>
                  <a:pt x="187" y="0"/>
                </a:lnTo>
                <a:lnTo>
                  <a:pt x="227" y="27"/>
                </a:lnTo>
                <a:lnTo>
                  <a:pt x="244" y="37"/>
                </a:lnTo>
                <a:lnTo>
                  <a:pt x="278" y="48"/>
                </a:lnTo>
                <a:lnTo>
                  <a:pt x="300" y="85"/>
                </a:lnTo>
                <a:lnTo>
                  <a:pt x="317" y="111"/>
                </a:lnTo>
                <a:lnTo>
                  <a:pt x="323" y="137"/>
                </a:lnTo>
                <a:lnTo>
                  <a:pt x="329" y="158"/>
                </a:lnTo>
                <a:lnTo>
                  <a:pt x="329" y="179"/>
                </a:lnTo>
                <a:lnTo>
                  <a:pt x="295" y="179"/>
                </a:lnTo>
                <a:lnTo>
                  <a:pt x="272" y="185"/>
                </a:lnTo>
                <a:lnTo>
                  <a:pt x="255" y="201"/>
                </a:lnTo>
                <a:lnTo>
                  <a:pt x="227" y="232"/>
                </a:lnTo>
                <a:lnTo>
                  <a:pt x="204" y="264"/>
                </a:lnTo>
                <a:lnTo>
                  <a:pt x="175" y="274"/>
                </a:lnTo>
                <a:lnTo>
                  <a:pt x="147" y="290"/>
                </a:lnTo>
                <a:lnTo>
                  <a:pt x="130" y="301"/>
                </a:lnTo>
                <a:lnTo>
                  <a:pt x="102" y="280"/>
                </a:lnTo>
                <a:lnTo>
                  <a:pt x="85" y="269"/>
                </a:lnTo>
                <a:lnTo>
                  <a:pt x="62" y="269"/>
                </a:lnTo>
                <a:lnTo>
                  <a:pt x="28" y="274"/>
                </a:lnTo>
                <a:lnTo>
                  <a:pt x="0" y="274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8" name="Freeform 220"/>
          <p:cNvSpPr>
            <a:spLocks/>
          </p:cNvSpPr>
          <p:nvPr/>
        </p:nvSpPr>
        <p:spPr bwMode="auto">
          <a:xfrm>
            <a:off x="2400266" y="2876319"/>
            <a:ext cx="289840" cy="305765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6" y="48"/>
              </a:cxn>
              <a:cxn ang="0">
                <a:pos x="17" y="32"/>
              </a:cxn>
              <a:cxn ang="0">
                <a:pos x="34" y="6"/>
              </a:cxn>
              <a:cxn ang="0">
                <a:pos x="63" y="6"/>
              </a:cxn>
              <a:cxn ang="0">
                <a:pos x="97" y="0"/>
              </a:cxn>
              <a:cxn ang="0">
                <a:pos x="119" y="0"/>
              </a:cxn>
              <a:cxn ang="0">
                <a:pos x="136" y="11"/>
              </a:cxn>
              <a:cxn ang="0">
                <a:pos x="165" y="32"/>
              </a:cxn>
              <a:cxn ang="0">
                <a:pos x="159" y="74"/>
              </a:cxn>
              <a:cxn ang="0">
                <a:pos x="159" y="106"/>
              </a:cxn>
              <a:cxn ang="0">
                <a:pos x="159" y="127"/>
              </a:cxn>
              <a:cxn ang="0">
                <a:pos x="170" y="142"/>
              </a:cxn>
              <a:cxn ang="0">
                <a:pos x="165" y="158"/>
              </a:cxn>
              <a:cxn ang="0">
                <a:pos x="142" y="169"/>
              </a:cxn>
              <a:cxn ang="0">
                <a:pos x="114" y="158"/>
              </a:cxn>
              <a:cxn ang="0">
                <a:pos x="85" y="127"/>
              </a:cxn>
              <a:cxn ang="0">
                <a:pos x="51" y="111"/>
              </a:cxn>
              <a:cxn ang="0">
                <a:pos x="23" y="90"/>
              </a:cxn>
              <a:cxn ang="0">
                <a:pos x="0" y="69"/>
              </a:cxn>
            </a:cxnLst>
            <a:rect l="0" t="0" r="r" b="b"/>
            <a:pathLst>
              <a:path w="170" h="169">
                <a:moveTo>
                  <a:pt x="0" y="69"/>
                </a:moveTo>
                <a:lnTo>
                  <a:pt x="6" y="48"/>
                </a:lnTo>
                <a:lnTo>
                  <a:pt x="17" y="32"/>
                </a:lnTo>
                <a:lnTo>
                  <a:pt x="34" y="6"/>
                </a:lnTo>
                <a:lnTo>
                  <a:pt x="63" y="6"/>
                </a:lnTo>
                <a:lnTo>
                  <a:pt x="97" y="0"/>
                </a:lnTo>
                <a:lnTo>
                  <a:pt x="119" y="0"/>
                </a:lnTo>
                <a:lnTo>
                  <a:pt x="136" y="11"/>
                </a:lnTo>
                <a:lnTo>
                  <a:pt x="165" y="32"/>
                </a:lnTo>
                <a:lnTo>
                  <a:pt x="159" y="74"/>
                </a:lnTo>
                <a:lnTo>
                  <a:pt x="159" y="106"/>
                </a:lnTo>
                <a:lnTo>
                  <a:pt x="159" y="127"/>
                </a:lnTo>
                <a:lnTo>
                  <a:pt x="170" y="142"/>
                </a:lnTo>
                <a:lnTo>
                  <a:pt x="165" y="158"/>
                </a:lnTo>
                <a:lnTo>
                  <a:pt x="142" y="169"/>
                </a:lnTo>
                <a:lnTo>
                  <a:pt x="114" y="158"/>
                </a:lnTo>
                <a:lnTo>
                  <a:pt x="85" y="127"/>
                </a:lnTo>
                <a:lnTo>
                  <a:pt x="51" y="111"/>
                </a:lnTo>
                <a:lnTo>
                  <a:pt x="23" y="90"/>
                </a:lnTo>
                <a:lnTo>
                  <a:pt x="0" y="6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9" name="Freeform 221"/>
          <p:cNvSpPr>
            <a:spLocks/>
          </p:cNvSpPr>
          <p:nvPr/>
        </p:nvSpPr>
        <p:spPr bwMode="auto">
          <a:xfrm>
            <a:off x="2468463" y="1892082"/>
            <a:ext cx="1005917" cy="564489"/>
          </a:xfrm>
          <a:custGeom>
            <a:avLst/>
            <a:gdLst/>
            <a:ahLst/>
            <a:cxnLst>
              <a:cxn ang="0">
                <a:pos x="85" y="286"/>
              </a:cxn>
              <a:cxn ang="0">
                <a:pos x="51" y="238"/>
              </a:cxn>
              <a:cxn ang="0">
                <a:pos x="57" y="196"/>
              </a:cxn>
              <a:cxn ang="0">
                <a:pos x="34" y="159"/>
              </a:cxn>
              <a:cxn ang="0">
                <a:pos x="0" y="127"/>
              </a:cxn>
              <a:cxn ang="0">
                <a:pos x="40" y="111"/>
              </a:cxn>
              <a:cxn ang="0">
                <a:pos x="130" y="106"/>
              </a:cxn>
              <a:cxn ang="0">
                <a:pos x="193" y="64"/>
              </a:cxn>
              <a:cxn ang="0">
                <a:pos x="215" y="37"/>
              </a:cxn>
              <a:cxn ang="0">
                <a:pos x="221" y="22"/>
              </a:cxn>
              <a:cxn ang="0">
                <a:pos x="278" y="11"/>
              </a:cxn>
              <a:cxn ang="0">
                <a:pos x="346" y="43"/>
              </a:cxn>
              <a:cxn ang="0">
                <a:pos x="403" y="37"/>
              </a:cxn>
              <a:cxn ang="0">
                <a:pos x="448" y="69"/>
              </a:cxn>
              <a:cxn ang="0">
                <a:pos x="505" y="101"/>
              </a:cxn>
              <a:cxn ang="0">
                <a:pos x="539" y="90"/>
              </a:cxn>
              <a:cxn ang="0">
                <a:pos x="533" y="101"/>
              </a:cxn>
              <a:cxn ang="0">
                <a:pos x="550" y="111"/>
              </a:cxn>
              <a:cxn ang="0">
                <a:pos x="556" y="122"/>
              </a:cxn>
              <a:cxn ang="0">
                <a:pos x="567" y="138"/>
              </a:cxn>
              <a:cxn ang="0">
                <a:pos x="567" y="154"/>
              </a:cxn>
              <a:cxn ang="0">
                <a:pos x="573" y="169"/>
              </a:cxn>
              <a:cxn ang="0">
                <a:pos x="579" y="185"/>
              </a:cxn>
              <a:cxn ang="0">
                <a:pos x="584" y="201"/>
              </a:cxn>
              <a:cxn ang="0">
                <a:pos x="590" y="243"/>
              </a:cxn>
              <a:cxn ang="0">
                <a:pos x="550" y="254"/>
              </a:cxn>
              <a:cxn ang="0">
                <a:pos x="454" y="249"/>
              </a:cxn>
              <a:cxn ang="0">
                <a:pos x="374" y="249"/>
              </a:cxn>
              <a:cxn ang="0">
                <a:pos x="329" y="265"/>
              </a:cxn>
              <a:cxn ang="0">
                <a:pos x="272" y="259"/>
              </a:cxn>
              <a:cxn ang="0">
                <a:pos x="210" y="270"/>
              </a:cxn>
              <a:cxn ang="0">
                <a:pos x="147" y="302"/>
              </a:cxn>
            </a:cxnLst>
            <a:rect l="0" t="0" r="r" b="b"/>
            <a:pathLst>
              <a:path w="590" h="312">
                <a:moveTo>
                  <a:pt x="108" y="312"/>
                </a:moveTo>
                <a:lnTo>
                  <a:pt x="85" y="286"/>
                </a:lnTo>
                <a:lnTo>
                  <a:pt x="68" y="270"/>
                </a:lnTo>
                <a:lnTo>
                  <a:pt x="51" y="238"/>
                </a:lnTo>
                <a:lnTo>
                  <a:pt x="45" y="222"/>
                </a:lnTo>
                <a:lnTo>
                  <a:pt x="57" y="196"/>
                </a:lnTo>
                <a:lnTo>
                  <a:pt x="51" y="169"/>
                </a:lnTo>
                <a:lnTo>
                  <a:pt x="34" y="159"/>
                </a:lnTo>
                <a:lnTo>
                  <a:pt x="17" y="148"/>
                </a:lnTo>
                <a:lnTo>
                  <a:pt x="0" y="127"/>
                </a:lnTo>
                <a:lnTo>
                  <a:pt x="6" y="111"/>
                </a:lnTo>
                <a:lnTo>
                  <a:pt x="40" y="111"/>
                </a:lnTo>
                <a:lnTo>
                  <a:pt x="85" y="111"/>
                </a:lnTo>
                <a:lnTo>
                  <a:pt x="130" y="106"/>
                </a:lnTo>
                <a:lnTo>
                  <a:pt x="170" y="85"/>
                </a:lnTo>
                <a:lnTo>
                  <a:pt x="193" y="64"/>
                </a:lnTo>
                <a:lnTo>
                  <a:pt x="215" y="53"/>
                </a:lnTo>
                <a:lnTo>
                  <a:pt x="215" y="37"/>
                </a:lnTo>
                <a:lnTo>
                  <a:pt x="204" y="32"/>
                </a:lnTo>
                <a:lnTo>
                  <a:pt x="221" y="22"/>
                </a:lnTo>
                <a:lnTo>
                  <a:pt x="261" y="0"/>
                </a:lnTo>
                <a:lnTo>
                  <a:pt x="278" y="11"/>
                </a:lnTo>
                <a:lnTo>
                  <a:pt x="318" y="16"/>
                </a:lnTo>
                <a:lnTo>
                  <a:pt x="346" y="43"/>
                </a:lnTo>
                <a:lnTo>
                  <a:pt x="369" y="32"/>
                </a:lnTo>
                <a:lnTo>
                  <a:pt x="403" y="37"/>
                </a:lnTo>
                <a:lnTo>
                  <a:pt x="437" y="48"/>
                </a:lnTo>
                <a:lnTo>
                  <a:pt x="448" y="69"/>
                </a:lnTo>
                <a:lnTo>
                  <a:pt x="488" y="85"/>
                </a:lnTo>
                <a:lnTo>
                  <a:pt x="505" y="101"/>
                </a:lnTo>
                <a:lnTo>
                  <a:pt x="539" y="85"/>
                </a:lnTo>
                <a:lnTo>
                  <a:pt x="539" y="90"/>
                </a:lnTo>
                <a:lnTo>
                  <a:pt x="533" y="95"/>
                </a:lnTo>
                <a:lnTo>
                  <a:pt x="533" y="101"/>
                </a:lnTo>
                <a:lnTo>
                  <a:pt x="539" y="106"/>
                </a:lnTo>
                <a:lnTo>
                  <a:pt x="550" y="111"/>
                </a:lnTo>
                <a:lnTo>
                  <a:pt x="550" y="117"/>
                </a:lnTo>
                <a:lnTo>
                  <a:pt x="556" y="122"/>
                </a:lnTo>
                <a:lnTo>
                  <a:pt x="562" y="127"/>
                </a:lnTo>
                <a:lnTo>
                  <a:pt x="567" y="138"/>
                </a:lnTo>
                <a:lnTo>
                  <a:pt x="567" y="143"/>
                </a:lnTo>
                <a:lnTo>
                  <a:pt x="567" y="154"/>
                </a:lnTo>
                <a:lnTo>
                  <a:pt x="567" y="164"/>
                </a:lnTo>
                <a:lnTo>
                  <a:pt x="573" y="169"/>
                </a:lnTo>
                <a:lnTo>
                  <a:pt x="573" y="175"/>
                </a:lnTo>
                <a:lnTo>
                  <a:pt x="579" y="185"/>
                </a:lnTo>
                <a:lnTo>
                  <a:pt x="579" y="196"/>
                </a:lnTo>
                <a:lnTo>
                  <a:pt x="584" y="201"/>
                </a:lnTo>
                <a:lnTo>
                  <a:pt x="590" y="212"/>
                </a:lnTo>
                <a:lnTo>
                  <a:pt x="590" y="243"/>
                </a:lnTo>
                <a:lnTo>
                  <a:pt x="579" y="254"/>
                </a:lnTo>
                <a:lnTo>
                  <a:pt x="550" y="254"/>
                </a:lnTo>
                <a:lnTo>
                  <a:pt x="499" y="249"/>
                </a:lnTo>
                <a:lnTo>
                  <a:pt x="454" y="249"/>
                </a:lnTo>
                <a:lnTo>
                  <a:pt x="403" y="243"/>
                </a:lnTo>
                <a:lnTo>
                  <a:pt x="374" y="249"/>
                </a:lnTo>
                <a:lnTo>
                  <a:pt x="357" y="259"/>
                </a:lnTo>
                <a:lnTo>
                  <a:pt x="329" y="265"/>
                </a:lnTo>
                <a:lnTo>
                  <a:pt x="301" y="259"/>
                </a:lnTo>
                <a:lnTo>
                  <a:pt x="272" y="259"/>
                </a:lnTo>
                <a:lnTo>
                  <a:pt x="232" y="259"/>
                </a:lnTo>
                <a:lnTo>
                  <a:pt x="210" y="270"/>
                </a:lnTo>
                <a:lnTo>
                  <a:pt x="181" y="275"/>
                </a:lnTo>
                <a:lnTo>
                  <a:pt x="147" y="302"/>
                </a:lnTo>
                <a:lnTo>
                  <a:pt x="108" y="31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0" name="Freeform 222"/>
          <p:cNvSpPr>
            <a:spLocks/>
          </p:cNvSpPr>
          <p:nvPr/>
        </p:nvSpPr>
        <p:spPr bwMode="auto">
          <a:xfrm>
            <a:off x="2882765" y="1416248"/>
            <a:ext cx="513189" cy="658569"/>
          </a:xfrm>
          <a:custGeom>
            <a:avLst/>
            <a:gdLst/>
            <a:ahLst/>
            <a:cxnLst>
              <a:cxn ang="0">
                <a:pos x="290" y="306"/>
              </a:cxn>
              <a:cxn ang="0">
                <a:pos x="290" y="312"/>
              </a:cxn>
              <a:cxn ang="0">
                <a:pos x="284" y="322"/>
              </a:cxn>
              <a:cxn ang="0">
                <a:pos x="290" y="327"/>
              </a:cxn>
              <a:cxn ang="0">
                <a:pos x="296" y="338"/>
              </a:cxn>
              <a:cxn ang="0">
                <a:pos x="301" y="343"/>
              </a:cxn>
              <a:cxn ang="0">
                <a:pos x="296" y="349"/>
              </a:cxn>
              <a:cxn ang="0">
                <a:pos x="262" y="364"/>
              </a:cxn>
              <a:cxn ang="0">
                <a:pos x="245" y="349"/>
              </a:cxn>
              <a:cxn ang="0">
                <a:pos x="205" y="333"/>
              </a:cxn>
              <a:cxn ang="0">
                <a:pos x="194" y="312"/>
              </a:cxn>
              <a:cxn ang="0">
                <a:pos x="160" y="301"/>
              </a:cxn>
              <a:cxn ang="0">
                <a:pos x="125" y="296"/>
              </a:cxn>
              <a:cxn ang="0">
                <a:pos x="103" y="306"/>
              </a:cxn>
              <a:cxn ang="0">
                <a:pos x="74" y="280"/>
              </a:cxn>
              <a:cxn ang="0">
                <a:pos x="35" y="274"/>
              </a:cxn>
              <a:cxn ang="0">
                <a:pos x="18" y="264"/>
              </a:cxn>
              <a:cxn ang="0">
                <a:pos x="23" y="248"/>
              </a:cxn>
              <a:cxn ang="0">
                <a:pos x="46" y="227"/>
              </a:cxn>
              <a:cxn ang="0">
                <a:pos x="69" y="211"/>
              </a:cxn>
              <a:cxn ang="0">
                <a:pos x="80" y="195"/>
              </a:cxn>
              <a:cxn ang="0">
                <a:pos x="74" y="179"/>
              </a:cxn>
              <a:cxn ang="0">
                <a:pos x="57" y="169"/>
              </a:cxn>
              <a:cxn ang="0">
                <a:pos x="29" y="190"/>
              </a:cxn>
              <a:cxn ang="0">
                <a:pos x="0" y="190"/>
              </a:cxn>
              <a:cxn ang="0">
                <a:pos x="0" y="158"/>
              </a:cxn>
              <a:cxn ang="0">
                <a:pos x="6" y="137"/>
              </a:cxn>
              <a:cxn ang="0">
                <a:pos x="6" y="95"/>
              </a:cxn>
              <a:cxn ang="0">
                <a:pos x="23" y="74"/>
              </a:cxn>
              <a:cxn ang="0">
                <a:pos x="63" y="63"/>
              </a:cxn>
              <a:cxn ang="0">
                <a:pos x="120" y="47"/>
              </a:cxn>
              <a:cxn ang="0">
                <a:pos x="154" y="26"/>
              </a:cxn>
              <a:cxn ang="0">
                <a:pos x="177" y="5"/>
              </a:cxn>
              <a:cxn ang="0">
                <a:pos x="194" y="0"/>
              </a:cxn>
              <a:cxn ang="0">
                <a:pos x="205" y="10"/>
              </a:cxn>
              <a:cxn ang="0">
                <a:pos x="228" y="5"/>
              </a:cxn>
              <a:cxn ang="0">
                <a:pos x="250" y="10"/>
              </a:cxn>
              <a:cxn ang="0">
                <a:pos x="245" y="26"/>
              </a:cxn>
              <a:cxn ang="0">
                <a:pos x="245" y="47"/>
              </a:cxn>
              <a:cxn ang="0">
                <a:pos x="256" y="68"/>
              </a:cxn>
              <a:cxn ang="0">
                <a:pos x="273" y="90"/>
              </a:cxn>
              <a:cxn ang="0">
                <a:pos x="290" y="105"/>
              </a:cxn>
              <a:cxn ang="0">
                <a:pos x="296" y="121"/>
              </a:cxn>
              <a:cxn ang="0">
                <a:pos x="296" y="137"/>
              </a:cxn>
              <a:cxn ang="0">
                <a:pos x="296" y="158"/>
              </a:cxn>
              <a:cxn ang="0">
                <a:pos x="290" y="195"/>
              </a:cxn>
              <a:cxn ang="0">
                <a:pos x="290" y="232"/>
              </a:cxn>
              <a:cxn ang="0">
                <a:pos x="290" y="280"/>
              </a:cxn>
              <a:cxn ang="0">
                <a:pos x="290" y="306"/>
              </a:cxn>
            </a:cxnLst>
            <a:rect l="0" t="0" r="r" b="b"/>
            <a:pathLst>
              <a:path w="301" h="364">
                <a:moveTo>
                  <a:pt x="290" y="306"/>
                </a:moveTo>
                <a:lnTo>
                  <a:pt x="290" y="312"/>
                </a:lnTo>
                <a:lnTo>
                  <a:pt x="284" y="322"/>
                </a:lnTo>
                <a:lnTo>
                  <a:pt x="290" y="327"/>
                </a:lnTo>
                <a:lnTo>
                  <a:pt x="296" y="338"/>
                </a:lnTo>
                <a:lnTo>
                  <a:pt x="301" y="343"/>
                </a:lnTo>
                <a:lnTo>
                  <a:pt x="296" y="349"/>
                </a:lnTo>
                <a:lnTo>
                  <a:pt x="262" y="364"/>
                </a:lnTo>
                <a:lnTo>
                  <a:pt x="245" y="349"/>
                </a:lnTo>
                <a:lnTo>
                  <a:pt x="205" y="333"/>
                </a:lnTo>
                <a:lnTo>
                  <a:pt x="194" y="312"/>
                </a:lnTo>
                <a:lnTo>
                  <a:pt x="160" y="301"/>
                </a:lnTo>
                <a:lnTo>
                  <a:pt x="125" y="296"/>
                </a:lnTo>
                <a:lnTo>
                  <a:pt x="103" y="306"/>
                </a:lnTo>
                <a:lnTo>
                  <a:pt x="74" y="280"/>
                </a:lnTo>
                <a:lnTo>
                  <a:pt x="35" y="274"/>
                </a:lnTo>
                <a:lnTo>
                  <a:pt x="18" y="264"/>
                </a:lnTo>
                <a:lnTo>
                  <a:pt x="23" y="248"/>
                </a:lnTo>
                <a:lnTo>
                  <a:pt x="46" y="227"/>
                </a:lnTo>
                <a:lnTo>
                  <a:pt x="69" y="211"/>
                </a:lnTo>
                <a:lnTo>
                  <a:pt x="80" y="195"/>
                </a:lnTo>
                <a:lnTo>
                  <a:pt x="74" y="179"/>
                </a:lnTo>
                <a:lnTo>
                  <a:pt x="57" y="169"/>
                </a:lnTo>
                <a:lnTo>
                  <a:pt x="29" y="190"/>
                </a:lnTo>
                <a:lnTo>
                  <a:pt x="0" y="190"/>
                </a:lnTo>
                <a:lnTo>
                  <a:pt x="0" y="158"/>
                </a:lnTo>
                <a:lnTo>
                  <a:pt x="6" y="137"/>
                </a:lnTo>
                <a:lnTo>
                  <a:pt x="6" y="95"/>
                </a:lnTo>
                <a:lnTo>
                  <a:pt x="23" y="74"/>
                </a:lnTo>
                <a:lnTo>
                  <a:pt x="63" y="63"/>
                </a:lnTo>
                <a:lnTo>
                  <a:pt x="120" y="47"/>
                </a:lnTo>
                <a:lnTo>
                  <a:pt x="154" y="26"/>
                </a:lnTo>
                <a:lnTo>
                  <a:pt x="177" y="5"/>
                </a:lnTo>
                <a:lnTo>
                  <a:pt x="194" y="0"/>
                </a:lnTo>
                <a:lnTo>
                  <a:pt x="205" y="10"/>
                </a:lnTo>
                <a:lnTo>
                  <a:pt x="228" y="5"/>
                </a:lnTo>
                <a:lnTo>
                  <a:pt x="250" y="10"/>
                </a:lnTo>
                <a:lnTo>
                  <a:pt x="245" y="26"/>
                </a:lnTo>
                <a:lnTo>
                  <a:pt x="245" y="47"/>
                </a:lnTo>
                <a:lnTo>
                  <a:pt x="256" y="68"/>
                </a:lnTo>
                <a:lnTo>
                  <a:pt x="273" y="90"/>
                </a:lnTo>
                <a:lnTo>
                  <a:pt x="290" y="105"/>
                </a:lnTo>
                <a:lnTo>
                  <a:pt x="296" y="121"/>
                </a:lnTo>
                <a:lnTo>
                  <a:pt x="296" y="137"/>
                </a:lnTo>
                <a:lnTo>
                  <a:pt x="296" y="158"/>
                </a:lnTo>
                <a:lnTo>
                  <a:pt x="290" y="195"/>
                </a:lnTo>
                <a:lnTo>
                  <a:pt x="290" y="232"/>
                </a:lnTo>
                <a:lnTo>
                  <a:pt x="290" y="280"/>
                </a:lnTo>
                <a:lnTo>
                  <a:pt x="290" y="30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1" name="Freeform 223"/>
          <p:cNvSpPr>
            <a:spLocks/>
          </p:cNvSpPr>
          <p:nvPr/>
        </p:nvSpPr>
        <p:spPr bwMode="auto">
          <a:xfrm>
            <a:off x="2429250" y="1588127"/>
            <a:ext cx="591616" cy="506593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34" y="58"/>
              </a:cxn>
              <a:cxn ang="0">
                <a:pos x="57" y="53"/>
              </a:cxn>
              <a:cxn ang="0">
                <a:pos x="85" y="42"/>
              </a:cxn>
              <a:cxn ang="0">
                <a:pos x="114" y="37"/>
              </a:cxn>
              <a:cxn ang="0">
                <a:pos x="142" y="32"/>
              </a:cxn>
              <a:cxn ang="0">
                <a:pos x="188" y="21"/>
              </a:cxn>
              <a:cxn ang="0">
                <a:pos x="216" y="11"/>
              </a:cxn>
              <a:cxn ang="0">
                <a:pos x="244" y="5"/>
              </a:cxn>
              <a:cxn ang="0">
                <a:pos x="273" y="0"/>
              </a:cxn>
              <a:cxn ang="0">
                <a:pos x="273" y="42"/>
              </a:cxn>
              <a:cxn ang="0">
                <a:pos x="267" y="63"/>
              </a:cxn>
              <a:cxn ang="0">
                <a:pos x="267" y="95"/>
              </a:cxn>
              <a:cxn ang="0">
                <a:pos x="295" y="95"/>
              </a:cxn>
              <a:cxn ang="0">
                <a:pos x="324" y="74"/>
              </a:cxn>
              <a:cxn ang="0">
                <a:pos x="341" y="85"/>
              </a:cxn>
              <a:cxn ang="0">
                <a:pos x="347" y="100"/>
              </a:cxn>
              <a:cxn ang="0">
                <a:pos x="335" y="116"/>
              </a:cxn>
              <a:cxn ang="0">
                <a:pos x="312" y="132"/>
              </a:cxn>
              <a:cxn ang="0">
                <a:pos x="290" y="153"/>
              </a:cxn>
              <a:cxn ang="0">
                <a:pos x="284" y="169"/>
              </a:cxn>
              <a:cxn ang="0">
                <a:pos x="244" y="190"/>
              </a:cxn>
              <a:cxn ang="0">
                <a:pos x="227" y="201"/>
              </a:cxn>
              <a:cxn ang="0">
                <a:pos x="239" y="206"/>
              </a:cxn>
              <a:cxn ang="0">
                <a:pos x="239" y="222"/>
              </a:cxn>
              <a:cxn ang="0">
                <a:pos x="216" y="232"/>
              </a:cxn>
              <a:cxn ang="0">
                <a:pos x="193" y="253"/>
              </a:cxn>
              <a:cxn ang="0">
                <a:pos x="153" y="275"/>
              </a:cxn>
              <a:cxn ang="0">
                <a:pos x="108" y="280"/>
              </a:cxn>
              <a:cxn ang="0">
                <a:pos x="63" y="280"/>
              </a:cxn>
              <a:cxn ang="0">
                <a:pos x="28" y="280"/>
              </a:cxn>
              <a:cxn ang="0">
                <a:pos x="11" y="243"/>
              </a:cxn>
              <a:cxn ang="0">
                <a:pos x="11" y="227"/>
              </a:cxn>
              <a:cxn ang="0">
                <a:pos x="11" y="201"/>
              </a:cxn>
              <a:cxn ang="0">
                <a:pos x="11" y="169"/>
              </a:cxn>
              <a:cxn ang="0">
                <a:pos x="23" y="153"/>
              </a:cxn>
              <a:cxn ang="0">
                <a:pos x="17" y="121"/>
              </a:cxn>
              <a:cxn ang="0">
                <a:pos x="6" y="100"/>
              </a:cxn>
              <a:cxn ang="0">
                <a:pos x="0" y="79"/>
              </a:cxn>
            </a:cxnLst>
            <a:rect l="0" t="0" r="r" b="b"/>
            <a:pathLst>
              <a:path w="347" h="280">
                <a:moveTo>
                  <a:pt x="0" y="79"/>
                </a:moveTo>
                <a:lnTo>
                  <a:pt x="34" y="58"/>
                </a:lnTo>
                <a:lnTo>
                  <a:pt x="57" y="53"/>
                </a:lnTo>
                <a:lnTo>
                  <a:pt x="85" y="42"/>
                </a:lnTo>
                <a:lnTo>
                  <a:pt x="114" y="37"/>
                </a:lnTo>
                <a:lnTo>
                  <a:pt x="142" y="32"/>
                </a:lnTo>
                <a:lnTo>
                  <a:pt x="188" y="21"/>
                </a:lnTo>
                <a:lnTo>
                  <a:pt x="216" y="11"/>
                </a:lnTo>
                <a:lnTo>
                  <a:pt x="244" y="5"/>
                </a:lnTo>
                <a:lnTo>
                  <a:pt x="273" y="0"/>
                </a:lnTo>
                <a:lnTo>
                  <a:pt x="273" y="42"/>
                </a:lnTo>
                <a:lnTo>
                  <a:pt x="267" y="63"/>
                </a:lnTo>
                <a:lnTo>
                  <a:pt x="267" y="95"/>
                </a:lnTo>
                <a:lnTo>
                  <a:pt x="295" y="95"/>
                </a:lnTo>
                <a:lnTo>
                  <a:pt x="324" y="74"/>
                </a:lnTo>
                <a:lnTo>
                  <a:pt x="341" y="85"/>
                </a:lnTo>
                <a:lnTo>
                  <a:pt x="347" y="100"/>
                </a:lnTo>
                <a:lnTo>
                  <a:pt x="335" y="116"/>
                </a:lnTo>
                <a:lnTo>
                  <a:pt x="312" y="132"/>
                </a:lnTo>
                <a:lnTo>
                  <a:pt x="290" y="153"/>
                </a:lnTo>
                <a:lnTo>
                  <a:pt x="284" y="169"/>
                </a:lnTo>
                <a:lnTo>
                  <a:pt x="244" y="190"/>
                </a:lnTo>
                <a:lnTo>
                  <a:pt x="227" y="201"/>
                </a:lnTo>
                <a:lnTo>
                  <a:pt x="239" y="206"/>
                </a:lnTo>
                <a:lnTo>
                  <a:pt x="239" y="222"/>
                </a:lnTo>
                <a:lnTo>
                  <a:pt x="216" y="232"/>
                </a:lnTo>
                <a:lnTo>
                  <a:pt x="193" y="253"/>
                </a:lnTo>
                <a:lnTo>
                  <a:pt x="153" y="275"/>
                </a:lnTo>
                <a:lnTo>
                  <a:pt x="108" y="280"/>
                </a:lnTo>
                <a:lnTo>
                  <a:pt x="63" y="280"/>
                </a:lnTo>
                <a:lnTo>
                  <a:pt x="28" y="280"/>
                </a:lnTo>
                <a:lnTo>
                  <a:pt x="11" y="243"/>
                </a:lnTo>
                <a:lnTo>
                  <a:pt x="11" y="227"/>
                </a:lnTo>
                <a:lnTo>
                  <a:pt x="11" y="201"/>
                </a:lnTo>
                <a:lnTo>
                  <a:pt x="11" y="169"/>
                </a:lnTo>
                <a:lnTo>
                  <a:pt x="23" y="153"/>
                </a:lnTo>
                <a:lnTo>
                  <a:pt x="17" y="121"/>
                </a:lnTo>
                <a:lnTo>
                  <a:pt x="6" y="100"/>
                </a:lnTo>
                <a:lnTo>
                  <a:pt x="0" y="79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2" name="Freeform 224"/>
          <p:cNvSpPr>
            <a:spLocks/>
          </p:cNvSpPr>
          <p:nvPr/>
        </p:nvSpPr>
        <p:spPr bwMode="auto">
          <a:xfrm>
            <a:off x="2275806" y="2715296"/>
            <a:ext cx="1178118" cy="1078318"/>
          </a:xfrm>
          <a:custGeom>
            <a:avLst/>
            <a:gdLst/>
            <a:ahLst/>
            <a:cxnLst>
              <a:cxn ang="0">
                <a:pos x="221" y="596"/>
              </a:cxn>
              <a:cxn ang="0">
                <a:pos x="181" y="570"/>
              </a:cxn>
              <a:cxn ang="0">
                <a:pos x="142" y="538"/>
              </a:cxn>
              <a:cxn ang="0">
                <a:pos x="119" y="490"/>
              </a:cxn>
              <a:cxn ang="0">
                <a:pos x="124" y="443"/>
              </a:cxn>
              <a:cxn ang="0">
                <a:pos x="73" y="395"/>
              </a:cxn>
              <a:cxn ang="0">
                <a:pos x="51" y="332"/>
              </a:cxn>
              <a:cxn ang="0">
                <a:pos x="34" y="290"/>
              </a:cxn>
              <a:cxn ang="0">
                <a:pos x="0" y="242"/>
              </a:cxn>
              <a:cxn ang="0">
                <a:pos x="34" y="211"/>
              </a:cxn>
              <a:cxn ang="0">
                <a:pos x="73" y="158"/>
              </a:cxn>
              <a:cxn ang="0">
                <a:pos x="124" y="200"/>
              </a:cxn>
              <a:cxn ang="0">
                <a:pos x="187" y="248"/>
              </a:cxn>
              <a:cxn ang="0">
                <a:pos x="238" y="248"/>
              </a:cxn>
              <a:cxn ang="0">
                <a:pos x="232" y="216"/>
              </a:cxn>
              <a:cxn ang="0">
                <a:pos x="232" y="163"/>
              </a:cxn>
              <a:cxn ang="0">
                <a:pos x="255" y="111"/>
              </a:cxn>
              <a:cxn ang="0">
                <a:pos x="311" y="84"/>
              </a:cxn>
              <a:cxn ang="0">
                <a:pos x="362" y="21"/>
              </a:cxn>
              <a:cxn ang="0">
                <a:pos x="402" y="0"/>
              </a:cxn>
              <a:cxn ang="0">
                <a:pos x="447" y="10"/>
              </a:cxn>
              <a:cxn ang="0">
                <a:pos x="521" y="5"/>
              </a:cxn>
              <a:cxn ang="0">
                <a:pos x="561" y="42"/>
              </a:cxn>
              <a:cxn ang="0">
                <a:pos x="612" y="42"/>
              </a:cxn>
              <a:cxn ang="0">
                <a:pos x="640" y="42"/>
              </a:cxn>
              <a:cxn ang="0">
                <a:pos x="691" y="58"/>
              </a:cxn>
              <a:cxn ang="0">
                <a:pos x="691" y="68"/>
              </a:cxn>
              <a:cxn ang="0">
                <a:pos x="685" y="74"/>
              </a:cxn>
              <a:cxn ang="0">
                <a:pos x="691" y="79"/>
              </a:cxn>
              <a:cxn ang="0">
                <a:pos x="691" y="84"/>
              </a:cxn>
              <a:cxn ang="0">
                <a:pos x="691" y="95"/>
              </a:cxn>
              <a:cxn ang="0">
                <a:pos x="674" y="100"/>
              </a:cxn>
              <a:cxn ang="0">
                <a:pos x="634" y="132"/>
              </a:cxn>
              <a:cxn ang="0">
                <a:pos x="595" y="121"/>
              </a:cxn>
              <a:cxn ang="0">
                <a:pos x="544" y="100"/>
              </a:cxn>
              <a:cxn ang="0">
                <a:pos x="470" y="132"/>
              </a:cxn>
              <a:cxn ang="0">
                <a:pos x="431" y="205"/>
              </a:cxn>
              <a:cxn ang="0">
                <a:pos x="498" y="216"/>
              </a:cxn>
              <a:cxn ang="0">
                <a:pos x="527" y="221"/>
              </a:cxn>
              <a:cxn ang="0">
                <a:pos x="487" y="269"/>
              </a:cxn>
              <a:cxn ang="0">
                <a:pos x="470" y="306"/>
              </a:cxn>
              <a:cxn ang="0">
                <a:pos x="453" y="369"/>
              </a:cxn>
              <a:cxn ang="0">
                <a:pos x="408" y="432"/>
              </a:cxn>
              <a:cxn ang="0">
                <a:pos x="374" y="496"/>
              </a:cxn>
              <a:cxn ang="0">
                <a:pos x="357" y="554"/>
              </a:cxn>
              <a:cxn ang="0">
                <a:pos x="329" y="564"/>
              </a:cxn>
              <a:cxn ang="0">
                <a:pos x="300" y="570"/>
              </a:cxn>
              <a:cxn ang="0">
                <a:pos x="278" y="554"/>
              </a:cxn>
              <a:cxn ang="0">
                <a:pos x="255" y="570"/>
              </a:cxn>
              <a:cxn ang="0">
                <a:pos x="249" y="596"/>
              </a:cxn>
            </a:cxnLst>
            <a:rect l="0" t="0" r="r" b="b"/>
            <a:pathLst>
              <a:path w="691" h="596">
                <a:moveTo>
                  <a:pt x="249" y="596"/>
                </a:moveTo>
                <a:lnTo>
                  <a:pt x="221" y="596"/>
                </a:lnTo>
                <a:lnTo>
                  <a:pt x="198" y="591"/>
                </a:lnTo>
                <a:lnTo>
                  <a:pt x="181" y="570"/>
                </a:lnTo>
                <a:lnTo>
                  <a:pt x="164" y="554"/>
                </a:lnTo>
                <a:lnTo>
                  <a:pt x="142" y="538"/>
                </a:lnTo>
                <a:lnTo>
                  <a:pt x="136" y="512"/>
                </a:lnTo>
                <a:lnTo>
                  <a:pt x="119" y="490"/>
                </a:lnTo>
                <a:lnTo>
                  <a:pt x="124" y="459"/>
                </a:lnTo>
                <a:lnTo>
                  <a:pt x="124" y="443"/>
                </a:lnTo>
                <a:lnTo>
                  <a:pt x="96" y="432"/>
                </a:lnTo>
                <a:lnTo>
                  <a:pt x="73" y="395"/>
                </a:lnTo>
                <a:lnTo>
                  <a:pt x="57" y="364"/>
                </a:lnTo>
                <a:lnTo>
                  <a:pt x="51" y="332"/>
                </a:lnTo>
                <a:lnTo>
                  <a:pt x="51" y="306"/>
                </a:lnTo>
                <a:lnTo>
                  <a:pt x="34" y="290"/>
                </a:lnTo>
                <a:lnTo>
                  <a:pt x="11" y="274"/>
                </a:lnTo>
                <a:lnTo>
                  <a:pt x="0" y="242"/>
                </a:lnTo>
                <a:lnTo>
                  <a:pt x="6" y="227"/>
                </a:lnTo>
                <a:lnTo>
                  <a:pt x="34" y="211"/>
                </a:lnTo>
                <a:lnTo>
                  <a:pt x="51" y="195"/>
                </a:lnTo>
                <a:lnTo>
                  <a:pt x="73" y="158"/>
                </a:lnTo>
                <a:lnTo>
                  <a:pt x="96" y="179"/>
                </a:lnTo>
                <a:lnTo>
                  <a:pt x="124" y="200"/>
                </a:lnTo>
                <a:lnTo>
                  <a:pt x="158" y="216"/>
                </a:lnTo>
                <a:lnTo>
                  <a:pt x="187" y="248"/>
                </a:lnTo>
                <a:lnTo>
                  <a:pt x="215" y="258"/>
                </a:lnTo>
                <a:lnTo>
                  <a:pt x="238" y="248"/>
                </a:lnTo>
                <a:lnTo>
                  <a:pt x="244" y="232"/>
                </a:lnTo>
                <a:lnTo>
                  <a:pt x="232" y="216"/>
                </a:lnTo>
                <a:lnTo>
                  <a:pt x="232" y="195"/>
                </a:lnTo>
                <a:lnTo>
                  <a:pt x="232" y="163"/>
                </a:lnTo>
                <a:lnTo>
                  <a:pt x="238" y="121"/>
                </a:lnTo>
                <a:lnTo>
                  <a:pt x="255" y="111"/>
                </a:lnTo>
                <a:lnTo>
                  <a:pt x="283" y="95"/>
                </a:lnTo>
                <a:lnTo>
                  <a:pt x="311" y="84"/>
                </a:lnTo>
                <a:lnTo>
                  <a:pt x="334" y="53"/>
                </a:lnTo>
                <a:lnTo>
                  <a:pt x="362" y="21"/>
                </a:lnTo>
                <a:lnTo>
                  <a:pt x="380" y="5"/>
                </a:lnTo>
                <a:lnTo>
                  <a:pt x="402" y="0"/>
                </a:lnTo>
                <a:lnTo>
                  <a:pt x="436" y="0"/>
                </a:lnTo>
                <a:lnTo>
                  <a:pt x="447" y="10"/>
                </a:lnTo>
                <a:lnTo>
                  <a:pt x="476" y="10"/>
                </a:lnTo>
                <a:lnTo>
                  <a:pt x="521" y="5"/>
                </a:lnTo>
                <a:lnTo>
                  <a:pt x="527" y="21"/>
                </a:lnTo>
                <a:lnTo>
                  <a:pt x="561" y="42"/>
                </a:lnTo>
                <a:lnTo>
                  <a:pt x="583" y="47"/>
                </a:lnTo>
                <a:lnTo>
                  <a:pt x="612" y="42"/>
                </a:lnTo>
                <a:lnTo>
                  <a:pt x="618" y="37"/>
                </a:lnTo>
                <a:lnTo>
                  <a:pt x="640" y="42"/>
                </a:lnTo>
                <a:lnTo>
                  <a:pt x="669" y="47"/>
                </a:lnTo>
                <a:lnTo>
                  <a:pt x="691" y="58"/>
                </a:lnTo>
                <a:lnTo>
                  <a:pt x="691" y="63"/>
                </a:lnTo>
                <a:lnTo>
                  <a:pt x="691" y="68"/>
                </a:lnTo>
                <a:lnTo>
                  <a:pt x="685" y="68"/>
                </a:lnTo>
                <a:lnTo>
                  <a:pt x="685" y="74"/>
                </a:lnTo>
                <a:lnTo>
                  <a:pt x="691" y="74"/>
                </a:lnTo>
                <a:lnTo>
                  <a:pt x="691" y="79"/>
                </a:lnTo>
                <a:lnTo>
                  <a:pt x="685" y="84"/>
                </a:lnTo>
                <a:lnTo>
                  <a:pt x="691" y="84"/>
                </a:lnTo>
                <a:lnTo>
                  <a:pt x="691" y="89"/>
                </a:lnTo>
                <a:lnTo>
                  <a:pt x="691" y="95"/>
                </a:lnTo>
                <a:lnTo>
                  <a:pt x="691" y="105"/>
                </a:lnTo>
                <a:lnTo>
                  <a:pt x="674" y="100"/>
                </a:lnTo>
                <a:lnTo>
                  <a:pt x="652" y="116"/>
                </a:lnTo>
                <a:lnTo>
                  <a:pt x="634" y="132"/>
                </a:lnTo>
                <a:lnTo>
                  <a:pt x="618" y="111"/>
                </a:lnTo>
                <a:lnTo>
                  <a:pt x="595" y="121"/>
                </a:lnTo>
                <a:lnTo>
                  <a:pt x="567" y="100"/>
                </a:lnTo>
                <a:lnTo>
                  <a:pt x="544" y="100"/>
                </a:lnTo>
                <a:lnTo>
                  <a:pt x="504" y="121"/>
                </a:lnTo>
                <a:lnTo>
                  <a:pt x="470" y="132"/>
                </a:lnTo>
                <a:lnTo>
                  <a:pt x="431" y="190"/>
                </a:lnTo>
                <a:lnTo>
                  <a:pt x="431" y="205"/>
                </a:lnTo>
                <a:lnTo>
                  <a:pt x="453" y="211"/>
                </a:lnTo>
                <a:lnTo>
                  <a:pt x="498" y="216"/>
                </a:lnTo>
                <a:lnTo>
                  <a:pt x="510" y="216"/>
                </a:lnTo>
                <a:lnTo>
                  <a:pt x="527" y="221"/>
                </a:lnTo>
                <a:lnTo>
                  <a:pt x="510" y="279"/>
                </a:lnTo>
                <a:lnTo>
                  <a:pt x="487" y="269"/>
                </a:lnTo>
                <a:lnTo>
                  <a:pt x="482" y="279"/>
                </a:lnTo>
                <a:lnTo>
                  <a:pt x="470" y="306"/>
                </a:lnTo>
                <a:lnTo>
                  <a:pt x="465" y="337"/>
                </a:lnTo>
                <a:lnTo>
                  <a:pt x="453" y="369"/>
                </a:lnTo>
                <a:lnTo>
                  <a:pt x="431" y="411"/>
                </a:lnTo>
                <a:lnTo>
                  <a:pt x="408" y="432"/>
                </a:lnTo>
                <a:lnTo>
                  <a:pt x="396" y="459"/>
                </a:lnTo>
                <a:lnTo>
                  <a:pt x="374" y="496"/>
                </a:lnTo>
                <a:lnTo>
                  <a:pt x="362" y="522"/>
                </a:lnTo>
                <a:lnTo>
                  <a:pt x="357" y="554"/>
                </a:lnTo>
                <a:lnTo>
                  <a:pt x="345" y="559"/>
                </a:lnTo>
                <a:lnTo>
                  <a:pt x="329" y="564"/>
                </a:lnTo>
                <a:lnTo>
                  <a:pt x="317" y="575"/>
                </a:lnTo>
                <a:lnTo>
                  <a:pt x="300" y="570"/>
                </a:lnTo>
                <a:lnTo>
                  <a:pt x="295" y="548"/>
                </a:lnTo>
                <a:lnTo>
                  <a:pt x="278" y="554"/>
                </a:lnTo>
                <a:lnTo>
                  <a:pt x="260" y="559"/>
                </a:lnTo>
                <a:lnTo>
                  <a:pt x="255" y="570"/>
                </a:lnTo>
                <a:lnTo>
                  <a:pt x="249" y="585"/>
                </a:lnTo>
                <a:lnTo>
                  <a:pt x="249" y="596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3" name="Freeform 225"/>
          <p:cNvSpPr>
            <a:spLocks/>
          </p:cNvSpPr>
          <p:nvPr/>
        </p:nvSpPr>
        <p:spPr bwMode="auto">
          <a:xfrm>
            <a:off x="3010637" y="2896221"/>
            <a:ext cx="511483" cy="372707"/>
          </a:xfrm>
          <a:custGeom>
            <a:avLst/>
            <a:gdLst/>
            <a:ahLst/>
            <a:cxnLst>
              <a:cxn ang="0">
                <a:pos x="294" y="100"/>
              </a:cxn>
              <a:cxn ang="0">
                <a:pos x="300" y="105"/>
              </a:cxn>
              <a:cxn ang="0">
                <a:pos x="300" y="111"/>
              </a:cxn>
              <a:cxn ang="0">
                <a:pos x="300" y="116"/>
              </a:cxn>
              <a:cxn ang="0">
                <a:pos x="300" y="121"/>
              </a:cxn>
              <a:cxn ang="0">
                <a:pos x="294" y="121"/>
              </a:cxn>
              <a:cxn ang="0">
                <a:pos x="294" y="127"/>
              </a:cxn>
              <a:cxn ang="0">
                <a:pos x="294" y="132"/>
              </a:cxn>
              <a:cxn ang="0">
                <a:pos x="288" y="132"/>
              </a:cxn>
              <a:cxn ang="0">
                <a:pos x="294" y="137"/>
              </a:cxn>
              <a:cxn ang="0">
                <a:pos x="288" y="137"/>
              </a:cxn>
              <a:cxn ang="0">
                <a:pos x="294" y="137"/>
              </a:cxn>
              <a:cxn ang="0">
                <a:pos x="294" y="143"/>
              </a:cxn>
              <a:cxn ang="0">
                <a:pos x="288" y="148"/>
              </a:cxn>
              <a:cxn ang="0">
                <a:pos x="294" y="153"/>
              </a:cxn>
              <a:cxn ang="0">
                <a:pos x="288" y="153"/>
              </a:cxn>
              <a:cxn ang="0">
                <a:pos x="294" y="153"/>
              </a:cxn>
              <a:cxn ang="0">
                <a:pos x="288" y="153"/>
              </a:cxn>
              <a:cxn ang="0">
                <a:pos x="288" y="158"/>
              </a:cxn>
              <a:cxn ang="0">
                <a:pos x="288" y="164"/>
              </a:cxn>
              <a:cxn ang="0">
                <a:pos x="283" y="169"/>
              </a:cxn>
              <a:cxn ang="0">
                <a:pos x="283" y="174"/>
              </a:cxn>
              <a:cxn ang="0">
                <a:pos x="277" y="179"/>
              </a:cxn>
              <a:cxn ang="0">
                <a:pos x="277" y="185"/>
              </a:cxn>
              <a:cxn ang="0">
                <a:pos x="277" y="190"/>
              </a:cxn>
              <a:cxn ang="0">
                <a:pos x="277" y="195"/>
              </a:cxn>
              <a:cxn ang="0">
                <a:pos x="277" y="201"/>
              </a:cxn>
              <a:cxn ang="0">
                <a:pos x="238" y="206"/>
              </a:cxn>
              <a:cxn ang="0">
                <a:pos x="221" y="201"/>
              </a:cxn>
              <a:cxn ang="0">
                <a:pos x="209" y="185"/>
              </a:cxn>
              <a:cxn ang="0">
                <a:pos x="192" y="185"/>
              </a:cxn>
              <a:cxn ang="0">
                <a:pos x="181" y="195"/>
              </a:cxn>
              <a:cxn ang="0">
                <a:pos x="147" y="206"/>
              </a:cxn>
              <a:cxn ang="0">
                <a:pos x="107" y="201"/>
              </a:cxn>
              <a:cxn ang="0">
                <a:pos x="90" y="185"/>
              </a:cxn>
              <a:cxn ang="0">
                <a:pos x="79" y="179"/>
              </a:cxn>
              <a:cxn ang="0">
                <a:pos x="96" y="121"/>
              </a:cxn>
              <a:cxn ang="0">
                <a:pos x="79" y="116"/>
              </a:cxn>
              <a:cxn ang="0">
                <a:pos x="68" y="116"/>
              </a:cxn>
              <a:cxn ang="0">
                <a:pos x="22" y="111"/>
              </a:cxn>
              <a:cxn ang="0">
                <a:pos x="0" y="105"/>
              </a:cxn>
              <a:cxn ang="0">
                <a:pos x="0" y="90"/>
              </a:cxn>
              <a:cxn ang="0">
                <a:pos x="39" y="32"/>
              </a:cxn>
              <a:cxn ang="0">
                <a:pos x="73" y="21"/>
              </a:cxn>
              <a:cxn ang="0">
                <a:pos x="113" y="0"/>
              </a:cxn>
              <a:cxn ang="0">
                <a:pos x="136" y="0"/>
              </a:cxn>
              <a:cxn ang="0">
                <a:pos x="164" y="21"/>
              </a:cxn>
              <a:cxn ang="0">
                <a:pos x="187" y="10"/>
              </a:cxn>
              <a:cxn ang="0">
                <a:pos x="204" y="32"/>
              </a:cxn>
              <a:cxn ang="0">
                <a:pos x="221" y="16"/>
              </a:cxn>
              <a:cxn ang="0">
                <a:pos x="243" y="0"/>
              </a:cxn>
              <a:cxn ang="0">
                <a:pos x="260" y="5"/>
              </a:cxn>
              <a:cxn ang="0">
                <a:pos x="272" y="10"/>
              </a:cxn>
              <a:cxn ang="0">
                <a:pos x="272" y="32"/>
              </a:cxn>
              <a:cxn ang="0">
                <a:pos x="260" y="58"/>
              </a:cxn>
              <a:cxn ang="0">
                <a:pos x="260" y="79"/>
              </a:cxn>
              <a:cxn ang="0">
                <a:pos x="272" y="95"/>
              </a:cxn>
              <a:cxn ang="0">
                <a:pos x="294" y="100"/>
              </a:cxn>
            </a:cxnLst>
            <a:rect l="0" t="0" r="r" b="b"/>
            <a:pathLst>
              <a:path w="300" h="206">
                <a:moveTo>
                  <a:pt x="294" y="100"/>
                </a:moveTo>
                <a:lnTo>
                  <a:pt x="300" y="105"/>
                </a:lnTo>
                <a:lnTo>
                  <a:pt x="300" y="111"/>
                </a:lnTo>
                <a:lnTo>
                  <a:pt x="300" y="116"/>
                </a:lnTo>
                <a:lnTo>
                  <a:pt x="300" y="121"/>
                </a:lnTo>
                <a:lnTo>
                  <a:pt x="294" y="121"/>
                </a:lnTo>
                <a:lnTo>
                  <a:pt x="294" y="127"/>
                </a:lnTo>
                <a:lnTo>
                  <a:pt x="294" y="132"/>
                </a:lnTo>
                <a:lnTo>
                  <a:pt x="288" y="132"/>
                </a:lnTo>
                <a:lnTo>
                  <a:pt x="294" y="137"/>
                </a:lnTo>
                <a:lnTo>
                  <a:pt x="288" y="137"/>
                </a:lnTo>
                <a:lnTo>
                  <a:pt x="294" y="137"/>
                </a:lnTo>
                <a:lnTo>
                  <a:pt x="294" y="143"/>
                </a:lnTo>
                <a:lnTo>
                  <a:pt x="288" y="148"/>
                </a:lnTo>
                <a:lnTo>
                  <a:pt x="294" y="153"/>
                </a:lnTo>
                <a:lnTo>
                  <a:pt x="288" y="153"/>
                </a:lnTo>
                <a:lnTo>
                  <a:pt x="294" y="153"/>
                </a:lnTo>
                <a:lnTo>
                  <a:pt x="288" y="153"/>
                </a:lnTo>
                <a:lnTo>
                  <a:pt x="288" y="158"/>
                </a:lnTo>
                <a:lnTo>
                  <a:pt x="288" y="164"/>
                </a:lnTo>
                <a:lnTo>
                  <a:pt x="283" y="169"/>
                </a:lnTo>
                <a:lnTo>
                  <a:pt x="283" y="174"/>
                </a:lnTo>
                <a:lnTo>
                  <a:pt x="277" y="179"/>
                </a:lnTo>
                <a:lnTo>
                  <a:pt x="277" y="185"/>
                </a:lnTo>
                <a:lnTo>
                  <a:pt x="277" y="190"/>
                </a:lnTo>
                <a:lnTo>
                  <a:pt x="277" y="195"/>
                </a:lnTo>
                <a:lnTo>
                  <a:pt x="277" y="201"/>
                </a:lnTo>
                <a:lnTo>
                  <a:pt x="238" y="206"/>
                </a:lnTo>
                <a:lnTo>
                  <a:pt x="221" y="201"/>
                </a:lnTo>
                <a:lnTo>
                  <a:pt x="209" y="185"/>
                </a:lnTo>
                <a:lnTo>
                  <a:pt x="192" y="185"/>
                </a:lnTo>
                <a:lnTo>
                  <a:pt x="181" y="195"/>
                </a:lnTo>
                <a:lnTo>
                  <a:pt x="147" y="206"/>
                </a:lnTo>
                <a:lnTo>
                  <a:pt x="107" y="201"/>
                </a:lnTo>
                <a:lnTo>
                  <a:pt x="90" y="185"/>
                </a:lnTo>
                <a:lnTo>
                  <a:pt x="79" y="179"/>
                </a:lnTo>
                <a:lnTo>
                  <a:pt x="96" y="121"/>
                </a:lnTo>
                <a:lnTo>
                  <a:pt x="79" y="116"/>
                </a:lnTo>
                <a:lnTo>
                  <a:pt x="68" y="116"/>
                </a:lnTo>
                <a:lnTo>
                  <a:pt x="22" y="111"/>
                </a:lnTo>
                <a:lnTo>
                  <a:pt x="0" y="105"/>
                </a:lnTo>
                <a:lnTo>
                  <a:pt x="0" y="90"/>
                </a:lnTo>
                <a:lnTo>
                  <a:pt x="39" y="32"/>
                </a:lnTo>
                <a:lnTo>
                  <a:pt x="73" y="21"/>
                </a:lnTo>
                <a:lnTo>
                  <a:pt x="113" y="0"/>
                </a:lnTo>
                <a:lnTo>
                  <a:pt x="136" y="0"/>
                </a:lnTo>
                <a:lnTo>
                  <a:pt x="164" y="21"/>
                </a:lnTo>
                <a:lnTo>
                  <a:pt x="187" y="10"/>
                </a:lnTo>
                <a:lnTo>
                  <a:pt x="204" y="32"/>
                </a:lnTo>
                <a:lnTo>
                  <a:pt x="221" y="16"/>
                </a:lnTo>
                <a:lnTo>
                  <a:pt x="243" y="0"/>
                </a:lnTo>
                <a:lnTo>
                  <a:pt x="260" y="5"/>
                </a:lnTo>
                <a:lnTo>
                  <a:pt x="272" y="10"/>
                </a:lnTo>
                <a:lnTo>
                  <a:pt x="272" y="32"/>
                </a:lnTo>
                <a:lnTo>
                  <a:pt x="260" y="58"/>
                </a:lnTo>
                <a:lnTo>
                  <a:pt x="260" y="79"/>
                </a:lnTo>
                <a:lnTo>
                  <a:pt x="272" y="95"/>
                </a:lnTo>
                <a:lnTo>
                  <a:pt x="294" y="100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4" name="Freeform 226"/>
          <p:cNvSpPr>
            <a:spLocks/>
          </p:cNvSpPr>
          <p:nvPr/>
        </p:nvSpPr>
        <p:spPr bwMode="auto">
          <a:xfrm>
            <a:off x="3368675" y="1760007"/>
            <a:ext cx="1960688" cy="2949091"/>
          </a:xfrm>
          <a:custGeom>
            <a:avLst/>
            <a:gdLst/>
            <a:ahLst/>
            <a:cxnLst>
              <a:cxn ang="0">
                <a:pos x="385" y="1583"/>
              </a:cxn>
              <a:cxn ang="0">
                <a:pos x="277" y="1599"/>
              </a:cxn>
              <a:cxn ang="0">
                <a:pos x="187" y="1620"/>
              </a:cxn>
              <a:cxn ang="0">
                <a:pos x="198" y="1556"/>
              </a:cxn>
              <a:cxn ang="0">
                <a:pos x="136" y="1488"/>
              </a:cxn>
              <a:cxn ang="0">
                <a:pos x="62" y="1430"/>
              </a:cxn>
              <a:cxn ang="0">
                <a:pos x="68" y="1330"/>
              </a:cxn>
              <a:cxn ang="0">
                <a:pos x="141" y="1309"/>
              </a:cxn>
              <a:cxn ang="0">
                <a:pos x="170" y="1198"/>
              </a:cxn>
              <a:cxn ang="0">
                <a:pos x="90" y="1092"/>
              </a:cxn>
              <a:cxn ang="0">
                <a:pos x="136" y="992"/>
              </a:cxn>
              <a:cxn ang="0">
                <a:pos x="90" y="902"/>
              </a:cxn>
              <a:cxn ang="0">
                <a:pos x="73" y="839"/>
              </a:cxn>
              <a:cxn ang="0">
                <a:pos x="85" y="770"/>
              </a:cxn>
              <a:cxn ang="0">
                <a:pos x="96" y="712"/>
              </a:cxn>
              <a:cxn ang="0">
                <a:pos x="158" y="659"/>
              </a:cxn>
              <a:cxn ang="0">
                <a:pos x="170" y="607"/>
              </a:cxn>
              <a:cxn ang="0">
                <a:pos x="90" y="622"/>
              </a:cxn>
              <a:cxn ang="0">
                <a:pos x="51" y="591"/>
              </a:cxn>
              <a:cxn ang="0">
                <a:pos x="113" y="549"/>
              </a:cxn>
              <a:cxn ang="0">
                <a:pos x="158" y="512"/>
              </a:cxn>
              <a:cxn ang="0">
                <a:pos x="164" y="433"/>
              </a:cxn>
              <a:cxn ang="0">
                <a:pos x="158" y="385"/>
              </a:cxn>
              <a:cxn ang="0">
                <a:pos x="152" y="337"/>
              </a:cxn>
              <a:cxn ang="0">
                <a:pos x="136" y="253"/>
              </a:cxn>
              <a:cxn ang="0">
                <a:pos x="68" y="290"/>
              </a:cxn>
              <a:cxn ang="0">
                <a:pos x="5" y="169"/>
              </a:cxn>
              <a:cxn ang="0">
                <a:pos x="68" y="116"/>
              </a:cxn>
              <a:cxn ang="0">
                <a:pos x="141" y="84"/>
              </a:cxn>
              <a:cxn ang="0">
                <a:pos x="237" y="95"/>
              </a:cxn>
              <a:cxn ang="0">
                <a:pos x="305" y="153"/>
              </a:cxn>
              <a:cxn ang="0">
                <a:pos x="362" y="147"/>
              </a:cxn>
              <a:cxn ang="0">
                <a:pos x="441" y="179"/>
              </a:cxn>
              <a:cxn ang="0">
                <a:pos x="526" y="153"/>
              </a:cxn>
              <a:cxn ang="0">
                <a:pos x="589" y="63"/>
              </a:cxn>
              <a:cxn ang="0">
                <a:pos x="674" y="10"/>
              </a:cxn>
              <a:cxn ang="0">
                <a:pos x="696" y="63"/>
              </a:cxn>
              <a:cxn ang="0">
                <a:pos x="645" y="158"/>
              </a:cxn>
              <a:cxn ang="0">
                <a:pos x="640" y="248"/>
              </a:cxn>
              <a:cxn ang="0">
                <a:pos x="657" y="322"/>
              </a:cxn>
              <a:cxn ang="0">
                <a:pos x="674" y="374"/>
              </a:cxn>
              <a:cxn ang="0">
                <a:pos x="696" y="348"/>
              </a:cxn>
              <a:cxn ang="0">
                <a:pos x="742" y="322"/>
              </a:cxn>
              <a:cxn ang="0">
                <a:pos x="770" y="290"/>
              </a:cxn>
              <a:cxn ang="0">
                <a:pos x="804" y="290"/>
              </a:cxn>
              <a:cxn ang="0">
                <a:pos x="861" y="295"/>
              </a:cxn>
              <a:cxn ang="0">
                <a:pos x="901" y="300"/>
              </a:cxn>
              <a:cxn ang="0">
                <a:pos x="929" y="322"/>
              </a:cxn>
              <a:cxn ang="0">
                <a:pos x="958" y="295"/>
              </a:cxn>
              <a:cxn ang="0">
                <a:pos x="997" y="279"/>
              </a:cxn>
              <a:cxn ang="0">
                <a:pos x="1043" y="290"/>
              </a:cxn>
              <a:cxn ang="0">
                <a:pos x="1094" y="306"/>
              </a:cxn>
              <a:cxn ang="0">
                <a:pos x="1139" y="348"/>
              </a:cxn>
              <a:cxn ang="0">
                <a:pos x="1105" y="401"/>
              </a:cxn>
              <a:cxn ang="0">
                <a:pos x="1094" y="475"/>
              </a:cxn>
              <a:cxn ang="0">
                <a:pos x="1111" y="522"/>
              </a:cxn>
              <a:cxn ang="0">
                <a:pos x="1111" y="586"/>
              </a:cxn>
              <a:cxn ang="0">
                <a:pos x="1071" y="644"/>
              </a:cxn>
              <a:cxn ang="0">
                <a:pos x="1009" y="707"/>
              </a:cxn>
              <a:cxn ang="0">
                <a:pos x="935" y="707"/>
              </a:cxn>
            </a:cxnLst>
            <a:rect l="0" t="0" r="r" b="b"/>
            <a:pathLst>
              <a:path w="1150" h="1630">
                <a:moveTo>
                  <a:pt x="459" y="1615"/>
                </a:moveTo>
                <a:lnTo>
                  <a:pt x="453" y="1609"/>
                </a:lnTo>
                <a:lnTo>
                  <a:pt x="447" y="1609"/>
                </a:lnTo>
                <a:lnTo>
                  <a:pt x="447" y="1604"/>
                </a:lnTo>
                <a:lnTo>
                  <a:pt x="441" y="1599"/>
                </a:lnTo>
                <a:lnTo>
                  <a:pt x="441" y="1593"/>
                </a:lnTo>
                <a:lnTo>
                  <a:pt x="436" y="1593"/>
                </a:lnTo>
                <a:lnTo>
                  <a:pt x="436" y="1588"/>
                </a:lnTo>
                <a:lnTo>
                  <a:pt x="430" y="1583"/>
                </a:lnTo>
                <a:lnTo>
                  <a:pt x="424" y="1583"/>
                </a:lnTo>
                <a:lnTo>
                  <a:pt x="419" y="1583"/>
                </a:lnTo>
                <a:lnTo>
                  <a:pt x="413" y="1583"/>
                </a:lnTo>
                <a:lnTo>
                  <a:pt x="407" y="1583"/>
                </a:lnTo>
                <a:lnTo>
                  <a:pt x="402" y="1583"/>
                </a:lnTo>
                <a:lnTo>
                  <a:pt x="396" y="1583"/>
                </a:lnTo>
                <a:lnTo>
                  <a:pt x="390" y="1583"/>
                </a:lnTo>
                <a:lnTo>
                  <a:pt x="385" y="1583"/>
                </a:lnTo>
                <a:lnTo>
                  <a:pt x="379" y="1583"/>
                </a:lnTo>
                <a:lnTo>
                  <a:pt x="374" y="1578"/>
                </a:lnTo>
                <a:lnTo>
                  <a:pt x="368" y="1572"/>
                </a:lnTo>
                <a:lnTo>
                  <a:pt x="362" y="1572"/>
                </a:lnTo>
                <a:lnTo>
                  <a:pt x="357" y="1578"/>
                </a:lnTo>
                <a:lnTo>
                  <a:pt x="351" y="1578"/>
                </a:lnTo>
                <a:lnTo>
                  <a:pt x="345" y="1583"/>
                </a:lnTo>
                <a:lnTo>
                  <a:pt x="339" y="1583"/>
                </a:lnTo>
                <a:lnTo>
                  <a:pt x="334" y="1588"/>
                </a:lnTo>
                <a:lnTo>
                  <a:pt x="328" y="1588"/>
                </a:lnTo>
                <a:lnTo>
                  <a:pt x="322" y="1588"/>
                </a:lnTo>
                <a:lnTo>
                  <a:pt x="311" y="1588"/>
                </a:lnTo>
                <a:lnTo>
                  <a:pt x="305" y="1593"/>
                </a:lnTo>
                <a:lnTo>
                  <a:pt x="294" y="1593"/>
                </a:lnTo>
                <a:lnTo>
                  <a:pt x="289" y="1593"/>
                </a:lnTo>
                <a:lnTo>
                  <a:pt x="283" y="1593"/>
                </a:lnTo>
                <a:lnTo>
                  <a:pt x="277" y="1599"/>
                </a:lnTo>
                <a:lnTo>
                  <a:pt x="272" y="1593"/>
                </a:lnTo>
                <a:lnTo>
                  <a:pt x="266" y="1593"/>
                </a:lnTo>
                <a:lnTo>
                  <a:pt x="266" y="1599"/>
                </a:lnTo>
                <a:lnTo>
                  <a:pt x="260" y="1599"/>
                </a:lnTo>
                <a:lnTo>
                  <a:pt x="249" y="1599"/>
                </a:lnTo>
                <a:lnTo>
                  <a:pt x="243" y="1599"/>
                </a:lnTo>
                <a:lnTo>
                  <a:pt x="237" y="1593"/>
                </a:lnTo>
                <a:lnTo>
                  <a:pt x="232" y="1593"/>
                </a:lnTo>
                <a:lnTo>
                  <a:pt x="226" y="1599"/>
                </a:lnTo>
                <a:lnTo>
                  <a:pt x="215" y="1599"/>
                </a:lnTo>
                <a:lnTo>
                  <a:pt x="209" y="1604"/>
                </a:lnTo>
                <a:lnTo>
                  <a:pt x="204" y="1609"/>
                </a:lnTo>
                <a:lnTo>
                  <a:pt x="198" y="1609"/>
                </a:lnTo>
                <a:lnTo>
                  <a:pt x="198" y="1615"/>
                </a:lnTo>
                <a:lnTo>
                  <a:pt x="192" y="1615"/>
                </a:lnTo>
                <a:lnTo>
                  <a:pt x="192" y="1620"/>
                </a:lnTo>
                <a:lnTo>
                  <a:pt x="187" y="1620"/>
                </a:lnTo>
                <a:lnTo>
                  <a:pt x="181" y="1620"/>
                </a:lnTo>
                <a:lnTo>
                  <a:pt x="175" y="1620"/>
                </a:lnTo>
                <a:lnTo>
                  <a:pt x="170" y="1625"/>
                </a:lnTo>
                <a:lnTo>
                  <a:pt x="164" y="1630"/>
                </a:lnTo>
                <a:lnTo>
                  <a:pt x="158" y="1625"/>
                </a:lnTo>
                <a:lnTo>
                  <a:pt x="158" y="1620"/>
                </a:lnTo>
                <a:lnTo>
                  <a:pt x="158" y="1615"/>
                </a:lnTo>
                <a:lnTo>
                  <a:pt x="164" y="1609"/>
                </a:lnTo>
                <a:lnTo>
                  <a:pt x="164" y="1604"/>
                </a:lnTo>
                <a:lnTo>
                  <a:pt x="170" y="1604"/>
                </a:lnTo>
                <a:lnTo>
                  <a:pt x="170" y="1599"/>
                </a:lnTo>
                <a:lnTo>
                  <a:pt x="170" y="1593"/>
                </a:lnTo>
                <a:lnTo>
                  <a:pt x="175" y="1588"/>
                </a:lnTo>
                <a:lnTo>
                  <a:pt x="181" y="1572"/>
                </a:lnTo>
                <a:lnTo>
                  <a:pt x="187" y="1567"/>
                </a:lnTo>
                <a:lnTo>
                  <a:pt x="192" y="1562"/>
                </a:lnTo>
                <a:lnTo>
                  <a:pt x="198" y="1556"/>
                </a:lnTo>
                <a:lnTo>
                  <a:pt x="198" y="1551"/>
                </a:lnTo>
                <a:lnTo>
                  <a:pt x="192" y="1546"/>
                </a:lnTo>
                <a:lnTo>
                  <a:pt x="187" y="1541"/>
                </a:lnTo>
                <a:lnTo>
                  <a:pt x="181" y="1535"/>
                </a:lnTo>
                <a:lnTo>
                  <a:pt x="181" y="1530"/>
                </a:lnTo>
                <a:lnTo>
                  <a:pt x="175" y="1525"/>
                </a:lnTo>
                <a:lnTo>
                  <a:pt x="175" y="1520"/>
                </a:lnTo>
                <a:lnTo>
                  <a:pt x="170" y="1520"/>
                </a:lnTo>
                <a:lnTo>
                  <a:pt x="164" y="1514"/>
                </a:lnTo>
                <a:lnTo>
                  <a:pt x="158" y="1514"/>
                </a:lnTo>
                <a:lnTo>
                  <a:pt x="152" y="1509"/>
                </a:lnTo>
                <a:lnTo>
                  <a:pt x="147" y="1504"/>
                </a:lnTo>
                <a:lnTo>
                  <a:pt x="147" y="1498"/>
                </a:lnTo>
                <a:lnTo>
                  <a:pt x="147" y="1493"/>
                </a:lnTo>
                <a:lnTo>
                  <a:pt x="147" y="1488"/>
                </a:lnTo>
                <a:lnTo>
                  <a:pt x="141" y="1488"/>
                </a:lnTo>
                <a:lnTo>
                  <a:pt x="136" y="1488"/>
                </a:lnTo>
                <a:lnTo>
                  <a:pt x="130" y="1483"/>
                </a:lnTo>
                <a:lnTo>
                  <a:pt x="124" y="1477"/>
                </a:lnTo>
                <a:lnTo>
                  <a:pt x="119" y="1477"/>
                </a:lnTo>
                <a:lnTo>
                  <a:pt x="113" y="1477"/>
                </a:lnTo>
                <a:lnTo>
                  <a:pt x="107" y="1477"/>
                </a:lnTo>
                <a:lnTo>
                  <a:pt x="102" y="1477"/>
                </a:lnTo>
                <a:lnTo>
                  <a:pt x="102" y="1472"/>
                </a:lnTo>
                <a:lnTo>
                  <a:pt x="96" y="1467"/>
                </a:lnTo>
                <a:lnTo>
                  <a:pt x="90" y="1462"/>
                </a:lnTo>
                <a:lnTo>
                  <a:pt x="85" y="1462"/>
                </a:lnTo>
                <a:lnTo>
                  <a:pt x="79" y="1462"/>
                </a:lnTo>
                <a:lnTo>
                  <a:pt x="73" y="1462"/>
                </a:lnTo>
                <a:lnTo>
                  <a:pt x="68" y="1462"/>
                </a:lnTo>
                <a:lnTo>
                  <a:pt x="68" y="1456"/>
                </a:lnTo>
                <a:lnTo>
                  <a:pt x="68" y="1451"/>
                </a:lnTo>
                <a:lnTo>
                  <a:pt x="62" y="1440"/>
                </a:lnTo>
                <a:lnTo>
                  <a:pt x="62" y="1430"/>
                </a:lnTo>
                <a:lnTo>
                  <a:pt x="62" y="1419"/>
                </a:lnTo>
                <a:lnTo>
                  <a:pt x="56" y="1414"/>
                </a:lnTo>
                <a:lnTo>
                  <a:pt x="56" y="1404"/>
                </a:lnTo>
                <a:lnTo>
                  <a:pt x="51" y="1404"/>
                </a:lnTo>
                <a:lnTo>
                  <a:pt x="51" y="1398"/>
                </a:lnTo>
                <a:lnTo>
                  <a:pt x="56" y="1393"/>
                </a:lnTo>
                <a:lnTo>
                  <a:pt x="56" y="1388"/>
                </a:lnTo>
                <a:lnTo>
                  <a:pt x="56" y="1377"/>
                </a:lnTo>
                <a:lnTo>
                  <a:pt x="62" y="1372"/>
                </a:lnTo>
                <a:lnTo>
                  <a:pt x="62" y="1367"/>
                </a:lnTo>
                <a:lnTo>
                  <a:pt x="62" y="1361"/>
                </a:lnTo>
                <a:lnTo>
                  <a:pt x="68" y="1356"/>
                </a:lnTo>
                <a:lnTo>
                  <a:pt x="68" y="1351"/>
                </a:lnTo>
                <a:lnTo>
                  <a:pt x="68" y="1345"/>
                </a:lnTo>
                <a:lnTo>
                  <a:pt x="68" y="1340"/>
                </a:lnTo>
                <a:lnTo>
                  <a:pt x="68" y="1335"/>
                </a:lnTo>
                <a:lnTo>
                  <a:pt x="68" y="1330"/>
                </a:lnTo>
                <a:lnTo>
                  <a:pt x="68" y="1335"/>
                </a:lnTo>
                <a:lnTo>
                  <a:pt x="73" y="1335"/>
                </a:lnTo>
                <a:lnTo>
                  <a:pt x="73" y="1340"/>
                </a:lnTo>
                <a:lnTo>
                  <a:pt x="79" y="1345"/>
                </a:lnTo>
                <a:lnTo>
                  <a:pt x="85" y="1345"/>
                </a:lnTo>
                <a:lnTo>
                  <a:pt x="90" y="1345"/>
                </a:lnTo>
                <a:lnTo>
                  <a:pt x="96" y="1345"/>
                </a:lnTo>
                <a:lnTo>
                  <a:pt x="102" y="1351"/>
                </a:lnTo>
                <a:lnTo>
                  <a:pt x="107" y="1351"/>
                </a:lnTo>
                <a:lnTo>
                  <a:pt x="113" y="1345"/>
                </a:lnTo>
                <a:lnTo>
                  <a:pt x="124" y="1345"/>
                </a:lnTo>
                <a:lnTo>
                  <a:pt x="136" y="1345"/>
                </a:lnTo>
                <a:lnTo>
                  <a:pt x="141" y="1345"/>
                </a:lnTo>
                <a:lnTo>
                  <a:pt x="141" y="1335"/>
                </a:lnTo>
                <a:lnTo>
                  <a:pt x="141" y="1330"/>
                </a:lnTo>
                <a:lnTo>
                  <a:pt x="141" y="1319"/>
                </a:lnTo>
                <a:lnTo>
                  <a:pt x="141" y="1309"/>
                </a:lnTo>
                <a:lnTo>
                  <a:pt x="141" y="1298"/>
                </a:lnTo>
                <a:lnTo>
                  <a:pt x="141" y="1293"/>
                </a:lnTo>
                <a:lnTo>
                  <a:pt x="141" y="1287"/>
                </a:lnTo>
                <a:lnTo>
                  <a:pt x="141" y="1277"/>
                </a:lnTo>
                <a:lnTo>
                  <a:pt x="141" y="1272"/>
                </a:lnTo>
                <a:lnTo>
                  <a:pt x="141" y="1261"/>
                </a:lnTo>
                <a:lnTo>
                  <a:pt x="141" y="1256"/>
                </a:lnTo>
                <a:lnTo>
                  <a:pt x="136" y="1245"/>
                </a:lnTo>
                <a:lnTo>
                  <a:pt x="130" y="1240"/>
                </a:lnTo>
                <a:lnTo>
                  <a:pt x="130" y="1224"/>
                </a:lnTo>
                <a:lnTo>
                  <a:pt x="130" y="1219"/>
                </a:lnTo>
                <a:lnTo>
                  <a:pt x="141" y="1219"/>
                </a:lnTo>
                <a:lnTo>
                  <a:pt x="147" y="1219"/>
                </a:lnTo>
                <a:lnTo>
                  <a:pt x="164" y="1219"/>
                </a:lnTo>
                <a:lnTo>
                  <a:pt x="170" y="1213"/>
                </a:lnTo>
                <a:lnTo>
                  <a:pt x="175" y="1203"/>
                </a:lnTo>
                <a:lnTo>
                  <a:pt x="170" y="1198"/>
                </a:lnTo>
                <a:lnTo>
                  <a:pt x="175" y="1187"/>
                </a:lnTo>
                <a:lnTo>
                  <a:pt x="175" y="1177"/>
                </a:lnTo>
                <a:lnTo>
                  <a:pt x="152" y="1166"/>
                </a:lnTo>
                <a:lnTo>
                  <a:pt x="147" y="1155"/>
                </a:lnTo>
                <a:lnTo>
                  <a:pt x="136" y="1155"/>
                </a:lnTo>
                <a:lnTo>
                  <a:pt x="124" y="1145"/>
                </a:lnTo>
                <a:lnTo>
                  <a:pt x="119" y="1145"/>
                </a:lnTo>
                <a:lnTo>
                  <a:pt x="107" y="1145"/>
                </a:lnTo>
                <a:lnTo>
                  <a:pt x="90" y="1140"/>
                </a:lnTo>
                <a:lnTo>
                  <a:pt x="73" y="1134"/>
                </a:lnTo>
                <a:lnTo>
                  <a:pt x="73" y="1124"/>
                </a:lnTo>
                <a:lnTo>
                  <a:pt x="73" y="1118"/>
                </a:lnTo>
                <a:lnTo>
                  <a:pt x="73" y="1113"/>
                </a:lnTo>
                <a:lnTo>
                  <a:pt x="79" y="1108"/>
                </a:lnTo>
                <a:lnTo>
                  <a:pt x="85" y="1103"/>
                </a:lnTo>
                <a:lnTo>
                  <a:pt x="85" y="1097"/>
                </a:lnTo>
                <a:lnTo>
                  <a:pt x="90" y="1092"/>
                </a:lnTo>
                <a:lnTo>
                  <a:pt x="96" y="1087"/>
                </a:lnTo>
                <a:lnTo>
                  <a:pt x="96" y="1082"/>
                </a:lnTo>
                <a:lnTo>
                  <a:pt x="96" y="1076"/>
                </a:lnTo>
                <a:lnTo>
                  <a:pt x="96" y="1071"/>
                </a:lnTo>
                <a:lnTo>
                  <a:pt x="96" y="1060"/>
                </a:lnTo>
                <a:lnTo>
                  <a:pt x="96" y="1055"/>
                </a:lnTo>
                <a:lnTo>
                  <a:pt x="107" y="1045"/>
                </a:lnTo>
                <a:lnTo>
                  <a:pt x="119" y="1039"/>
                </a:lnTo>
                <a:lnTo>
                  <a:pt x="124" y="1034"/>
                </a:lnTo>
                <a:lnTo>
                  <a:pt x="130" y="1034"/>
                </a:lnTo>
                <a:lnTo>
                  <a:pt x="130" y="1029"/>
                </a:lnTo>
                <a:lnTo>
                  <a:pt x="136" y="1029"/>
                </a:lnTo>
                <a:lnTo>
                  <a:pt x="141" y="1024"/>
                </a:lnTo>
                <a:lnTo>
                  <a:pt x="147" y="1018"/>
                </a:lnTo>
                <a:lnTo>
                  <a:pt x="147" y="1013"/>
                </a:lnTo>
                <a:lnTo>
                  <a:pt x="152" y="997"/>
                </a:lnTo>
                <a:lnTo>
                  <a:pt x="136" y="992"/>
                </a:lnTo>
                <a:lnTo>
                  <a:pt x="124" y="987"/>
                </a:lnTo>
                <a:lnTo>
                  <a:pt x="119" y="987"/>
                </a:lnTo>
                <a:lnTo>
                  <a:pt x="113" y="981"/>
                </a:lnTo>
                <a:lnTo>
                  <a:pt x="102" y="976"/>
                </a:lnTo>
                <a:lnTo>
                  <a:pt x="102" y="971"/>
                </a:lnTo>
                <a:lnTo>
                  <a:pt x="96" y="965"/>
                </a:lnTo>
                <a:lnTo>
                  <a:pt x="85" y="960"/>
                </a:lnTo>
                <a:lnTo>
                  <a:pt x="85" y="950"/>
                </a:lnTo>
                <a:lnTo>
                  <a:pt x="79" y="944"/>
                </a:lnTo>
                <a:lnTo>
                  <a:pt x="79" y="939"/>
                </a:lnTo>
                <a:lnTo>
                  <a:pt x="79" y="934"/>
                </a:lnTo>
                <a:lnTo>
                  <a:pt x="79" y="929"/>
                </a:lnTo>
                <a:lnTo>
                  <a:pt x="85" y="923"/>
                </a:lnTo>
                <a:lnTo>
                  <a:pt x="90" y="923"/>
                </a:lnTo>
                <a:lnTo>
                  <a:pt x="90" y="918"/>
                </a:lnTo>
                <a:lnTo>
                  <a:pt x="90" y="907"/>
                </a:lnTo>
                <a:lnTo>
                  <a:pt x="90" y="902"/>
                </a:lnTo>
                <a:lnTo>
                  <a:pt x="90" y="897"/>
                </a:lnTo>
                <a:lnTo>
                  <a:pt x="90" y="892"/>
                </a:lnTo>
                <a:lnTo>
                  <a:pt x="90" y="886"/>
                </a:lnTo>
                <a:lnTo>
                  <a:pt x="90" y="881"/>
                </a:lnTo>
                <a:lnTo>
                  <a:pt x="90" y="876"/>
                </a:lnTo>
                <a:lnTo>
                  <a:pt x="90" y="871"/>
                </a:lnTo>
                <a:lnTo>
                  <a:pt x="90" y="865"/>
                </a:lnTo>
                <a:lnTo>
                  <a:pt x="85" y="860"/>
                </a:lnTo>
                <a:lnTo>
                  <a:pt x="79" y="860"/>
                </a:lnTo>
                <a:lnTo>
                  <a:pt x="73" y="860"/>
                </a:lnTo>
                <a:lnTo>
                  <a:pt x="68" y="855"/>
                </a:lnTo>
                <a:lnTo>
                  <a:pt x="68" y="849"/>
                </a:lnTo>
                <a:lnTo>
                  <a:pt x="73" y="849"/>
                </a:lnTo>
                <a:lnTo>
                  <a:pt x="79" y="849"/>
                </a:lnTo>
                <a:lnTo>
                  <a:pt x="73" y="844"/>
                </a:lnTo>
                <a:lnTo>
                  <a:pt x="79" y="844"/>
                </a:lnTo>
                <a:lnTo>
                  <a:pt x="73" y="839"/>
                </a:lnTo>
                <a:lnTo>
                  <a:pt x="73" y="833"/>
                </a:lnTo>
                <a:lnTo>
                  <a:pt x="68" y="833"/>
                </a:lnTo>
                <a:lnTo>
                  <a:pt x="68" y="828"/>
                </a:lnTo>
                <a:lnTo>
                  <a:pt x="68" y="823"/>
                </a:lnTo>
                <a:lnTo>
                  <a:pt x="68" y="818"/>
                </a:lnTo>
                <a:lnTo>
                  <a:pt x="68" y="813"/>
                </a:lnTo>
                <a:lnTo>
                  <a:pt x="68" y="807"/>
                </a:lnTo>
                <a:lnTo>
                  <a:pt x="73" y="802"/>
                </a:lnTo>
                <a:lnTo>
                  <a:pt x="73" y="797"/>
                </a:lnTo>
                <a:lnTo>
                  <a:pt x="79" y="791"/>
                </a:lnTo>
                <a:lnTo>
                  <a:pt x="79" y="786"/>
                </a:lnTo>
                <a:lnTo>
                  <a:pt x="79" y="781"/>
                </a:lnTo>
                <a:lnTo>
                  <a:pt x="85" y="781"/>
                </a:lnTo>
                <a:lnTo>
                  <a:pt x="79" y="781"/>
                </a:lnTo>
                <a:lnTo>
                  <a:pt x="85" y="781"/>
                </a:lnTo>
                <a:lnTo>
                  <a:pt x="79" y="775"/>
                </a:lnTo>
                <a:lnTo>
                  <a:pt x="85" y="770"/>
                </a:lnTo>
                <a:lnTo>
                  <a:pt x="85" y="765"/>
                </a:lnTo>
                <a:lnTo>
                  <a:pt x="79" y="765"/>
                </a:lnTo>
                <a:lnTo>
                  <a:pt x="85" y="765"/>
                </a:lnTo>
                <a:lnTo>
                  <a:pt x="79" y="760"/>
                </a:lnTo>
                <a:lnTo>
                  <a:pt x="85" y="760"/>
                </a:lnTo>
                <a:lnTo>
                  <a:pt x="85" y="754"/>
                </a:lnTo>
                <a:lnTo>
                  <a:pt x="85" y="749"/>
                </a:lnTo>
                <a:lnTo>
                  <a:pt x="90" y="749"/>
                </a:lnTo>
                <a:lnTo>
                  <a:pt x="90" y="744"/>
                </a:lnTo>
                <a:lnTo>
                  <a:pt x="90" y="739"/>
                </a:lnTo>
                <a:lnTo>
                  <a:pt x="90" y="733"/>
                </a:lnTo>
                <a:lnTo>
                  <a:pt x="85" y="728"/>
                </a:lnTo>
                <a:lnTo>
                  <a:pt x="90" y="728"/>
                </a:lnTo>
                <a:lnTo>
                  <a:pt x="90" y="723"/>
                </a:lnTo>
                <a:lnTo>
                  <a:pt x="96" y="723"/>
                </a:lnTo>
                <a:lnTo>
                  <a:pt x="96" y="717"/>
                </a:lnTo>
                <a:lnTo>
                  <a:pt x="96" y="712"/>
                </a:lnTo>
                <a:lnTo>
                  <a:pt x="102" y="712"/>
                </a:lnTo>
                <a:lnTo>
                  <a:pt x="107" y="707"/>
                </a:lnTo>
                <a:lnTo>
                  <a:pt x="113" y="702"/>
                </a:lnTo>
                <a:lnTo>
                  <a:pt x="119" y="702"/>
                </a:lnTo>
                <a:lnTo>
                  <a:pt x="124" y="696"/>
                </a:lnTo>
                <a:lnTo>
                  <a:pt x="124" y="691"/>
                </a:lnTo>
                <a:lnTo>
                  <a:pt x="124" y="686"/>
                </a:lnTo>
                <a:lnTo>
                  <a:pt x="130" y="686"/>
                </a:lnTo>
                <a:lnTo>
                  <a:pt x="130" y="680"/>
                </a:lnTo>
                <a:lnTo>
                  <a:pt x="136" y="680"/>
                </a:lnTo>
                <a:lnTo>
                  <a:pt x="141" y="680"/>
                </a:lnTo>
                <a:lnTo>
                  <a:pt x="141" y="675"/>
                </a:lnTo>
                <a:lnTo>
                  <a:pt x="147" y="675"/>
                </a:lnTo>
                <a:lnTo>
                  <a:pt x="147" y="670"/>
                </a:lnTo>
                <a:lnTo>
                  <a:pt x="152" y="670"/>
                </a:lnTo>
                <a:lnTo>
                  <a:pt x="152" y="665"/>
                </a:lnTo>
                <a:lnTo>
                  <a:pt x="158" y="659"/>
                </a:lnTo>
                <a:lnTo>
                  <a:pt x="164" y="654"/>
                </a:lnTo>
                <a:lnTo>
                  <a:pt x="164" y="649"/>
                </a:lnTo>
                <a:lnTo>
                  <a:pt x="164" y="644"/>
                </a:lnTo>
                <a:lnTo>
                  <a:pt x="170" y="644"/>
                </a:lnTo>
                <a:lnTo>
                  <a:pt x="175" y="638"/>
                </a:lnTo>
                <a:lnTo>
                  <a:pt x="181" y="638"/>
                </a:lnTo>
                <a:lnTo>
                  <a:pt x="187" y="633"/>
                </a:lnTo>
                <a:lnTo>
                  <a:pt x="187" y="628"/>
                </a:lnTo>
                <a:lnTo>
                  <a:pt x="187" y="622"/>
                </a:lnTo>
                <a:lnTo>
                  <a:pt x="192" y="622"/>
                </a:lnTo>
                <a:lnTo>
                  <a:pt x="192" y="617"/>
                </a:lnTo>
                <a:lnTo>
                  <a:pt x="187" y="617"/>
                </a:lnTo>
                <a:lnTo>
                  <a:pt x="187" y="612"/>
                </a:lnTo>
                <a:lnTo>
                  <a:pt x="181" y="612"/>
                </a:lnTo>
                <a:lnTo>
                  <a:pt x="175" y="612"/>
                </a:lnTo>
                <a:lnTo>
                  <a:pt x="175" y="607"/>
                </a:lnTo>
                <a:lnTo>
                  <a:pt x="170" y="607"/>
                </a:lnTo>
                <a:lnTo>
                  <a:pt x="170" y="601"/>
                </a:lnTo>
                <a:lnTo>
                  <a:pt x="164" y="601"/>
                </a:lnTo>
                <a:lnTo>
                  <a:pt x="164" y="596"/>
                </a:lnTo>
                <a:lnTo>
                  <a:pt x="164" y="601"/>
                </a:lnTo>
                <a:lnTo>
                  <a:pt x="158" y="601"/>
                </a:lnTo>
                <a:lnTo>
                  <a:pt x="152" y="607"/>
                </a:lnTo>
                <a:lnTo>
                  <a:pt x="147" y="612"/>
                </a:lnTo>
                <a:lnTo>
                  <a:pt x="141" y="612"/>
                </a:lnTo>
                <a:lnTo>
                  <a:pt x="136" y="617"/>
                </a:lnTo>
                <a:lnTo>
                  <a:pt x="130" y="617"/>
                </a:lnTo>
                <a:lnTo>
                  <a:pt x="124" y="617"/>
                </a:lnTo>
                <a:lnTo>
                  <a:pt x="119" y="617"/>
                </a:lnTo>
                <a:lnTo>
                  <a:pt x="113" y="617"/>
                </a:lnTo>
                <a:lnTo>
                  <a:pt x="107" y="617"/>
                </a:lnTo>
                <a:lnTo>
                  <a:pt x="102" y="617"/>
                </a:lnTo>
                <a:lnTo>
                  <a:pt x="96" y="622"/>
                </a:lnTo>
                <a:lnTo>
                  <a:pt x="90" y="622"/>
                </a:lnTo>
                <a:lnTo>
                  <a:pt x="85" y="622"/>
                </a:lnTo>
                <a:lnTo>
                  <a:pt x="79" y="622"/>
                </a:lnTo>
                <a:lnTo>
                  <a:pt x="73" y="622"/>
                </a:lnTo>
                <a:lnTo>
                  <a:pt x="68" y="628"/>
                </a:lnTo>
                <a:lnTo>
                  <a:pt x="62" y="633"/>
                </a:lnTo>
                <a:lnTo>
                  <a:pt x="56" y="633"/>
                </a:lnTo>
                <a:lnTo>
                  <a:pt x="51" y="633"/>
                </a:lnTo>
                <a:lnTo>
                  <a:pt x="51" y="622"/>
                </a:lnTo>
                <a:lnTo>
                  <a:pt x="51" y="617"/>
                </a:lnTo>
                <a:lnTo>
                  <a:pt x="51" y="612"/>
                </a:lnTo>
                <a:lnTo>
                  <a:pt x="45" y="612"/>
                </a:lnTo>
                <a:lnTo>
                  <a:pt x="51" y="607"/>
                </a:lnTo>
                <a:lnTo>
                  <a:pt x="51" y="601"/>
                </a:lnTo>
                <a:lnTo>
                  <a:pt x="45" y="601"/>
                </a:lnTo>
                <a:lnTo>
                  <a:pt x="45" y="596"/>
                </a:lnTo>
                <a:lnTo>
                  <a:pt x="51" y="596"/>
                </a:lnTo>
                <a:lnTo>
                  <a:pt x="51" y="591"/>
                </a:lnTo>
                <a:lnTo>
                  <a:pt x="51" y="586"/>
                </a:lnTo>
                <a:lnTo>
                  <a:pt x="56" y="580"/>
                </a:lnTo>
                <a:lnTo>
                  <a:pt x="51" y="575"/>
                </a:lnTo>
                <a:lnTo>
                  <a:pt x="51" y="570"/>
                </a:lnTo>
                <a:lnTo>
                  <a:pt x="56" y="570"/>
                </a:lnTo>
                <a:lnTo>
                  <a:pt x="62" y="570"/>
                </a:lnTo>
                <a:lnTo>
                  <a:pt x="68" y="570"/>
                </a:lnTo>
                <a:lnTo>
                  <a:pt x="73" y="570"/>
                </a:lnTo>
                <a:lnTo>
                  <a:pt x="79" y="564"/>
                </a:lnTo>
                <a:lnTo>
                  <a:pt x="85" y="564"/>
                </a:lnTo>
                <a:lnTo>
                  <a:pt x="85" y="559"/>
                </a:lnTo>
                <a:lnTo>
                  <a:pt x="90" y="554"/>
                </a:lnTo>
                <a:lnTo>
                  <a:pt x="96" y="554"/>
                </a:lnTo>
                <a:lnTo>
                  <a:pt x="102" y="549"/>
                </a:lnTo>
                <a:lnTo>
                  <a:pt x="102" y="543"/>
                </a:lnTo>
                <a:lnTo>
                  <a:pt x="107" y="549"/>
                </a:lnTo>
                <a:lnTo>
                  <a:pt x="113" y="549"/>
                </a:lnTo>
                <a:lnTo>
                  <a:pt x="113" y="543"/>
                </a:lnTo>
                <a:lnTo>
                  <a:pt x="113" y="538"/>
                </a:lnTo>
                <a:lnTo>
                  <a:pt x="119" y="538"/>
                </a:lnTo>
                <a:lnTo>
                  <a:pt x="113" y="538"/>
                </a:lnTo>
                <a:lnTo>
                  <a:pt x="119" y="533"/>
                </a:lnTo>
                <a:lnTo>
                  <a:pt x="119" y="538"/>
                </a:lnTo>
                <a:lnTo>
                  <a:pt x="124" y="538"/>
                </a:lnTo>
                <a:lnTo>
                  <a:pt x="130" y="533"/>
                </a:lnTo>
                <a:lnTo>
                  <a:pt x="136" y="533"/>
                </a:lnTo>
                <a:lnTo>
                  <a:pt x="136" y="527"/>
                </a:lnTo>
                <a:lnTo>
                  <a:pt x="136" y="522"/>
                </a:lnTo>
                <a:lnTo>
                  <a:pt x="141" y="522"/>
                </a:lnTo>
                <a:lnTo>
                  <a:pt x="141" y="517"/>
                </a:lnTo>
                <a:lnTo>
                  <a:pt x="147" y="517"/>
                </a:lnTo>
                <a:lnTo>
                  <a:pt x="152" y="517"/>
                </a:lnTo>
                <a:lnTo>
                  <a:pt x="152" y="512"/>
                </a:lnTo>
                <a:lnTo>
                  <a:pt x="158" y="512"/>
                </a:lnTo>
                <a:lnTo>
                  <a:pt x="158" y="506"/>
                </a:lnTo>
                <a:lnTo>
                  <a:pt x="158" y="501"/>
                </a:lnTo>
                <a:lnTo>
                  <a:pt x="164" y="501"/>
                </a:lnTo>
                <a:lnTo>
                  <a:pt x="164" y="496"/>
                </a:lnTo>
                <a:lnTo>
                  <a:pt x="164" y="491"/>
                </a:lnTo>
                <a:lnTo>
                  <a:pt x="164" y="485"/>
                </a:lnTo>
                <a:lnTo>
                  <a:pt x="170" y="480"/>
                </a:lnTo>
                <a:lnTo>
                  <a:pt x="164" y="480"/>
                </a:lnTo>
                <a:lnTo>
                  <a:pt x="164" y="475"/>
                </a:lnTo>
                <a:lnTo>
                  <a:pt x="164" y="469"/>
                </a:lnTo>
                <a:lnTo>
                  <a:pt x="164" y="464"/>
                </a:lnTo>
                <a:lnTo>
                  <a:pt x="164" y="459"/>
                </a:lnTo>
                <a:lnTo>
                  <a:pt x="164" y="454"/>
                </a:lnTo>
                <a:lnTo>
                  <a:pt x="164" y="448"/>
                </a:lnTo>
                <a:lnTo>
                  <a:pt x="164" y="443"/>
                </a:lnTo>
                <a:lnTo>
                  <a:pt x="164" y="438"/>
                </a:lnTo>
                <a:lnTo>
                  <a:pt x="164" y="433"/>
                </a:lnTo>
                <a:lnTo>
                  <a:pt x="170" y="433"/>
                </a:lnTo>
                <a:lnTo>
                  <a:pt x="170" y="427"/>
                </a:lnTo>
                <a:lnTo>
                  <a:pt x="175" y="422"/>
                </a:lnTo>
                <a:lnTo>
                  <a:pt x="181" y="422"/>
                </a:lnTo>
                <a:lnTo>
                  <a:pt x="187" y="422"/>
                </a:lnTo>
                <a:lnTo>
                  <a:pt x="192" y="417"/>
                </a:lnTo>
                <a:lnTo>
                  <a:pt x="187" y="411"/>
                </a:lnTo>
                <a:lnTo>
                  <a:pt x="181" y="411"/>
                </a:lnTo>
                <a:lnTo>
                  <a:pt x="181" y="406"/>
                </a:lnTo>
                <a:lnTo>
                  <a:pt x="181" y="401"/>
                </a:lnTo>
                <a:lnTo>
                  <a:pt x="175" y="401"/>
                </a:lnTo>
                <a:lnTo>
                  <a:pt x="170" y="401"/>
                </a:lnTo>
                <a:lnTo>
                  <a:pt x="170" y="395"/>
                </a:lnTo>
                <a:lnTo>
                  <a:pt x="170" y="390"/>
                </a:lnTo>
                <a:lnTo>
                  <a:pt x="164" y="390"/>
                </a:lnTo>
                <a:lnTo>
                  <a:pt x="164" y="385"/>
                </a:lnTo>
                <a:lnTo>
                  <a:pt x="158" y="385"/>
                </a:lnTo>
                <a:lnTo>
                  <a:pt x="158" y="380"/>
                </a:lnTo>
                <a:lnTo>
                  <a:pt x="164" y="380"/>
                </a:lnTo>
                <a:lnTo>
                  <a:pt x="158" y="380"/>
                </a:lnTo>
                <a:lnTo>
                  <a:pt x="158" y="374"/>
                </a:lnTo>
                <a:lnTo>
                  <a:pt x="152" y="374"/>
                </a:lnTo>
                <a:lnTo>
                  <a:pt x="158" y="369"/>
                </a:lnTo>
                <a:lnTo>
                  <a:pt x="158" y="364"/>
                </a:lnTo>
                <a:lnTo>
                  <a:pt x="164" y="364"/>
                </a:lnTo>
                <a:lnTo>
                  <a:pt x="164" y="359"/>
                </a:lnTo>
                <a:lnTo>
                  <a:pt x="170" y="359"/>
                </a:lnTo>
                <a:lnTo>
                  <a:pt x="170" y="353"/>
                </a:lnTo>
                <a:lnTo>
                  <a:pt x="175" y="348"/>
                </a:lnTo>
                <a:lnTo>
                  <a:pt x="175" y="343"/>
                </a:lnTo>
                <a:lnTo>
                  <a:pt x="170" y="343"/>
                </a:lnTo>
                <a:lnTo>
                  <a:pt x="164" y="343"/>
                </a:lnTo>
                <a:lnTo>
                  <a:pt x="158" y="343"/>
                </a:lnTo>
                <a:lnTo>
                  <a:pt x="152" y="337"/>
                </a:lnTo>
                <a:lnTo>
                  <a:pt x="147" y="337"/>
                </a:lnTo>
                <a:lnTo>
                  <a:pt x="147" y="332"/>
                </a:lnTo>
                <a:lnTo>
                  <a:pt x="147" y="327"/>
                </a:lnTo>
                <a:lnTo>
                  <a:pt x="141" y="322"/>
                </a:lnTo>
                <a:lnTo>
                  <a:pt x="136" y="316"/>
                </a:lnTo>
                <a:lnTo>
                  <a:pt x="136" y="311"/>
                </a:lnTo>
                <a:lnTo>
                  <a:pt x="141" y="295"/>
                </a:lnTo>
                <a:lnTo>
                  <a:pt x="136" y="295"/>
                </a:lnTo>
                <a:lnTo>
                  <a:pt x="130" y="295"/>
                </a:lnTo>
                <a:lnTo>
                  <a:pt x="124" y="290"/>
                </a:lnTo>
                <a:lnTo>
                  <a:pt x="124" y="285"/>
                </a:lnTo>
                <a:lnTo>
                  <a:pt x="124" y="279"/>
                </a:lnTo>
                <a:lnTo>
                  <a:pt x="124" y="274"/>
                </a:lnTo>
                <a:lnTo>
                  <a:pt x="130" y="269"/>
                </a:lnTo>
                <a:lnTo>
                  <a:pt x="136" y="264"/>
                </a:lnTo>
                <a:lnTo>
                  <a:pt x="136" y="258"/>
                </a:lnTo>
                <a:lnTo>
                  <a:pt x="136" y="253"/>
                </a:lnTo>
                <a:lnTo>
                  <a:pt x="130" y="253"/>
                </a:lnTo>
                <a:lnTo>
                  <a:pt x="130" y="258"/>
                </a:lnTo>
                <a:lnTo>
                  <a:pt x="130" y="253"/>
                </a:lnTo>
                <a:lnTo>
                  <a:pt x="124" y="258"/>
                </a:lnTo>
                <a:lnTo>
                  <a:pt x="119" y="264"/>
                </a:lnTo>
                <a:lnTo>
                  <a:pt x="119" y="269"/>
                </a:lnTo>
                <a:lnTo>
                  <a:pt x="113" y="269"/>
                </a:lnTo>
                <a:lnTo>
                  <a:pt x="107" y="274"/>
                </a:lnTo>
                <a:lnTo>
                  <a:pt x="102" y="274"/>
                </a:lnTo>
                <a:lnTo>
                  <a:pt x="96" y="269"/>
                </a:lnTo>
                <a:lnTo>
                  <a:pt x="90" y="269"/>
                </a:lnTo>
                <a:lnTo>
                  <a:pt x="90" y="264"/>
                </a:lnTo>
                <a:lnTo>
                  <a:pt x="85" y="264"/>
                </a:lnTo>
                <a:lnTo>
                  <a:pt x="79" y="269"/>
                </a:lnTo>
                <a:lnTo>
                  <a:pt x="73" y="269"/>
                </a:lnTo>
                <a:lnTo>
                  <a:pt x="73" y="285"/>
                </a:lnTo>
                <a:lnTo>
                  <a:pt x="68" y="290"/>
                </a:lnTo>
                <a:lnTo>
                  <a:pt x="62" y="285"/>
                </a:lnTo>
                <a:lnTo>
                  <a:pt x="56" y="274"/>
                </a:lnTo>
                <a:lnTo>
                  <a:pt x="51" y="269"/>
                </a:lnTo>
                <a:lnTo>
                  <a:pt x="51" y="258"/>
                </a:lnTo>
                <a:lnTo>
                  <a:pt x="45" y="248"/>
                </a:lnTo>
                <a:lnTo>
                  <a:pt x="45" y="242"/>
                </a:lnTo>
                <a:lnTo>
                  <a:pt x="39" y="237"/>
                </a:lnTo>
                <a:lnTo>
                  <a:pt x="39" y="227"/>
                </a:lnTo>
                <a:lnTo>
                  <a:pt x="39" y="216"/>
                </a:lnTo>
                <a:lnTo>
                  <a:pt x="39" y="211"/>
                </a:lnTo>
                <a:lnTo>
                  <a:pt x="34" y="200"/>
                </a:lnTo>
                <a:lnTo>
                  <a:pt x="28" y="195"/>
                </a:lnTo>
                <a:lnTo>
                  <a:pt x="22" y="190"/>
                </a:lnTo>
                <a:lnTo>
                  <a:pt x="22" y="184"/>
                </a:lnTo>
                <a:lnTo>
                  <a:pt x="11" y="179"/>
                </a:lnTo>
                <a:lnTo>
                  <a:pt x="5" y="174"/>
                </a:lnTo>
                <a:lnTo>
                  <a:pt x="5" y="169"/>
                </a:lnTo>
                <a:lnTo>
                  <a:pt x="11" y="163"/>
                </a:lnTo>
                <a:lnTo>
                  <a:pt x="11" y="158"/>
                </a:lnTo>
                <a:lnTo>
                  <a:pt x="17" y="153"/>
                </a:lnTo>
                <a:lnTo>
                  <a:pt x="11" y="147"/>
                </a:lnTo>
                <a:lnTo>
                  <a:pt x="5" y="137"/>
                </a:lnTo>
                <a:lnTo>
                  <a:pt x="0" y="132"/>
                </a:lnTo>
                <a:lnTo>
                  <a:pt x="5" y="121"/>
                </a:lnTo>
                <a:lnTo>
                  <a:pt x="5" y="116"/>
                </a:lnTo>
                <a:lnTo>
                  <a:pt x="17" y="111"/>
                </a:lnTo>
                <a:lnTo>
                  <a:pt x="34" y="111"/>
                </a:lnTo>
                <a:lnTo>
                  <a:pt x="39" y="105"/>
                </a:lnTo>
                <a:lnTo>
                  <a:pt x="45" y="105"/>
                </a:lnTo>
                <a:lnTo>
                  <a:pt x="56" y="100"/>
                </a:lnTo>
                <a:lnTo>
                  <a:pt x="62" y="105"/>
                </a:lnTo>
                <a:lnTo>
                  <a:pt x="62" y="111"/>
                </a:lnTo>
                <a:lnTo>
                  <a:pt x="68" y="111"/>
                </a:lnTo>
                <a:lnTo>
                  <a:pt x="68" y="116"/>
                </a:lnTo>
                <a:lnTo>
                  <a:pt x="73" y="111"/>
                </a:lnTo>
                <a:lnTo>
                  <a:pt x="79" y="116"/>
                </a:lnTo>
                <a:lnTo>
                  <a:pt x="85" y="116"/>
                </a:lnTo>
                <a:lnTo>
                  <a:pt x="90" y="121"/>
                </a:lnTo>
                <a:lnTo>
                  <a:pt x="96" y="121"/>
                </a:lnTo>
                <a:lnTo>
                  <a:pt x="102" y="116"/>
                </a:lnTo>
                <a:lnTo>
                  <a:pt x="107" y="116"/>
                </a:lnTo>
                <a:lnTo>
                  <a:pt x="102" y="116"/>
                </a:lnTo>
                <a:lnTo>
                  <a:pt x="102" y="105"/>
                </a:lnTo>
                <a:lnTo>
                  <a:pt x="107" y="105"/>
                </a:lnTo>
                <a:lnTo>
                  <a:pt x="113" y="105"/>
                </a:lnTo>
                <a:lnTo>
                  <a:pt x="119" y="105"/>
                </a:lnTo>
                <a:lnTo>
                  <a:pt x="124" y="100"/>
                </a:lnTo>
                <a:lnTo>
                  <a:pt x="130" y="100"/>
                </a:lnTo>
                <a:lnTo>
                  <a:pt x="130" y="95"/>
                </a:lnTo>
                <a:lnTo>
                  <a:pt x="136" y="89"/>
                </a:lnTo>
                <a:lnTo>
                  <a:pt x="141" y="84"/>
                </a:lnTo>
                <a:lnTo>
                  <a:pt x="141" y="79"/>
                </a:lnTo>
                <a:lnTo>
                  <a:pt x="147" y="74"/>
                </a:lnTo>
                <a:lnTo>
                  <a:pt x="152" y="74"/>
                </a:lnTo>
                <a:lnTo>
                  <a:pt x="158" y="79"/>
                </a:lnTo>
                <a:lnTo>
                  <a:pt x="164" y="79"/>
                </a:lnTo>
                <a:lnTo>
                  <a:pt x="170" y="74"/>
                </a:lnTo>
                <a:lnTo>
                  <a:pt x="175" y="79"/>
                </a:lnTo>
                <a:lnTo>
                  <a:pt x="187" y="84"/>
                </a:lnTo>
                <a:lnTo>
                  <a:pt x="192" y="79"/>
                </a:lnTo>
                <a:lnTo>
                  <a:pt x="198" y="79"/>
                </a:lnTo>
                <a:lnTo>
                  <a:pt x="204" y="79"/>
                </a:lnTo>
                <a:lnTo>
                  <a:pt x="209" y="79"/>
                </a:lnTo>
                <a:lnTo>
                  <a:pt x="215" y="84"/>
                </a:lnTo>
                <a:lnTo>
                  <a:pt x="221" y="79"/>
                </a:lnTo>
                <a:lnTo>
                  <a:pt x="226" y="84"/>
                </a:lnTo>
                <a:lnTo>
                  <a:pt x="232" y="89"/>
                </a:lnTo>
                <a:lnTo>
                  <a:pt x="237" y="95"/>
                </a:lnTo>
                <a:lnTo>
                  <a:pt x="243" y="95"/>
                </a:lnTo>
                <a:lnTo>
                  <a:pt x="249" y="95"/>
                </a:lnTo>
                <a:lnTo>
                  <a:pt x="254" y="95"/>
                </a:lnTo>
                <a:lnTo>
                  <a:pt x="260" y="100"/>
                </a:lnTo>
                <a:lnTo>
                  <a:pt x="266" y="111"/>
                </a:lnTo>
                <a:lnTo>
                  <a:pt x="266" y="116"/>
                </a:lnTo>
                <a:lnTo>
                  <a:pt x="266" y="121"/>
                </a:lnTo>
                <a:lnTo>
                  <a:pt x="272" y="126"/>
                </a:lnTo>
                <a:lnTo>
                  <a:pt x="277" y="126"/>
                </a:lnTo>
                <a:lnTo>
                  <a:pt x="283" y="126"/>
                </a:lnTo>
                <a:lnTo>
                  <a:pt x="289" y="126"/>
                </a:lnTo>
                <a:lnTo>
                  <a:pt x="289" y="132"/>
                </a:lnTo>
                <a:lnTo>
                  <a:pt x="294" y="137"/>
                </a:lnTo>
                <a:lnTo>
                  <a:pt x="294" y="142"/>
                </a:lnTo>
                <a:lnTo>
                  <a:pt x="294" y="153"/>
                </a:lnTo>
                <a:lnTo>
                  <a:pt x="300" y="153"/>
                </a:lnTo>
                <a:lnTo>
                  <a:pt x="305" y="153"/>
                </a:lnTo>
                <a:lnTo>
                  <a:pt x="311" y="153"/>
                </a:lnTo>
                <a:lnTo>
                  <a:pt x="317" y="158"/>
                </a:lnTo>
                <a:lnTo>
                  <a:pt x="317" y="163"/>
                </a:lnTo>
                <a:lnTo>
                  <a:pt x="317" y="169"/>
                </a:lnTo>
                <a:lnTo>
                  <a:pt x="322" y="169"/>
                </a:lnTo>
                <a:lnTo>
                  <a:pt x="328" y="169"/>
                </a:lnTo>
                <a:lnTo>
                  <a:pt x="334" y="169"/>
                </a:lnTo>
                <a:lnTo>
                  <a:pt x="339" y="163"/>
                </a:lnTo>
                <a:lnTo>
                  <a:pt x="339" y="169"/>
                </a:lnTo>
                <a:lnTo>
                  <a:pt x="339" y="174"/>
                </a:lnTo>
                <a:lnTo>
                  <a:pt x="345" y="174"/>
                </a:lnTo>
                <a:lnTo>
                  <a:pt x="351" y="169"/>
                </a:lnTo>
                <a:lnTo>
                  <a:pt x="351" y="163"/>
                </a:lnTo>
                <a:lnTo>
                  <a:pt x="351" y="158"/>
                </a:lnTo>
                <a:lnTo>
                  <a:pt x="351" y="153"/>
                </a:lnTo>
                <a:lnTo>
                  <a:pt x="357" y="153"/>
                </a:lnTo>
                <a:lnTo>
                  <a:pt x="362" y="147"/>
                </a:lnTo>
                <a:lnTo>
                  <a:pt x="368" y="147"/>
                </a:lnTo>
                <a:lnTo>
                  <a:pt x="374" y="153"/>
                </a:lnTo>
                <a:lnTo>
                  <a:pt x="379" y="153"/>
                </a:lnTo>
                <a:lnTo>
                  <a:pt x="385" y="153"/>
                </a:lnTo>
                <a:lnTo>
                  <a:pt x="385" y="158"/>
                </a:lnTo>
                <a:lnTo>
                  <a:pt x="390" y="158"/>
                </a:lnTo>
                <a:lnTo>
                  <a:pt x="396" y="163"/>
                </a:lnTo>
                <a:lnTo>
                  <a:pt x="402" y="169"/>
                </a:lnTo>
                <a:lnTo>
                  <a:pt x="407" y="169"/>
                </a:lnTo>
                <a:lnTo>
                  <a:pt x="413" y="174"/>
                </a:lnTo>
                <a:lnTo>
                  <a:pt x="419" y="174"/>
                </a:lnTo>
                <a:lnTo>
                  <a:pt x="419" y="179"/>
                </a:lnTo>
                <a:lnTo>
                  <a:pt x="424" y="184"/>
                </a:lnTo>
                <a:lnTo>
                  <a:pt x="430" y="184"/>
                </a:lnTo>
                <a:lnTo>
                  <a:pt x="436" y="184"/>
                </a:lnTo>
                <a:lnTo>
                  <a:pt x="436" y="179"/>
                </a:lnTo>
                <a:lnTo>
                  <a:pt x="441" y="179"/>
                </a:lnTo>
                <a:lnTo>
                  <a:pt x="453" y="179"/>
                </a:lnTo>
                <a:lnTo>
                  <a:pt x="459" y="179"/>
                </a:lnTo>
                <a:lnTo>
                  <a:pt x="464" y="174"/>
                </a:lnTo>
                <a:lnTo>
                  <a:pt x="470" y="174"/>
                </a:lnTo>
                <a:lnTo>
                  <a:pt x="475" y="179"/>
                </a:lnTo>
                <a:lnTo>
                  <a:pt x="481" y="174"/>
                </a:lnTo>
                <a:lnTo>
                  <a:pt x="487" y="174"/>
                </a:lnTo>
                <a:lnTo>
                  <a:pt x="492" y="169"/>
                </a:lnTo>
                <a:lnTo>
                  <a:pt x="498" y="163"/>
                </a:lnTo>
                <a:lnTo>
                  <a:pt x="504" y="163"/>
                </a:lnTo>
                <a:lnTo>
                  <a:pt x="509" y="163"/>
                </a:lnTo>
                <a:lnTo>
                  <a:pt x="509" y="153"/>
                </a:lnTo>
                <a:lnTo>
                  <a:pt x="504" y="147"/>
                </a:lnTo>
                <a:lnTo>
                  <a:pt x="509" y="147"/>
                </a:lnTo>
                <a:lnTo>
                  <a:pt x="515" y="153"/>
                </a:lnTo>
                <a:lnTo>
                  <a:pt x="521" y="153"/>
                </a:lnTo>
                <a:lnTo>
                  <a:pt x="526" y="153"/>
                </a:lnTo>
                <a:lnTo>
                  <a:pt x="532" y="147"/>
                </a:lnTo>
                <a:lnTo>
                  <a:pt x="526" y="142"/>
                </a:lnTo>
                <a:lnTo>
                  <a:pt x="526" y="137"/>
                </a:lnTo>
                <a:lnTo>
                  <a:pt x="532" y="132"/>
                </a:lnTo>
                <a:lnTo>
                  <a:pt x="538" y="116"/>
                </a:lnTo>
                <a:lnTo>
                  <a:pt x="543" y="111"/>
                </a:lnTo>
                <a:lnTo>
                  <a:pt x="549" y="105"/>
                </a:lnTo>
                <a:lnTo>
                  <a:pt x="549" y="100"/>
                </a:lnTo>
                <a:lnTo>
                  <a:pt x="555" y="95"/>
                </a:lnTo>
                <a:lnTo>
                  <a:pt x="560" y="95"/>
                </a:lnTo>
                <a:lnTo>
                  <a:pt x="560" y="89"/>
                </a:lnTo>
                <a:lnTo>
                  <a:pt x="560" y="79"/>
                </a:lnTo>
                <a:lnTo>
                  <a:pt x="566" y="74"/>
                </a:lnTo>
                <a:lnTo>
                  <a:pt x="572" y="74"/>
                </a:lnTo>
                <a:lnTo>
                  <a:pt x="577" y="68"/>
                </a:lnTo>
                <a:lnTo>
                  <a:pt x="583" y="68"/>
                </a:lnTo>
                <a:lnTo>
                  <a:pt x="589" y="63"/>
                </a:lnTo>
                <a:lnTo>
                  <a:pt x="594" y="58"/>
                </a:lnTo>
                <a:lnTo>
                  <a:pt x="600" y="58"/>
                </a:lnTo>
                <a:lnTo>
                  <a:pt x="606" y="53"/>
                </a:lnTo>
                <a:lnTo>
                  <a:pt x="606" y="42"/>
                </a:lnTo>
                <a:lnTo>
                  <a:pt x="611" y="37"/>
                </a:lnTo>
                <a:lnTo>
                  <a:pt x="617" y="37"/>
                </a:lnTo>
                <a:lnTo>
                  <a:pt x="623" y="37"/>
                </a:lnTo>
                <a:lnTo>
                  <a:pt x="628" y="42"/>
                </a:lnTo>
                <a:lnTo>
                  <a:pt x="634" y="42"/>
                </a:lnTo>
                <a:lnTo>
                  <a:pt x="640" y="42"/>
                </a:lnTo>
                <a:lnTo>
                  <a:pt x="645" y="37"/>
                </a:lnTo>
                <a:lnTo>
                  <a:pt x="651" y="31"/>
                </a:lnTo>
                <a:lnTo>
                  <a:pt x="657" y="26"/>
                </a:lnTo>
                <a:lnTo>
                  <a:pt x="662" y="26"/>
                </a:lnTo>
                <a:lnTo>
                  <a:pt x="668" y="15"/>
                </a:lnTo>
                <a:lnTo>
                  <a:pt x="674" y="15"/>
                </a:lnTo>
                <a:lnTo>
                  <a:pt x="674" y="10"/>
                </a:lnTo>
                <a:lnTo>
                  <a:pt x="679" y="5"/>
                </a:lnTo>
                <a:lnTo>
                  <a:pt x="685" y="0"/>
                </a:lnTo>
                <a:lnTo>
                  <a:pt x="691" y="0"/>
                </a:lnTo>
                <a:lnTo>
                  <a:pt x="702" y="5"/>
                </a:lnTo>
                <a:lnTo>
                  <a:pt x="708" y="5"/>
                </a:lnTo>
                <a:lnTo>
                  <a:pt x="708" y="10"/>
                </a:lnTo>
                <a:lnTo>
                  <a:pt x="713" y="10"/>
                </a:lnTo>
                <a:lnTo>
                  <a:pt x="719" y="15"/>
                </a:lnTo>
                <a:lnTo>
                  <a:pt x="719" y="21"/>
                </a:lnTo>
                <a:lnTo>
                  <a:pt x="719" y="26"/>
                </a:lnTo>
                <a:lnTo>
                  <a:pt x="713" y="31"/>
                </a:lnTo>
                <a:lnTo>
                  <a:pt x="708" y="37"/>
                </a:lnTo>
                <a:lnTo>
                  <a:pt x="708" y="42"/>
                </a:lnTo>
                <a:lnTo>
                  <a:pt x="702" y="42"/>
                </a:lnTo>
                <a:lnTo>
                  <a:pt x="702" y="47"/>
                </a:lnTo>
                <a:lnTo>
                  <a:pt x="702" y="53"/>
                </a:lnTo>
                <a:lnTo>
                  <a:pt x="696" y="63"/>
                </a:lnTo>
                <a:lnTo>
                  <a:pt x="696" y="68"/>
                </a:lnTo>
                <a:lnTo>
                  <a:pt x="696" y="74"/>
                </a:lnTo>
                <a:lnTo>
                  <a:pt x="691" y="79"/>
                </a:lnTo>
                <a:lnTo>
                  <a:pt x="685" y="84"/>
                </a:lnTo>
                <a:lnTo>
                  <a:pt x="679" y="89"/>
                </a:lnTo>
                <a:lnTo>
                  <a:pt x="674" y="95"/>
                </a:lnTo>
                <a:lnTo>
                  <a:pt x="668" y="100"/>
                </a:lnTo>
                <a:lnTo>
                  <a:pt x="674" y="105"/>
                </a:lnTo>
                <a:lnTo>
                  <a:pt x="668" y="116"/>
                </a:lnTo>
                <a:lnTo>
                  <a:pt x="668" y="121"/>
                </a:lnTo>
                <a:lnTo>
                  <a:pt x="668" y="126"/>
                </a:lnTo>
                <a:lnTo>
                  <a:pt x="662" y="132"/>
                </a:lnTo>
                <a:lnTo>
                  <a:pt x="657" y="132"/>
                </a:lnTo>
                <a:lnTo>
                  <a:pt x="651" y="137"/>
                </a:lnTo>
                <a:lnTo>
                  <a:pt x="645" y="142"/>
                </a:lnTo>
                <a:lnTo>
                  <a:pt x="645" y="153"/>
                </a:lnTo>
                <a:lnTo>
                  <a:pt x="645" y="158"/>
                </a:lnTo>
                <a:lnTo>
                  <a:pt x="645" y="169"/>
                </a:lnTo>
                <a:lnTo>
                  <a:pt x="645" y="174"/>
                </a:lnTo>
                <a:lnTo>
                  <a:pt x="640" y="179"/>
                </a:lnTo>
                <a:lnTo>
                  <a:pt x="645" y="184"/>
                </a:lnTo>
                <a:lnTo>
                  <a:pt x="645" y="190"/>
                </a:lnTo>
                <a:lnTo>
                  <a:pt x="645" y="195"/>
                </a:lnTo>
                <a:lnTo>
                  <a:pt x="651" y="195"/>
                </a:lnTo>
                <a:lnTo>
                  <a:pt x="651" y="200"/>
                </a:lnTo>
                <a:lnTo>
                  <a:pt x="651" y="206"/>
                </a:lnTo>
                <a:lnTo>
                  <a:pt x="645" y="211"/>
                </a:lnTo>
                <a:lnTo>
                  <a:pt x="645" y="216"/>
                </a:lnTo>
                <a:lnTo>
                  <a:pt x="645" y="221"/>
                </a:lnTo>
                <a:lnTo>
                  <a:pt x="645" y="227"/>
                </a:lnTo>
                <a:lnTo>
                  <a:pt x="640" y="232"/>
                </a:lnTo>
                <a:lnTo>
                  <a:pt x="640" y="237"/>
                </a:lnTo>
                <a:lnTo>
                  <a:pt x="640" y="242"/>
                </a:lnTo>
                <a:lnTo>
                  <a:pt x="640" y="248"/>
                </a:lnTo>
                <a:lnTo>
                  <a:pt x="634" y="248"/>
                </a:lnTo>
                <a:lnTo>
                  <a:pt x="640" y="248"/>
                </a:lnTo>
                <a:lnTo>
                  <a:pt x="640" y="253"/>
                </a:lnTo>
                <a:lnTo>
                  <a:pt x="640" y="258"/>
                </a:lnTo>
                <a:lnTo>
                  <a:pt x="640" y="264"/>
                </a:lnTo>
                <a:lnTo>
                  <a:pt x="645" y="264"/>
                </a:lnTo>
                <a:lnTo>
                  <a:pt x="645" y="269"/>
                </a:lnTo>
                <a:lnTo>
                  <a:pt x="645" y="274"/>
                </a:lnTo>
                <a:lnTo>
                  <a:pt x="651" y="279"/>
                </a:lnTo>
                <a:lnTo>
                  <a:pt x="657" y="285"/>
                </a:lnTo>
                <a:lnTo>
                  <a:pt x="657" y="290"/>
                </a:lnTo>
                <a:lnTo>
                  <a:pt x="657" y="295"/>
                </a:lnTo>
                <a:lnTo>
                  <a:pt x="657" y="300"/>
                </a:lnTo>
                <a:lnTo>
                  <a:pt x="657" y="306"/>
                </a:lnTo>
                <a:lnTo>
                  <a:pt x="657" y="311"/>
                </a:lnTo>
                <a:lnTo>
                  <a:pt x="657" y="316"/>
                </a:lnTo>
                <a:lnTo>
                  <a:pt x="657" y="322"/>
                </a:lnTo>
                <a:lnTo>
                  <a:pt x="657" y="327"/>
                </a:lnTo>
                <a:lnTo>
                  <a:pt x="662" y="327"/>
                </a:lnTo>
                <a:lnTo>
                  <a:pt x="662" y="332"/>
                </a:lnTo>
                <a:lnTo>
                  <a:pt x="662" y="337"/>
                </a:lnTo>
                <a:lnTo>
                  <a:pt x="657" y="343"/>
                </a:lnTo>
                <a:lnTo>
                  <a:pt x="657" y="348"/>
                </a:lnTo>
                <a:lnTo>
                  <a:pt x="657" y="353"/>
                </a:lnTo>
                <a:lnTo>
                  <a:pt x="657" y="359"/>
                </a:lnTo>
                <a:lnTo>
                  <a:pt x="662" y="359"/>
                </a:lnTo>
                <a:lnTo>
                  <a:pt x="662" y="364"/>
                </a:lnTo>
                <a:lnTo>
                  <a:pt x="662" y="369"/>
                </a:lnTo>
                <a:lnTo>
                  <a:pt x="662" y="374"/>
                </a:lnTo>
                <a:lnTo>
                  <a:pt x="668" y="374"/>
                </a:lnTo>
                <a:lnTo>
                  <a:pt x="668" y="369"/>
                </a:lnTo>
                <a:lnTo>
                  <a:pt x="668" y="374"/>
                </a:lnTo>
                <a:lnTo>
                  <a:pt x="668" y="380"/>
                </a:lnTo>
                <a:lnTo>
                  <a:pt x="674" y="374"/>
                </a:lnTo>
                <a:lnTo>
                  <a:pt x="674" y="369"/>
                </a:lnTo>
                <a:lnTo>
                  <a:pt x="679" y="369"/>
                </a:lnTo>
                <a:lnTo>
                  <a:pt x="679" y="364"/>
                </a:lnTo>
                <a:lnTo>
                  <a:pt x="685" y="364"/>
                </a:lnTo>
                <a:lnTo>
                  <a:pt x="685" y="369"/>
                </a:lnTo>
                <a:lnTo>
                  <a:pt x="691" y="369"/>
                </a:lnTo>
                <a:lnTo>
                  <a:pt x="691" y="364"/>
                </a:lnTo>
                <a:lnTo>
                  <a:pt x="696" y="369"/>
                </a:lnTo>
                <a:lnTo>
                  <a:pt x="702" y="369"/>
                </a:lnTo>
                <a:lnTo>
                  <a:pt x="702" y="364"/>
                </a:lnTo>
                <a:lnTo>
                  <a:pt x="708" y="364"/>
                </a:lnTo>
                <a:lnTo>
                  <a:pt x="708" y="359"/>
                </a:lnTo>
                <a:lnTo>
                  <a:pt x="702" y="359"/>
                </a:lnTo>
                <a:lnTo>
                  <a:pt x="696" y="359"/>
                </a:lnTo>
                <a:lnTo>
                  <a:pt x="691" y="353"/>
                </a:lnTo>
                <a:lnTo>
                  <a:pt x="691" y="348"/>
                </a:lnTo>
                <a:lnTo>
                  <a:pt x="696" y="348"/>
                </a:lnTo>
                <a:lnTo>
                  <a:pt x="702" y="348"/>
                </a:lnTo>
                <a:lnTo>
                  <a:pt x="708" y="348"/>
                </a:lnTo>
                <a:lnTo>
                  <a:pt x="708" y="343"/>
                </a:lnTo>
                <a:lnTo>
                  <a:pt x="708" y="337"/>
                </a:lnTo>
                <a:lnTo>
                  <a:pt x="713" y="332"/>
                </a:lnTo>
                <a:lnTo>
                  <a:pt x="719" y="327"/>
                </a:lnTo>
                <a:lnTo>
                  <a:pt x="713" y="327"/>
                </a:lnTo>
                <a:lnTo>
                  <a:pt x="713" y="322"/>
                </a:lnTo>
                <a:lnTo>
                  <a:pt x="719" y="322"/>
                </a:lnTo>
                <a:lnTo>
                  <a:pt x="725" y="322"/>
                </a:lnTo>
                <a:lnTo>
                  <a:pt x="725" y="316"/>
                </a:lnTo>
                <a:lnTo>
                  <a:pt x="725" y="311"/>
                </a:lnTo>
                <a:lnTo>
                  <a:pt x="730" y="311"/>
                </a:lnTo>
                <a:lnTo>
                  <a:pt x="730" y="316"/>
                </a:lnTo>
                <a:lnTo>
                  <a:pt x="736" y="316"/>
                </a:lnTo>
                <a:lnTo>
                  <a:pt x="742" y="316"/>
                </a:lnTo>
                <a:lnTo>
                  <a:pt x="742" y="322"/>
                </a:lnTo>
                <a:lnTo>
                  <a:pt x="747" y="322"/>
                </a:lnTo>
                <a:lnTo>
                  <a:pt x="747" y="316"/>
                </a:lnTo>
                <a:lnTo>
                  <a:pt x="747" y="311"/>
                </a:lnTo>
                <a:lnTo>
                  <a:pt x="753" y="311"/>
                </a:lnTo>
                <a:lnTo>
                  <a:pt x="747" y="306"/>
                </a:lnTo>
                <a:lnTo>
                  <a:pt x="747" y="300"/>
                </a:lnTo>
                <a:lnTo>
                  <a:pt x="747" y="295"/>
                </a:lnTo>
                <a:lnTo>
                  <a:pt x="753" y="295"/>
                </a:lnTo>
                <a:lnTo>
                  <a:pt x="759" y="295"/>
                </a:lnTo>
                <a:lnTo>
                  <a:pt x="759" y="300"/>
                </a:lnTo>
                <a:lnTo>
                  <a:pt x="764" y="300"/>
                </a:lnTo>
                <a:lnTo>
                  <a:pt x="770" y="300"/>
                </a:lnTo>
                <a:lnTo>
                  <a:pt x="770" y="295"/>
                </a:lnTo>
                <a:lnTo>
                  <a:pt x="770" y="290"/>
                </a:lnTo>
                <a:lnTo>
                  <a:pt x="770" y="295"/>
                </a:lnTo>
                <a:lnTo>
                  <a:pt x="764" y="290"/>
                </a:lnTo>
                <a:lnTo>
                  <a:pt x="770" y="290"/>
                </a:lnTo>
                <a:lnTo>
                  <a:pt x="770" y="285"/>
                </a:lnTo>
                <a:lnTo>
                  <a:pt x="764" y="285"/>
                </a:lnTo>
                <a:lnTo>
                  <a:pt x="764" y="279"/>
                </a:lnTo>
                <a:lnTo>
                  <a:pt x="770" y="279"/>
                </a:lnTo>
                <a:lnTo>
                  <a:pt x="770" y="285"/>
                </a:lnTo>
                <a:lnTo>
                  <a:pt x="776" y="285"/>
                </a:lnTo>
                <a:lnTo>
                  <a:pt x="781" y="285"/>
                </a:lnTo>
                <a:lnTo>
                  <a:pt x="781" y="279"/>
                </a:lnTo>
                <a:lnTo>
                  <a:pt x="787" y="279"/>
                </a:lnTo>
                <a:lnTo>
                  <a:pt x="787" y="285"/>
                </a:lnTo>
                <a:lnTo>
                  <a:pt x="787" y="290"/>
                </a:lnTo>
                <a:lnTo>
                  <a:pt x="781" y="290"/>
                </a:lnTo>
                <a:lnTo>
                  <a:pt x="787" y="290"/>
                </a:lnTo>
                <a:lnTo>
                  <a:pt x="787" y="295"/>
                </a:lnTo>
                <a:lnTo>
                  <a:pt x="793" y="295"/>
                </a:lnTo>
                <a:lnTo>
                  <a:pt x="798" y="295"/>
                </a:lnTo>
                <a:lnTo>
                  <a:pt x="804" y="290"/>
                </a:lnTo>
                <a:lnTo>
                  <a:pt x="810" y="285"/>
                </a:lnTo>
                <a:lnTo>
                  <a:pt x="810" y="290"/>
                </a:lnTo>
                <a:lnTo>
                  <a:pt x="815" y="290"/>
                </a:lnTo>
                <a:lnTo>
                  <a:pt x="815" y="295"/>
                </a:lnTo>
                <a:lnTo>
                  <a:pt x="821" y="300"/>
                </a:lnTo>
                <a:lnTo>
                  <a:pt x="827" y="300"/>
                </a:lnTo>
                <a:lnTo>
                  <a:pt x="827" y="306"/>
                </a:lnTo>
                <a:lnTo>
                  <a:pt x="832" y="300"/>
                </a:lnTo>
                <a:lnTo>
                  <a:pt x="832" y="306"/>
                </a:lnTo>
                <a:lnTo>
                  <a:pt x="838" y="306"/>
                </a:lnTo>
                <a:lnTo>
                  <a:pt x="838" y="300"/>
                </a:lnTo>
                <a:lnTo>
                  <a:pt x="838" y="306"/>
                </a:lnTo>
                <a:lnTo>
                  <a:pt x="844" y="300"/>
                </a:lnTo>
                <a:lnTo>
                  <a:pt x="849" y="300"/>
                </a:lnTo>
                <a:lnTo>
                  <a:pt x="855" y="300"/>
                </a:lnTo>
                <a:lnTo>
                  <a:pt x="855" y="295"/>
                </a:lnTo>
                <a:lnTo>
                  <a:pt x="861" y="295"/>
                </a:lnTo>
                <a:lnTo>
                  <a:pt x="861" y="290"/>
                </a:lnTo>
                <a:lnTo>
                  <a:pt x="855" y="290"/>
                </a:lnTo>
                <a:lnTo>
                  <a:pt x="855" y="285"/>
                </a:lnTo>
                <a:lnTo>
                  <a:pt x="861" y="285"/>
                </a:lnTo>
                <a:lnTo>
                  <a:pt x="866" y="290"/>
                </a:lnTo>
                <a:lnTo>
                  <a:pt x="872" y="290"/>
                </a:lnTo>
                <a:lnTo>
                  <a:pt x="872" y="295"/>
                </a:lnTo>
                <a:lnTo>
                  <a:pt x="866" y="295"/>
                </a:lnTo>
                <a:lnTo>
                  <a:pt x="866" y="300"/>
                </a:lnTo>
                <a:lnTo>
                  <a:pt x="872" y="295"/>
                </a:lnTo>
                <a:lnTo>
                  <a:pt x="878" y="295"/>
                </a:lnTo>
                <a:lnTo>
                  <a:pt x="878" y="300"/>
                </a:lnTo>
                <a:lnTo>
                  <a:pt x="883" y="300"/>
                </a:lnTo>
                <a:lnTo>
                  <a:pt x="890" y="300"/>
                </a:lnTo>
                <a:lnTo>
                  <a:pt x="896" y="306"/>
                </a:lnTo>
                <a:lnTo>
                  <a:pt x="901" y="306"/>
                </a:lnTo>
                <a:lnTo>
                  <a:pt x="901" y="300"/>
                </a:lnTo>
                <a:lnTo>
                  <a:pt x="907" y="300"/>
                </a:lnTo>
                <a:lnTo>
                  <a:pt x="907" y="306"/>
                </a:lnTo>
                <a:lnTo>
                  <a:pt x="907" y="311"/>
                </a:lnTo>
                <a:lnTo>
                  <a:pt x="901" y="316"/>
                </a:lnTo>
                <a:lnTo>
                  <a:pt x="901" y="322"/>
                </a:lnTo>
                <a:lnTo>
                  <a:pt x="907" y="316"/>
                </a:lnTo>
                <a:lnTo>
                  <a:pt x="907" y="322"/>
                </a:lnTo>
                <a:lnTo>
                  <a:pt x="907" y="327"/>
                </a:lnTo>
                <a:lnTo>
                  <a:pt x="913" y="327"/>
                </a:lnTo>
                <a:lnTo>
                  <a:pt x="913" y="322"/>
                </a:lnTo>
                <a:lnTo>
                  <a:pt x="913" y="327"/>
                </a:lnTo>
                <a:lnTo>
                  <a:pt x="918" y="327"/>
                </a:lnTo>
                <a:lnTo>
                  <a:pt x="918" y="322"/>
                </a:lnTo>
                <a:lnTo>
                  <a:pt x="918" y="316"/>
                </a:lnTo>
                <a:lnTo>
                  <a:pt x="924" y="316"/>
                </a:lnTo>
                <a:lnTo>
                  <a:pt x="924" y="322"/>
                </a:lnTo>
                <a:lnTo>
                  <a:pt x="929" y="322"/>
                </a:lnTo>
                <a:lnTo>
                  <a:pt x="935" y="316"/>
                </a:lnTo>
                <a:lnTo>
                  <a:pt x="935" y="322"/>
                </a:lnTo>
                <a:lnTo>
                  <a:pt x="941" y="322"/>
                </a:lnTo>
                <a:lnTo>
                  <a:pt x="947" y="322"/>
                </a:lnTo>
                <a:lnTo>
                  <a:pt x="952" y="322"/>
                </a:lnTo>
                <a:lnTo>
                  <a:pt x="952" y="316"/>
                </a:lnTo>
                <a:lnTo>
                  <a:pt x="947" y="316"/>
                </a:lnTo>
                <a:lnTo>
                  <a:pt x="952" y="311"/>
                </a:lnTo>
                <a:lnTo>
                  <a:pt x="952" y="316"/>
                </a:lnTo>
                <a:lnTo>
                  <a:pt x="958" y="316"/>
                </a:lnTo>
                <a:lnTo>
                  <a:pt x="958" y="311"/>
                </a:lnTo>
                <a:lnTo>
                  <a:pt x="952" y="311"/>
                </a:lnTo>
                <a:lnTo>
                  <a:pt x="947" y="306"/>
                </a:lnTo>
                <a:lnTo>
                  <a:pt x="952" y="306"/>
                </a:lnTo>
                <a:lnTo>
                  <a:pt x="958" y="306"/>
                </a:lnTo>
                <a:lnTo>
                  <a:pt x="958" y="300"/>
                </a:lnTo>
                <a:lnTo>
                  <a:pt x="958" y="295"/>
                </a:lnTo>
                <a:lnTo>
                  <a:pt x="964" y="295"/>
                </a:lnTo>
                <a:lnTo>
                  <a:pt x="958" y="295"/>
                </a:lnTo>
                <a:lnTo>
                  <a:pt x="958" y="290"/>
                </a:lnTo>
                <a:lnTo>
                  <a:pt x="964" y="290"/>
                </a:lnTo>
                <a:lnTo>
                  <a:pt x="964" y="295"/>
                </a:lnTo>
                <a:lnTo>
                  <a:pt x="969" y="295"/>
                </a:lnTo>
                <a:lnTo>
                  <a:pt x="969" y="290"/>
                </a:lnTo>
                <a:lnTo>
                  <a:pt x="975" y="290"/>
                </a:lnTo>
                <a:lnTo>
                  <a:pt x="975" y="295"/>
                </a:lnTo>
                <a:lnTo>
                  <a:pt x="981" y="295"/>
                </a:lnTo>
                <a:lnTo>
                  <a:pt x="981" y="290"/>
                </a:lnTo>
                <a:lnTo>
                  <a:pt x="986" y="290"/>
                </a:lnTo>
                <a:lnTo>
                  <a:pt x="981" y="285"/>
                </a:lnTo>
                <a:lnTo>
                  <a:pt x="986" y="285"/>
                </a:lnTo>
                <a:lnTo>
                  <a:pt x="986" y="279"/>
                </a:lnTo>
                <a:lnTo>
                  <a:pt x="992" y="279"/>
                </a:lnTo>
                <a:lnTo>
                  <a:pt x="997" y="279"/>
                </a:lnTo>
                <a:lnTo>
                  <a:pt x="1003" y="285"/>
                </a:lnTo>
                <a:lnTo>
                  <a:pt x="1003" y="290"/>
                </a:lnTo>
                <a:lnTo>
                  <a:pt x="1009" y="290"/>
                </a:lnTo>
                <a:lnTo>
                  <a:pt x="1014" y="285"/>
                </a:lnTo>
                <a:lnTo>
                  <a:pt x="1014" y="279"/>
                </a:lnTo>
                <a:lnTo>
                  <a:pt x="1020" y="285"/>
                </a:lnTo>
                <a:lnTo>
                  <a:pt x="1020" y="279"/>
                </a:lnTo>
                <a:lnTo>
                  <a:pt x="1031" y="274"/>
                </a:lnTo>
                <a:lnTo>
                  <a:pt x="1031" y="279"/>
                </a:lnTo>
                <a:lnTo>
                  <a:pt x="1037" y="279"/>
                </a:lnTo>
                <a:lnTo>
                  <a:pt x="1037" y="274"/>
                </a:lnTo>
                <a:lnTo>
                  <a:pt x="1037" y="279"/>
                </a:lnTo>
                <a:lnTo>
                  <a:pt x="1037" y="285"/>
                </a:lnTo>
                <a:lnTo>
                  <a:pt x="1043" y="285"/>
                </a:lnTo>
                <a:lnTo>
                  <a:pt x="1037" y="285"/>
                </a:lnTo>
                <a:lnTo>
                  <a:pt x="1037" y="290"/>
                </a:lnTo>
                <a:lnTo>
                  <a:pt x="1043" y="290"/>
                </a:lnTo>
                <a:lnTo>
                  <a:pt x="1043" y="295"/>
                </a:lnTo>
                <a:lnTo>
                  <a:pt x="1049" y="295"/>
                </a:lnTo>
                <a:lnTo>
                  <a:pt x="1049" y="300"/>
                </a:lnTo>
                <a:lnTo>
                  <a:pt x="1049" y="306"/>
                </a:lnTo>
                <a:lnTo>
                  <a:pt x="1054" y="306"/>
                </a:lnTo>
                <a:lnTo>
                  <a:pt x="1049" y="306"/>
                </a:lnTo>
                <a:lnTo>
                  <a:pt x="1049" y="311"/>
                </a:lnTo>
                <a:lnTo>
                  <a:pt x="1049" y="316"/>
                </a:lnTo>
                <a:lnTo>
                  <a:pt x="1054" y="316"/>
                </a:lnTo>
                <a:lnTo>
                  <a:pt x="1060" y="316"/>
                </a:lnTo>
                <a:lnTo>
                  <a:pt x="1066" y="316"/>
                </a:lnTo>
                <a:lnTo>
                  <a:pt x="1066" y="311"/>
                </a:lnTo>
                <a:lnTo>
                  <a:pt x="1071" y="311"/>
                </a:lnTo>
                <a:lnTo>
                  <a:pt x="1077" y="311"/>
                </a:lnTo>
                <a:lnTo>
                  <a:pt x="1082" y="306"/>
                </a:lnTo>
                <a:lnTo>
                  <a:pt x="1088" y="306"/>
                </a:lnTo>
                <a:lnTo>
                  <a:pt x="1094" y="306"/>
                </a:lnTo>
                <a:lnTo>
                  <a:pt x="1099" y="306"/>
                </a:lnTo>
                <a:lnTo>
                  <a:pt x="1094" y="300"/>
                </a:lnTo>
                <a:lnTo>
                  <a:pt x="1094" y="295"/>
                </a:lnTo>
                <a:lnTo>
                  <a:pt x="1099" y="290"/>
                </a:lnTo>
                <a:lnTo>
                  <a:pt x="1105" y="290"/>
                </a:lnTo>
                <a:lnTo>
                  <a:pt x="1111" y="290"/>
                </a:lnTo>
                <a:lnTo>
                  <a:pt x="1111" y="295"/>
                </a:lnTo>
                <a:lnTo>
                  <a:pt x="1111" y="300"/>
                </a:lnTo>
                <a:lnTo>
                  <a:pt x="1116" y="300"/>
                </a:lnTo>
                <a:lnTo>
                  <a:pt x="1116" y="306"/>
                </a:lnTo>
                <a:lnTo>
                  <a:pt x="1116" y="311"/>
                </a:lnTo>
                <a:lnTo>
                  <a:pt x="1116" y="316"/>
                </a:lnTo>
                <a:lnTo>
                  <a:pt x="1122" y="322"/>
                </a:lnTo>
                <a:lnTo>
                  <a:pt x="1134" y="337"/>
                </a:lnTo>
                <a:lnTo>
                  <a:pt x="1134" y="343"/>
                </a:lnTo>
                <a:lnTo>
                  <a:pt x="1139" y="343"/>
                </a:lnTo>
                <a:lnTo>
                  <a:pt x="1139" y="348"/>
                </a:lnTo>
                <a:lnTo>
                  <a:pt x="1145" y="353"/>
                </a:lnTo>
                <a:lnTo>
                  <a:pt x="1145" y="359"/>
                </a:lnTo>
                <a:lnTo>
                  <a:pt x="1150" y="364"/>
                </a:lnTo>
                <a:lnTo>
                  <a:pt x="1150" y="369"/>
                </a:lnTo>
                <a:lnTo>
                  <a:pt x="1150" y="374"/>
                </a:lnTo>
                <a:lnTo>
                  <a:pt x="1150" y="380"/>
                </a:lnTo>
                <a:lnTo>
                  <a:pt x="1150" y="385"/>
                </a:lnTo>
                <a:lnTo>
                  <a:pt x="1145" y="385"/>
                </a:lnTo>
                <a:lnTo>
                  <a:pt x="1139" y="385"/>
                </a:lnTo>
                <a:lnTo>
                  <a:pt x="1134" y="385"/>
                </a:lnTo>
                <a:lnTo>
                  <a:pt x="1128" y="385"/>
                </a:lnTo>
                <a:lnTo>
                  <a:pt x="1128" y="390"/>
                </a:lnTo>
                <a:lnTo>
                  <a:pt x="1128" y="395"/>
                </a:lnTo>
                <a:lnTo>
                  <a:pt x="1116" y="395"/>
                </a:lnTo>
                <a:lnTo>
                  <a:pt x="1111" y="395"/>
                </a:lnTo>
                <a:lnTo>
                  <a:pt x="1111" y="401"/>
                </a:lnTo>
                <a:lnTo>
                  <a:pt x="1105" y="401"/>
                </a:lnTo>
                <a:lnTo>
                  <a:pt x="1105" y="406"/>
                </a:lnTo>
                <a:lnTo>
                  <a:pt x="1099" y="411"/>
                </a:lnTo>
                <a:lnTo>
                  <a:pt x="1105" y="411"/>
                </a:lnTo>
                <a:lnTo>
                  <a:pt x="1099" y="417"/>
                </a:lnTo>
                <a:lnTo>
                  <a:pt x="1094" y="422"/>
                </a:lnTo>
                <a:lnTo>
                  <a:pt x="1088" y="427"/>
                </a:lnTo>
                <a:lnTo>
                  <a:pt x="1082" y="427"/>
                </a:lnTo>
                <a:lnTo>
                  <a:pt x="1077" y="427"/>
                </a:lnTo>
                <a:lnTo>
                  <a:pt x="1077" y="433"/>
                </a:lnTo>
                <a:lnTo>
                  <a:pt x="1082" y="438"/>
                </a:lnTo>
                <a:lnTo>
                  <a:pt x="1082" y="443"/>
                </a:lnTo>
                <a:lnTo>
                  <a:pt x="1082" y="448"/>
                </a:lnTo>
                <a:lnTo>
                  <a:pt x="1082" y="454"/>
                </a:lnTo>
                <a:lnTo>
                  <a:pt x="1088" y="459"/>
                </a:lnTo>
                <a:lnTo>
                  <a:pt x="1094" y="464"/>
                </a:lnTo>
                <a:lnTo>
                  <a:pt x="1094" y="469"/>
                </a:lnTo>
                <a:lnTo>
                  <a:pt x="1094" y="475"/>
                </a:lnTo>
                <a:lnTo>
                  <a:pt x="1088" y="475"/>
                </a:lnTo>
                <a:lnTo>
                  <a:pt x="1088" y="480"/>
                </a:lnTo>
                <a:lnTo>
                  <a:pt x="1082" y="480"/>
                </a:lnTo>
                <a:lnTo>
                  <a:pt x="1082" y="485"/>
                </a:lnTo>
                <a:lnTo>
                  <a:pt x="1082" y="491"/>
                </a:lnTo>
                <a:lnTo>
                  <a:pt x="1082" y="496"/>
                </a:lnTo>
                <a:lnTo>
                  <a:pt x="1082" y="501"/>
                </a:lnTo>
                <a:lnTo>
                  <a:pt x="1088" y="501"/>
                </a:lnTo>
                <a:lnTo>
                  <a:pt x="1088" y="506"/>
                </a:lnTo>
                <a:lnTo>
                  <a:pt x="1094" y="506"/>
                </a:lnTo>
                <a:lnTo>
                  <a:pt x="1099" y="506"/>
                </a:lnTo>
                <a:lnTo>
                  <a:pt x="1105" y="506"/>
                </a:lnTo>
                <a:lnTo>
                  <a:pt x="1111" y="506"/>
                </a:lnTo>
                <a:lnTo>
                  <a:pt x="1116" y="512"/>
                </a:lnTo>
                <a:lnTo>
                  <a:pt x="1116" y="517"/>
                </a:lnTo>
                <a:lnTo>
                  <a:pt x="1111" y="517"/>
                </a:lnTo>
                <a:lnTo>
                  <a:pt x="1111" y="522"/>
                </a:lnTo>
                <a:lnTo>
                  <a:pt x="1111" y="527"/>
                </a:lnTo>
                <a:lnTo>
                  <a:pt x="1105" y="533"/>
                </a:lnTo>
                <a:lnTo>
                  <a:pt x="1111" y="533"/>
                </a:lnTo>
                <a:lnTo>
                  <a:pt x="1116" y="538"/>
                </a:lnTo>
                <a:lnTo>
                  <a:pt x="1122" y="538"/>
                </a:lnTo>
                <a:lnTo>
                  <a:pt x="1122" y="543"/>
                </a:lnTo>
                <a:lnTo>
                  <a:pt x="1116" y="543"/>
                </a:lnTo>
                <a:lnTo>
                  <a:pt x="1111" y="549"/>
                </a:lnTo>
                <a:lnTo>
                  <a:pt x="1111" y="554"/>
                </a:lnTo>
                <a:lnTo>
                  <a:pt x="1116" y="559"/>
                </a:lnTo>
                <a:lnTo>
                  <a:pt x="1116" y="564"/>
                </a:lnTo>
                <a:lnTo>
                  <a:pt x="1116" y="570"/>
                </a:lnTo>
                <a:lnTo>
                  <a:pt x="1122" y="575"/>
                </a:lnTo>
                <a:lnTo>
                  <a:pt x="1116" y="575"/>
                </a:lnTo>
                <a:lnTo>
                  <a:pt x="1111" y="575"/>
                </a:lnTo>
                <a:lnTo>
                  <a:pt x="1111" y="580"/>
                </a:lnTo>
                <a:lnTo>
                  <a:pt x="1111" y="586"/>
                </a:lnTo>
                <a:lnTo>
                  <a:pt x="1105" y="586"/>
                </a:lnTo>
                <a:lnTo>
                  <a:pt x="1105" y="591"/>
                </a:lnTo>
                <a:lnTo>
                  <a:pt x="1111" y="596"/>
                </a:lnTo>
                <a:lnTo>
                  <a:pt x="1105" y="601"/>
                </a:lnTo>
                <a:lnTo>
                  <a:pt x="1105" y="607"/>
                </a:lnTo>
                <a:lnTo>
                  <a:pt x="1099" y="607"/>
                </a:lnTo>
                <a:lnTo>
                  <a:pt x="1094" y="607"/>
                </a:lnTo>
                <a:lnTo>
                  <a:pt x="1088" y="612"/>
                </a:lnTo>
                <a:lnTo>
                  <a:pt x="1082" y="612"/>
                </a:lnTo>
                <a:lnTo>
                  <a:pt x="1077" y="612"/>
                </a:lnTo>
                <a:lnTo>
                  <a:pt x="1071" y="617"/>
                </a:lnTo>
                <a:lnTo>
                  <a:pt x="1066" y="617"/>
                </a:lnTo>
                <a:lnTo>
                  <a:pt x="1071" y="622"/>
                </a:lnTo>
                <a:lnTo>
                  <a:pt x="1077" y="628"/>
                </a:lnTo>
                <a:lnTo>
                  <a:pt x="1077" y="633"/>
                </a:lnTo>
                <a:lnTo>
                  <a:pt x="1071" y="638"/>
                </a:lnTo>
                <a:lnTo>
                  <a:pt x="1071" y="644"/>
                </a:lnTo>
                <a:lnTo>
                  <a:pt x="1071" y="649"/>
                </a:lnTo>
                <a:lnTo>
                  <a:pt x="1066" y="654"/>
                </a:lnTo>
                <a:lnTo>
                  <a:pt x="1066" y="659"/>
                </a:lnTo>
                <a:lnTo>
                  <a:pt x="1060" y="659"/>
                </a:lnTo>
                <a:lnTo>
                  <a:pt x="1054" y="659"/>
                </a:lnTo>
                <a:lnTo>
                  <a:pt x="1049" y="665"/>
                </a:lnTo>
                <a:lnTo>
                  <a:pt x="1049" y="670"/>
                </a:lnTo>
                <a:lnTo>
                  <a:pt x="1049" y="675"/>
                </a:lnTo>
                <a:lnTo>
                  <a:pt x="1049" y="680"/>
                </a:lnTo>
                <a:lnTo>
                  <a:pt x="1043" y="686"/>
                </a:lnTo>
                <a:lnTo>
                  <a:pt x="1037" y="691"/>
                </a:lnTo>
                <a:lnTo>
                  <a:pt x="1031" y="691"/>
                </a:lnTo>
                <a:lnTo>
                  <a:pt x="1031" y="696"/>
                </a:lnTo>
                <a:lnTo>
                  <a:pt x="1026" y="702"/>
                </a:lnTo>
                <a:lnTo>
                  <a:pt x="1020" y="707"/>
                </a:lnTo>
                <a:lnTo>
                  <a:pt x="1014" y="707"/>
                </a:lnTo>
                <a:lnTo>
                  <a:pt x="1009" y="707"/>
                </a:lnTo>
                <a:lnTo>
                  <a:pt x="1009" y="712"/>
                </a:lnTo>
                <a:lnTo>
                  <a:pt x="1003" y="707"/>
                </a:lnTo>
                <a:lnTo>
                  <a:pt x="1003" y="702"/>
                </a:lnTo>
                <a:lnTo>
                  <a:pt x="997" y="702"/>
                </a:lnTo>
                <a:lnTo>
                  <a:pt x="997" y="696"/>
                </a:lnTo>
                <a:lnTo>
                  <a:pt x="992" y="696"/>
                </a:lnTo>
                <a:lnTo>
                  <a:pt x="986" y="696"/>
                </a:lnTo>
                <a:lnTo>
                  <a:pt x="986" y="702"/>
                </a:lnTo>
                <a:lnTo>
                  <a:pt x="981" y="707"/>
                </a:lnTo>
                <a:lnTo>
                  <a:pt x="975" y="707"/>
                </a:lnTo>
                <a:lnTo>
                  <a:pt x="964" y="707"/>
                </a:lnTo>
                <a:lnTo>
                  <a:pt x="958" y="712"/>
                </a:lnTo>
                <a:lnTo>
                  <a:pt x="952" y="712"/>
                </a:lnTo>
                <a:lnTo>
                  <a:pt x="947" y="712"/>
                </a:lnTo>
                <a:lnTo>
                  <a:pt x="941" y="712"/>
                </a:lnTo>
                <a:lnTo>
                  <a:pt x="935" y="712"/>
                </a:lnTo>
                <a:lnTo>
                  <a:pt x="935" y="707"/>
                </a:lnTo>
                <a:lnTo>
                  <a:pt x="929" y="707"/>
                </a:lnTo>
                <a:lnTo>
                  <a:pt x="924" y="707"/>
                </a:lnTo>
                <a:lnTo>
                  <a:pt x="918" y="707"/>
                </a:lnTo>
                <a:lnTo>
                  <a:pt x="913" y="702"/>
                </a:lnTo>
              </a:path>
            </a:pathLst>
          </a:custGeom>
          <a:noFill/>
          <a:ln w="12" cap="flat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5" name="Freeform 227"/>
          <p:cNvSpPr>
            <a:spLocks/>
          </p:cNvSpPr>
          <p:nvPr/>
        </p:nvSpPr>
        <p:spPr bwMode="auto">
          <a:xfrm>
            <a:off x="4130786" y="2858226"/>
            <a:ext cx="794505" cy="1821923"/>
          </a:xfrm>
          <a:custGeom>
            <a:avLst/>
            <a:gdLst/>
            <a:ahLst/>
            <a:cxnLst>
              <a:cxn ang="0">
                <a:pos x="449" y="95"/>
              </a:cxn>
              <a:cxn ang="0">
                <a:pos x="431" y="85"/>
              </a:cxn>
              <a:cxn ang="0">
                <a:pos x="419" y="58"/>
              </a:cxn>
              <a:cxn ang="0">
                <a:pos x="408" y="58"/>
              </a:cxn>
              <a:cxn ang="0">
                <a:pos x="391" y="58"/>
              </a:cxn>
              <a:cxn ang="0">
                <a:pos x="374" y="58"/>
              </a:cxn>
              <a:cxn ang="0">
                <a:pos x="351" y="63"/>
              </a:cxn>
              <a:cxn ang="0">
                <a:pos x="334" y="42"/>
              </a:cxn>
              <a:cxn ang="0">
                <a:pos x="312" y="32"/>
              </a:cxn>
              <a:cxn ang="0">
                <a:pos x="284" y="32"/>
              </a:cxn>
              <a:cxn ang="0">
                <a:pos x="266" y="21"/>
              </a:cxn>
              <a:cxn ang="0">
                <a:pos x="244" y="11"/>
              </a:cxn>
              <a:cxn ang="0">
                <a:pos x="227" y="26"/>
              </a:cxn>
              <a:cxn ang="0">
                <a:pos x="199" y="11"/>
              </a:cxn>
              <a:cxn ang="0">
                <a:pos x="181" y="0"/>
              </a:cxn>
              <a:cxn ang="0">
                <a:pos x="170" y="16"/>
              </a:cxn>
              <a:cxn ang="0">
                <a:pos x="165" y="37"/>
              </a:cxn>
              <a:cxn ang="0">
                <a:pos x="159" y="63"/>
              </a:cxn>
              <a:cxn ang="0">
                <a:pos x="153" y="90"/>
              </a:cxn>
              <a:cxn ang="0">
                <a:pos x="159" y="111"/>
              </a:cxn>
              <a:cxn ang="0">
                <a:pos x="131" y="127"/>
              </a:cxn>
              <a:cxn ang="0">
                <a:pos x="108" y="137"/>
              </a:cxn>
              <a:cxn ang="0">
                <a:pos x="85" y="148"/>
              </a:cxn>
              <a:cxn ang="0">
                <a:pos x="63" y="153"/>
              </a:cxn>
              <a:cxn ang="0">
                <a:pos x="57" y="169"/>
              </a:cxn>
              <a:cxn ang="0">
                <a:pos x="46" y="185"/>
              </a:cxn>
              <a:cxn ang="0">
                <a:pos x="40" y="201"/>
              </a:cxn>
              <a:cxn ang="0">
                <a:pos x="34" y="222"/>
              </a:cxn>
              <a:cxn ang="0">
                <a:pos x="46" y="237"/>
              </a:cxn>
              <a:cxn ang="0">
                <a:pos x="63" y="253"/>
              </a:cxn>
              <a:cxn ang="0">
                <a:pos x="80" y="269"/>
              </a:cxn>
              <a:cxn ang="0">
                <a:pos x="68" y="285"/>
              </a:cxn>
              <a:cxn ang="0">
                <a:pos x="46" y="301"/>
              </a:cxn>
              <a:cxn ang="0">
                <a:pos x="23" y="322"/>
              </a:cxn>
              <a:cxn ang="0">
                <a:pos x="6" y="348"/>
              </a:cxn>
              <a:cxn ang="0">
                <a:pos x="12" y="385"/>
              </a:cxn>
              <a:cxn ang="0">
                <a:pos x="46" y="427"/>
              </a:cxn>
              <a:cxn ang="0">
                <a:pos x="63" y="448"/>
              </a:cxn>
              <a:cxn ang="0">
                <a:pos x="68" y="512"/>
              </a:cxn>
              <a:cxn ang="0">
                <a:pos x="46" y="570"/>
              </a:cxn>
              <a:cxn ang="0">
                <a:pos x="51" y="622"/>
              </a:cxn>
              <a:cxn ang="0">
                <a:pos x="85" y="649"/>
              </a:cxn>
              <a:cxn ang="0">
                <a:pos x="91" y="691"/>
              </a:cxn>
              <a:cxn ang="0">
                <a:pos x="97" y="738"/>
              </a:cxn>
              <a:cxn ang="0">
                <a:pos x="102" y="775"/>
              </a:cxn>
              <a:cxn ang="0">
                <a:pos x="108" y="812"/>
              </a:cxn>
              <a:cxn ang="0">
                <a:pos x="102" y="844"/>
              </a:cxn>
              <a:cxn ang="0">
                <a:pos x="114" y="865"/>
              </a:cxn>
              <a:cxn ang="0">
                <a:pos x="114" y="891"/>
              </a:cxn>
              <a:cxn ang="0">
                <a:pos x="108" y="918"/>
              </a:cxn>
              <a:cxn ang="0">
                <a:pos x="74" y="928"/>
              </a:cxn>
              <a:cxn ang="0">
                <a:pos x="46" y="944"/>
              </a:cxn>
              <a:cxn ang="0">
                <a:pos x="63" y="976"/>
              </a:cxn>
              <a:cxn ang="0">
                <a:pos x="40" y="986"/>
              </a:cxn>
              <a:cxn ang="0">
                <a:pos x="17" y="1002"/>
              </a:cxn>
            </a:cxnLst>
            <a:rect l="0" t="0" r="r" b="b"/>
            <a:pathLst>
              <a:path w="466" h="1007">
                <a:moveTo>
                  <a:pt x="466" y="95"/>
                </a:moveTo>
                <a:lnTo>
                  <a:pt x="460" y="95"/>
                </a:lnTo>
                <a:lnTo>
                  <a:pt x="454" y="95"/>
                </a:lnTo>
                <a:lnTo>
                  <a:pt x="454" y="90"/>
                </a:lnTo>
                <a:lnTo>
                  <a:pt x="449" y="95"/>
                </a:lnTo>
                <a:lnTo>
                  <a:pt x="449" y="90"/>
                </a:lnTo>
                <a:lnTo>
                  <a:pt x="443" y="95"/>
                </a:lnTo>
                <a:lnTo>
                  <a:pt x="443" y="90"/>
                </a:lnTo>
                <a:lnTo>
                  <a:pt x="436" y="90"/>
                </a:lnTo>
                <a:lnTo>
                  <a:pt x="431" y="85"/>
                </a:lnTo>
                <a:lnTo>
                  <a:pt x="431" y="79"/>
                </a:lnTo>
                <a:lnTo>
                  <a:pt x="425" y="74"/>
                </a:lnTo>
                <a:lnTo>
                  <a:pt x="425" y="69"/>
                </a:lnTo>
                <a:lnTo>
                  <a:pt x="425" y="63"/>
                </a:lnTo>
                <a:lnTo>
                  <a:pt x="419" y="58"/>
                </a:lnTo>
                <a:lnTo>
                  <a:pt x="419" y="53"/>
                </a:lnTo>
                <a:lnTo>
                  <a:pt x="414" y="53"/>
                </a:lnTo>
                <a:lnTo>
                  <a:pt x="414" y="58"/>
                </a:lnTo>
                <a:lnTo>
                  <a:pt x="414" y="53"/>
                </a:lnTo>
                <a:lnTo>
                  <a:pt x="408" y="58"/>
                </a:lnTo>
                <a:lnTo>
                  <a:pt x="408" y="53"/>
                </a:lnTo>
                <a:lnTo>
                  <a:pt x="402" y="53"/>
                </a:lnTo>
                <a:lnTo>
                  <a:pt x="397" y="53"/>
                </a:lnTo>
                <a:lnTo>
                  <a:pt x="397" y="58"/>
                </a:lnTo>
                <a:lnTo>
                  <a:pt x="391" y="58"/>
                </a:lnTo>
                <a:lnTo>
                  <a:pt x="386" y="58"/>
                </a:lnTo>
                <a:lnTo>
                  <a:pt x="380" y="58"/>
                </a:lnTo>
                <a:lnTo>
                  <a:pt x="374" y="58"/>
                </a:lnTo>
                <a:lnTo>
                  <a:pt x="374" y="63"/>
                </a:lnTo>
                <a:lnTo>
                  <a:pt x="374" y="58"/>
                </a:lnTo>
                <a:lnTo>
                  <a:pt x="368" y="58"/>
                </a:lnTo>
                <a:lnTo>
                  <a:pt x="363" y="58"/>
                </a:lnTo>
                <a:lnTo>
                  <a:pt x="357" y="58"/>
                </a:lnTo>
                <a:lnTo>
                  <a:pt x="357" y="63"/>
                </a:lnTo>
                <a:lnTo>
                  <a:pt x="351" y="63"/>
                </a:lnTo>
                <a:lnTo>
                  <a:pt x="346" y="58"/>
                </a:lnTo>
                <a:lnTo>
                  <a:pt x="340" y="58"/>
                </a:lnTo>
                <a:lnTo>
                  <a:pt x="340" y="53"/>
                </a:lnTo>
                <a:lnTo>
                  <a:pt x="334" y="53"/>
                </a:lnTo>
                <a:lnTo>
                  <a:pt x="334" y="42"/>
                </a:lnTo>
                <a:lnTo>
                  <a:pt x="329" y="42"/>
                </a:lnTo>
                <a:lnTo>
                  <a:pt x="323" y="42"/>
                </a:lnTo>
                <a:lnTo>
                  <a:pt x="323" y="37"/>
                </a:lnTo>
                <a:lnTo>
                  <a:pt x="318" y="37"/>
                </a:lnTo>
                <a:lnTo>
                  <a:pt x="312" y="32"/>
                </a:lnTo>
                <a:lnTo>
                  <a:pt x="306" y="32"/>
                </a:lnTo>
                <a:lnTo>
                  <a:pt x="301" y="32"/>
                </a:lnTo>
                <a:lnTo>
                  <a:pt x="295" y="32"/>
                </a:lnTo>
                <a:lnTo>
                  <a:pt x="289" y="32"/>
                </a:lnTo>
                <a:lnTo>
                  <a:pt x="284" y="32"/>
                </a:lnTo>
                <a:lnTo>
                  <a:pt x="278" y="32"/>
                </a:lnTo>
                <a:lnTo>
                  <a:pt x="272" y="32"/>
                </a:lnTo>
                <a:lnTo>
                  <a:pt x="272" y="26"/>
                </a:lnTo>
                <a:lnTo>
                  <a:pt x="266" y="26"/>
                </a:lnTo>
                <a:lnTo>
                  <a:pt x="266" y="21"/>
                </a:lnTo>
                <a:lnTo>
                  <a:pt x="261" y="21"/>
                </a:lnTo>
                <a:lnTo>
                  <a:pt x="255" y="16"/>
                </a:lnTo>
                <a:lnTo>
                  <a:pt x="255" y="11"/>
                </a:lnTo>
                <a:lnTo>
                  <a:pt x="249" y="11"/>
                </a:lnTo>
                <a:lnTo>
                  <a:pt x="244" y="11"/>
                </a:lnTo>
                <a:lnTo>
                  <a:pt x="238" y="16"/>
                </a:lnTo>
                <a:lnTo>
                  <a:pt x="238" y="21"/>
                </a:lnTo>
                <a:lnTo>
                  <a:pt x="233" y="21"/>
                </a:lnTo>
                <a:lnTo>
                  <a:pt x="233" y="26"/>
                </a:lnTo>
                <a:lnTo>
                  <a:pt x="227" y="26"/>
                </a:lnTo>
                <a:lnTo>
                  <a:pt x="221" y="26"/>
                </a:lnTo>
                <a:lnTo>
                  <a:pt x="216" y="21"/>
                </a:lnTo>
                <a:lnTo>
                  <a:pt x="210" y="21"/>
                </a:lnTo>
                <a:lnTo>
                  <a:pt x="204" y="16"/>
                </a:lnTo>
                <a:lnTo>
                  <a:pt x="199" y="11"/>
                </a:lnTo>
                <a:lnTo>
                  <a:pt x="193" y="11"/>
                </a:lnTo>
                <a:lnTo>
                  <a:pt x="193" y="5"/>
                </a:lnTo>
                <a:lnTo>
                  <a:pt x="187" y="5"/>
                </a:lnTo>
                <a:lnTo>
                  <a:pt x="181" y="5"/>
                </a:lnTo>
                <a:lnTo>
                  <a:pt x="181" y="0"/>
                </a:lnTo>
                <a:lnTo>
                  <a:pt x="176" y="0"/>
                </a:lnTo>
                <a:lnTo>
                  <a:pt x="170" y="0"/>
                </a:lnTo>
                <a:lnTo>
                  <a:pt x="170" y="5"/>
                </a:lnTo>
                <a:lnTo>
                  <a:pt x="170" y="11"/>
                </a:lnTo>
                <a:lnTo>
                  <a:pt x="170" y="16"/>
                </a:lnTo>
                <a:lnTo>
                  <a:pt x="170" y="21"/>
                </a:lnTo>
                <a:lnTo>
                  <a:pt x="165" y="21"/>
                </a:lnTo>
                <a:lnTo>
                  <a:pt x="170" y="26"/>
                </a:lnTo>
                <a:lnTo>
                  <a:pt x="170" y="32"/>
                </a:lnTo>
                <a:lnTo>
                  <a:pt x="165" y="37"/>
                </a:lnTo>
                <a:lnTo>
                  <a:pt x="165" y="42"/>
                </a:lnTo>
                <a:lnTo>
                  <a:pt x="165" y="48"/>
                </a:lnTo>
                <a:lnTo>
                  <a:pt x="159" y="53"/>
                </a:lnTo>
                <a:lnTo>
                  <a:pt x="159" y="58"/>
                </a:lnTo>
                <a:lnTo>
                  <a:pt x="159" y="63"/>
                </a:lnTo>
                <a:lnTo>
                  <a:pt x="165" y="69"/>
                </a:lnTo>
                <a:lnTo>
                  <a:pt x="165" y="74"/>
                </a:lnTo>
                <a:lnTo>
                  <a:pt x="159" y="79"/>
                </a:lnTo>
                <a:lnTo>
                  <a:pt x="153" y="85"/>
                </a:lnTo>
                <a:lnTo>
                  <a:pt x="153" y="90"/>
                </a:lnTo>
                <a:lnTo>
                  <a:pt x="159" y="90"/>
                </a:lnTo>
                <a:lnTo>
                  <a:pt x="159" y="95"/>
                </a:lnTo>
                <a:lnTo>
                  <a:pt x="159" y="100"/>
                </a:lnTo>
                <a:lnTo>
                  <a:pt x="159" y="106"/>
                </a:lnTo>
                <a:lnTo>
                  <a:pt x="159" y="111"/>
                </a:lnTo>
                <a:lnTo>
                  <a:pt x="153" y="111"/>
                </a:lnTo>
                <a:lnTo>
                  <a:pt x="153" y="116"/>
                </a:lnTo>
                <a:lnTo>
                  <a:pt x="148" y="116"/>
                </a:lnTo>
                <a:lnTo>
                  <a:pt x="142" y="121"/>
                </a:lnTo>
                <a:lnTo>
                  <a:pt x="131" y="127"/>
                </a:lnTo>
                <a:lnTo>
                  <a:pt x="125" y="132"/>
                </a:lnTo>
                <a:lnTo>
                  <a:pt x="119" y="132"/>
                </a:lnTo>
                <a:lnTo>
                  <a:pt x="114" y="132"/>
                </a:lnTo>
                <a:lnTo>
                  <a:pt x="114" y="137"/>
                </a:lnTo>
                <a:lnTo>
                  <a:pt x="108" y="137"/>
                </a:lnTo>
                <a:lnTo>
                  <a:pt x="102" y="137"/>
                </a:lnTo>
                <a:lnTo>
                  <a:pt x="102" y="143"/>
                </a:lnTo>
                <a:lnTo>
                  <a:pt x="97" y="143"/>
                </a:lnTo>
                <a:lnTo>
                  <a:pt x="91" y="148"/>
                </a:lnTo>
                <a:lnTo>
                  <a:pt x="85" y="148"/>
                </a:lnTo>
                <a:lnTo>
                  <a:pt x="80" y="148"/>
                </a:lnTo>
                <a:lnTo>
                  <a:pt x="80" y="143"/>
                </a:lnTo>
                <a:lnTo>
                  <a:pt x="74" y="143"/>
                </a:lnTo>
                <a:lnTo>
                  <a:pt x="68" y="148"/>
                </a:lnTo>
                <a:lnTo>
                  <a:pt x="63" y="153"/>
                </a:lnTo>
                <a:lnTo>
                  <a:pt x="63" y="158"/>
                </a:lnTo>
                <a:lnTo>
                  <a:pt x="57" y="158"/>
                </a:lnTo>
                <a:lnTo>
                  <a:pt x="57" y="164"/>
                </a:lnTo>
                <a:lnTo>
                  <a:pt x="51" y="164"/>
                </a:lnTo>
                <a:lnTo>
                  <a:pt x="57" y="169"/>
                </a:lnTo>
                <a:lnTo>
                  <a:pt x="51" y="174"/>
                </a:lnTo>
                <a:lnTo>
                  <a:pt x="51" y="179"/>
                </a:lnTo>
                <a:lnTo>
                  <a:pt x="46" y="179"/>
                </a:lnTo>
                <a:lnTo>
                  <a:pt x="40" y="185"/>
                </a:lnTo>
                <a:lnTo>
                  <a:pt x="46" y="185"/>
                </a:lnTo>
                <a:lnTo>
                  <a:pt x="46" y="190"/>
                </a:lnTo>
                <a:lnTo>
                  <a:pt x="51" y="190"/>
                </a:lnTo>
                <a:lnTo>
                  <a:pt x="46" y="190"/>
                </a:lnTo>
                <a:lnTo>
                  <a:pt x="46" y="195"/>
                </a:lnTo>
                <a:lnTo>
                  <a:pt x="40" y="201"/>
                </a:lnTo>
                <a:lnTo>
                  <a:pt x="34" y="206"/>
                </a:lnTo>
                <a:lnTo>
                  <a:pt x="34" y="211"/>
                </a:lnTo>
                <a:lnTo>
                  <a:pt x="40" y="211"/>
                </a:lnTo>
                <a:lnTo>
                  <a:pt x="34" y="216"/>
                </a:lnTo>
                <a:lnTo>
                  <a:pt x="34" y="222"/>
                </a:lnTo>
                <a:lnTo>
                  <a:pt x="34" y="227"/>
                </a:lnTo>
                <a:lnTo>
                  <a:pt x="40" y="227"/>
                </a:lnTo>
                <a:lnTo>
                  <a:pt x="40" y="232"/>
                </a:lnTo>
                <a:lnTo>
                  <a:pt x="46" y="232"/>
                </a:lnTo>
                <a:lnTo>
                  <a:pt x="46" y="237"/>
                </a:lnTo>
                <a:lnTo>
                  <a:pt x="51" y="243"/>
                </a:lnTo>
                <a:lnTo>
                  <a:pt x="51" y="248"/>
                </a:lnTo>
                <a:lnTo>
                  <a:pt x="57" y="248"/>
                </a:lnTo>
                <a:lnTo>
                  <a:pt x="57" y="253"/>
                </a:lnTo>
                <a:lnTo>
                  <a:pt x="63" y="253"/>
                </a:lnTo>
                <a:lnTo>
                  <a:pt x="63" y="259"/>
                </a:lnTo>
                <a:lnTo>
                  <a:pt x="68" y="264"/>
                </a:lnTo>
                <a:lnTo>
                  <a:pt x="74" y="264"/>
                </a:lnTo>
                <a:lnTo>
                  <a:pt x="74" y="269"/>
                </a:lnTo>
                <a:lnTo>
                  <a:pt x="80" y="269"/>
                </a:lnTo>
                <a:lnTo>
                  <a:pt x="80" y="274"/>
                </a:lnTo>
                <a:lnTo>
                  <a:pt x="80" y="280"/>
                </a:lnTo>
                <a:lnTo>
                  <a:pt x="74" y="280"/>
                </a:lnTo>
                <a:lnTo>
                  <a:pt x="74" y="285"/>
                </a:lnTo>
                <a:lnTo>
                  <a:pt x="68" y="285"/>
                </a:lnTo>
                <a:lnTo>
                  <a:pt x="63" y="290"/>
                </a:lnTo>
                <a:lnTo>
                  <a:pt x="57" y="290"/>
                </a:lnTo>
                <a:lnTo>
                  <a:pt x="57" y="295"/>
                </a:lnTo>
                <a:lnTo>
                  <a:pt x="51" y="295"/>
                </a:lnTo>
                <a:lnTo>
                  <a:pt x="46" y="301"/>
                </a:lnTo>
                <a:lnTo>
                  <a:pt x="40" y="306"/>
                </a:lnTo>
                <a:lnTo>
                  <a:pt x="40" y="311"/>
                </a:lnTo>
                <a:lnTo>
                  <a:pt x="34" y="311"/>
                </a:lnTo>
                <a:lnTo>
                  <a:pt x="29" y="317"/>
                </a:lnTo>
                <a:lnTo>
                  <a:pt x="23" y="322"/>
                </a:lnTo>
                <a:lnTo>
                  <a:pt x="17" y="322"/>
                </a:lnTo>
                <a:lnTo>
                  <a:pt x="6" y="327"/>
                </a:lnTo>
                <a:lnTo>
                  <a:pt x="0" y="327"/>
                </a:lnTo>
                <a:lnTo>
                  <a:pt x="0" y="343"/>
                </a:lnTo>
                <a:lnTo>
                  <a:pt x="6" y="348"/>
                </a:lnTo>
                <a:lnTo>
                  <a:pt x="6" y="353"/>
                </a:lnTo>
                <a:lnTo>
                  <a:pt x="6" y="359"/>
                </a:lnTo>
                <a:lnTo>
                  <a:pt x="6" y="369"/>
                </a:lnTo>
                <a:lnTo>
                  <a:pt x="12" y="375"/>
                </a:lnTo>
                <a:lnTo>
                  <a:pt x="12" y="385"/>
                </a:lnTo>
                <a:lnTo>
                  <a:pt x="12" y="396"/>
                </a:lnTo>
                <a:lnTo>
                  <a:pt x="23" y="406"/>
                </a:lnTo>
                <a:lnTo>
                  <a:pt x="34" y="417"/>
                </a:lnTo>
                <a:lnTo>
                  <a:pt x="40" y="422"/>
                </a:lnTo>
                <a:lnTo>
                  <a:pt x="46" y="427"/>
                </a:lnTo>
                <a:lnTo>
                  <a:pt x="46" y="433"/>
                </a:lnTo>
                <a:lnTo>
                  <a:pt x="51" y="433"/>
                </a:lnTo>
                <a:lnTo>
                  <a:pt x="57" y="438"/>
                </a:lnTo>
                <a:lnTo>
                  <a:pt x="57" y="443"/>
                </a:lnTo>
                <a:lnTo>
                  <a:pt x="63" y="448"/>
                </a:lnTo>
                <a:lnTo>
                  <a:pt x="68" y="464"/>
                </a:lnTo>
                <a:lnTo>
                  <a:pt x="74" y="480"/>
                </a:lnTo>
                <a:lnTo>
                  <a:pt x="74" y="491"/>
                </a:lnTo>
                <a:lnTo>
                  <a:pt x="68" y="501"/>
                </a:lnTo>
                <a:lnTo>
                  <a:pt x="68" y="512"/>
                </a:lnTo>
                <a:lnTo>
                  <a:pt x="68" y="527"/>
                </a:lnTo>
                <a:lnTo>
                  <a:pt x="63" y="543"/>
                </a:lnTo>
                <a:lnTo>
                  <a:pt x="57" y="549"/>
                </a:lnTo>
                <a:lnTo>
                  <a:pt x="51" y="559"/>
                </a:lnTo>
                <a:lnTo>
                  <a:pt x="46" y="570"/>
                </a:lnTo>
                <a:lnTo>
                  <a:pt x="40" y="585"/>
                </a:lnTo>
                <a:lnTo>
                  <a:pt x="46" y="596"/>
                </a:lnTo>
                <a:lnTo>
                  <a:pt x="46" y="607"/>
                </a:lnTo>
                <a:lnTo>
                  <a:pt x="51" y="612"/>
                </a:lnTo>
                <a:lnTo>
                  <a:pt x="51" y="622"/>
                </a:lnTo>
                <a:lnTo>
                  <a:pt x="57" y="633"/>
                </a:lnTo>
                <a:lnTo>
                  <a:pt x="63" y="638"/>
                </a:lnTo>
                <a:lnTo>
                  <a:pt x="74" y="644"/>
                </a:lnTo>
                <a:lnTo>
                  <a:pt x="80" y="649"/>
                </a:lnTo>
                <a:lnTo>
                  <a:pt x="85" y="649"/>
                </a:lnTo>
                <a:lnTo>
                  <a:pt x="91" y="659"/>
                </a:lnTo>
                <a:lnTo>
                  <a:pt x="91" y="665"/>
                </a:lnTo>
                <a:lnTo>
                  <a:pt x="91" y="675"/>
                </a:lnTo>
                <a:lnTo>
                  <a:pt x="91" y="686"/>
                </a:lnTo>
                <a:lnTo>
                  <a:pt x="91" y="691"/>
                </a:lnTo>
                <a:lnTo>
                  <a:pt x="91" y="702"/>
                </a:lnTo>
                <a:lnTo>
                  <a:pt x="91" y="712"/>
                </a:lnTo>
                <a:lnTo>
                  <a:pt x="91" y="723"/>
                </a:lnTo>
                <a:lnTo>
                  <a:pt x="97" y="728"/>
                </a:lnTo>
                <a:lnTo>
                  <a:pt x="97" y="738"/>
                </a:lnTo>
                <a:lnTo>
                  <a:pt x="102" y="744"/>
                </a:lnTo>
                <a:lnTo>
                  <a:pt x="102" y="754"/>
                </a:lnTo>
                <a:lnTo>
                  <a:pt x="102" y="760"/>
                </a:lnTo>
                <a:lnTo>
                  <a:pt x="102" y="770"/>
                </a:lnTo>
                <a:lnTo>
                  <a:pt x="102" y="775"/>
                </a:lnTo>
                <a:lnTo>
                  <a:pt x="114" y="791"/>
                </a:lnTo>
                <a:lnTo>
                  <a:pt x="114" y="796"/>
                </a:lnTo>
                <a:lnTo>
                  <a:pt x="114" y="802"/>
                </a:lnTo>
                <a:lnTo>
                  <a:pt x="114" y="807"/>
                </a:lnTo>
                <a:lnTo>
                  <a:pt x="108" y="812"/>
                </a:lnTo>
                <a:lnTo>
                  <a:pt x="108" y="818"/>
                </a:lnTo>
                <a:lnTo>
                  <a:pt x="97" y="828"/>
                </a:lnTo>
                <a:lnTo>
                  <a:pt x="97" y="833"/>
                </a:lnTo>
                <a:lnTo>
                  <a:pt x="97" y="839"/>
                </a:lnTo>
                <a:lnTo>
                  <a:pt x="102" y="844"/>
                </a:lnTo>
                <a:lnTo>
                  <a:pt x="108" y="849"/>
                </a:lnTo>
                <a:lnTo>
                  <a:pt x="114" y="849"/>
                </a:lnTo>
                <a:lnTo>
                  <a:pt x="114" y="854"/>
                </a:lnTo>
                <a:lnTo>
                  <a:pt x="114" y="860"/>
                </a:lnTo>
                <a:lnTo>
                  <a:pt x="114" y="865"/>
                </a:lnTo>
                <a:lnTo>
                  <a:pt x="114" y="870"/>
                </a:lnTo>
                <a:lnTo>
                  <a:pt x="114" y="876"/>
                </a:lnTo>
                <a:lnTo>
                  <a:pt x="114" y="881"/>
                </a:lnTo>
                <a:lnTo>
                  <a:pt x="114" y="886"/>
                </a:lnTo>
                <a:lnTo>
                  <a:pt x="114" y="891"/>
                </a:lnTo>
                <a:lnTo>
                  <a:pt x="108" y="897"/>
                </a:lnTo>
                <a:lnTo>
                  <a:pt x="108" y="902"/>
                </a:lnTo>
                <a:lnTo>
                  <a:pt x="108" y="907"/>
                </a:lnTo>
                <a:lnTo>
                  <a:pt x="108" y="912"/>
                </a:lnTo>
                <a:lnTo>
                  <a:pt x="108" y="918"/>
                </a:lnTo>
                <a:lnTo>
                  <a:pt x="97" y="923"/>
                </a:lnTo>
                <a:lnTo>
                  <a:pt x="91" y="923"/>
                </a:lnTo>
                <a:lnTo>
                  <a:pt x="85" y="923"/>
                </a:lnTo>
                <a:lnTo>
                  <a:pt x="80" y="923"/>
                </a:lnTo>
                <a:lnTo>
                  <a:pt x="74" y="928"/>
                </a:lnTo>
                <a:lnTo>
                  <a:pt x="68" y="928"/>
                </a:lnTo>
                <a:lnTo>
                  <a:pt x="63" y="934"/>
                </a:lnTo>
                <a:lnTo>
                  <a:pt x="57" y="939"/>
                </a:lnTo>
                <a:lnTo>
                  <a:pt x="51" y="939"/>
                </a:lnTo>
                <a:lnTo>
                  <a:pt x="46" y="944"/>
                </a:lnTo>
                <a:lnTo>
                  <a:pt x="51" y="949"/>
                </a:lnTo>
                <a:lnTo>
                  <a:pt x="51" y="960"/>
                </a:lnTo>
                <a:lnTo>
                  <a:pt x="57" y="965"/>
                </a:lnTo>
                <a:lnTo>
                  <a:pt x="57" y="970"/>
                </a:lnTo>
                <a:lnTo>
                  <a:pt x="63" y="976"/>
                </a:lnTo>
                <a:lnTo>
                  <a:pt x="57" y="976"/>
                </a:lnTo>
                <a:lnTo>
                  <a:pt x="57" y="981"/>
                </a:lnTo>
                <a:lnTo>
                  <a:pt x="51" y="981"/>
                </a:lnTo>
                <a:lnTo>
                  <a:pt x="46" y="986"/>
                </a:lnTo>
                <a:lnTo>
                  <a:pt x="40" y="986"/>
                </a:lnTo>
                <a:lnTo>
                  <a:pt x="34" y="986"/>
                </a:lnTo>
                <a:lnTo>
                  <a:pt x="34" y="992"/>
                </a:lnTo>
                <a:lnTo>
                  <a:pt x="29" y="997"/>
                </a:lnTo>
                <a:lnTo>
                  <a:pt x="23" y="997"/>
                </a:lnTo>
                <a:lnTo>
                  <a:pt x="17" y="1002"/>
                </a:lnTo>
                <a:lnTo>
                  <a:pt x="12" y="1007"/>
                </a:lnTo>
              </a:path>
            </a:pathLst>
          </a:custGeom>
          <a:noFill/>
          <a:ln w="12" cap="flat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" name="Freeform 228"/>
          <p:cNvSpPr>
            <a:spLocks/>
          </p:cNvSpPr>
          <p:nvPr/>
        </p:nvSpPr>
        <p:spPr bwMode="auto">
          <a:xfrm>
            <a:off x="3453922" y="2838326"/>
            <a:ext cx="242103" cy="238821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17" y="32"/>
              </a:cxn>
              <a:cxn ang="0">
                <a:pos x="28" y="26"/>
              </a:cxn>
              <a:cxn ang="0">
                <a:pos x="40" y="26"/>
              </a:cxn>
              <a:cxn ang="0">
                <a:pos x="51" y="21"/>
              </a:cxn>
              <a:cxn ang="0">
                <a:pos x="63" y="21"/>
              </a:cxn>
              <a:cxn ang="0">
                <a:pos x="74" y="21"/>
              </a:cxn>
              <a:cxn ang="0">
                <a:pos x="85" y="21"/>
              </a:cxn>
              <a:cxn ang="0">
                <a:pos x="96" y="16"/>
              </a:cxn>
              <a:cxn ang="0">
                <a:pos x="108" y="5"/>
              </a:cxn>
              <a:cxn ang="0">
                <a:pos x="113" y="0"/>
              </a:cxn>
              <a:cxn ang="0">
                <a:pos x="119" y="5"/>
              </a:cxn>
              <a:cxn ang="0">
                <a:pos x="125" y="10"/>
              </a:cxn>
              <a:cxn ang="0">
                <a:pos x="130" y="16"/>
              </a:cxn>
              <a:cxn ang="0">
                <a:pos x="136" y="21"/>
              </a:cxn>
              <a:cxn ang="0">
                <a:pos x="142" y="26"/>
              </a:cxn>
              <a:cxn ang="0">
                <a:pos x="136" y="32"/>
              </a:cxn>
              <a:cxn ang="0">
                <a:pos x="130" y="42"/>
              </a:cxn>
              <a:cxn ang="0">
                <a:pos x="119" y="47"/>
              </a:cxn>
              <a:cxn ang="0">
                <a:pos x="113" y="53"/>
              </a:cxn>
              <a:cxn ang="0">
                <a:pos x="108" y="63"/>
              </a:cxn>
              <a:cxn ang="0">
                <a:pos x="102" y="74"/>
              </a:cxn>
              <a:cxn ang="0">
                <a:pos x="96" y="79"/>
              </a:cxn>
              <a:cxn ang="0">
                <a:pos x="91" y="84"/>
              </a:cxn>
              <a:cxn ang="0">
                <a:pos x="79" y="84"/>
              </a:cxn>
              <a:cxn ang="0">
                <a:pos x="74" y="90"/>
              </a:cxn>
              <a:cxn ang="0">
                <a:pos x="74" y="100"/>
              </a:cxn>
              <a:cxn ang="0">
                <a:pos x="63" y="106"/>
              </a:cxn>
              <a:cxn ang="0">
                <a:pos x="51" y="116"/>
              </a:cxn>
              <a:cxn ang="0">
                <a:pos x="45" y="121"/>
              </a:cxn>
              <a:cxn ang="0">
                <a:pos x="40" y="127"/>
              </a:cxn>
              <a:cxn ang="0">
                <a:pos x="34" y="132"/>
              </a:cxn>
              <a:cxn ang="0">
                <a:pos x="0" y="111"/>
              </a:cxn>
              <a:cxn ang="0">
                <a:pos x="12" y="63"/>
              </a:cxn>
              <a:cxn ang="0">
                <a:pos x="0" y="37"/>
              </a:cxn>
            </a:cxnLst>
            <a:rect l="0" t="0" r="r" b="b"/>
            <a:pathLst>
              <a:path w="142" h="132">
                <a:moveTo>
                  <a:pt x="0" y="37"/>
                </a:moveTo>
                <a:lnTo>
                  <a:pt x="6" y="37"/>
                </a:lnTo>
                <a:lnTo>
                  <a:pt x="12" y="37"/>
                </a:lnTo>
                <a:lnTo>
                  <a:pt x="17" y="32"/>
                </a:lnTo>
                <a:lnTo>
                  <a:pt x="23" y="26"/>
                </a:lnTo>
                <a:lnTo>
                  <a:pt x="28" y="26"/>
                </a:lnTo>
                <a:lnTo>
                  <a:pt x="34" y="26"/>
                </a:lnTo>
                <a:lnTo>
                  <a:pt x="40" y="26"/>
                </a:lnTo>
                <a:lnTo>
                  <a:pt x="45" y="26"/>
                </a:lnTo>
                <a:lnTo>
                  <a:pt x="51" y="21"/>
                </a:lnTo>
                <a:lnTo>
                  <a:pt x="57" y="21"/>
                </a:lnTo>
                <a:lnTo>
                  <a:pt x="63" y="21"/>
                </a:lnTo>
                <a:lnTo>
                  <a:pt x="68" y="21"/>
                </a:lnTo>
                <a:lnTo>
                  <a:pt x="74" y="21"/>
                </a:lnTo>
                <a:lnTo>
                  <a:pt x="79" y="21"/>
                </a:lnTo>
                <a:lnTo>
                  <a:pt x="85" y="21"/>
                </a:lnTo>
                <a:lnTo>
                  <a:pt x="91" y="16"/>
                </a:lnTo>
                <a:lnTo>
                  <a:pt x="96" y="16"/>
                </a:lnTo>
                <a:lnTo>
                  <a:pt x="102" y="10"/>
                </a:lnTo>
                <a:lnTo>
                  <a:pt x="108" y="5"/>
                </a:lnTo>
                <a:lnTo>
                  <a:pt x="113" y="5"/>
                </a:lnTo>
                <a:lnTo>
                  <a:pt x="113" y="0"/>
                </a:lnTo>
                <a:lnTo>
                  <a:pt x="113" y="5"/>
                </a:lnTo>
                <a:lnTo>
                  <a:pt x="119" y="5"/>
                </a:lnTo>
                <a:lnTo>
                  <a:pt x="119" y="10"/>
                </a:lnTo>
                <a:lnTo>
                  <a:pt x="125" y="10"/>
                </a:lnTo>
                <a:lnTo>
                  <a:pt x="125" y="16"/>
                </a:lnTo>
                <a:lnTo>
                  <a:pt x="130" y="16"/>
                </a:lnTo>
                <a:lnTo>
                  <a:pt x="136" y="16"/>
                </a:lnTo>
                <a:lnTo>
                  <a:pt x="136" y="21"/>
                </a:lnTo>
                <a:lnTo>
                  <a:pt x="142" y="21"/>
                </a:lnTo>
                <a:lnTo>
                  <a:pt x="142" y="26"/>
                </a:lnTo>
                <a:lnTo>
                  <a:pt x="136" y="26"/>
                </a:lnTo>
                <a:lnTo>
                  <a:pt x="136" y="32"/>
                </a:lnTo>
                <a:lnTo>
                  <a:pt x="136" y="37"/>
                </a:lnTo>
                <a:lnTo>
                  <a:pt x="130" y="42"/>
                </a:lnTo>
                <a:lnTo>
                  <a:pt x="125" y="42"/>
                </a:lnTo>
                <a:lnTo>
                  <a:pt x="119" y="47"/>
                </a:lnTo>
                <a:lnTo>
                  <a:pt x="113" y="47"/>
                </a:lnTo>
                <a:lnTo>
                  <a:pt x="113" y="53"/>
                </a:lnTo>
                <a:lnTo>
                  <a:pt x="113" y="58"/>
                </a:lnTo>
                <a:lnTo>
                  <a:pt x="108" y="63"/>
                </a:lnTo>
                <a:lnTo>
                  <a:pt x="102" y="69"/>
                </a:lnTo>
                <a:lnTo>
                  <a:pt x="102" y="74"/>
                </a:lnTo>
                <a:lnTo>
                  <a:pt x="96" y="74"/>
                </a:lnTo>
                <a:lnTo>
                  <a:pt x="96" y="79"/>
                </a:lnTo>
                <a:lnTo>
                  <a:pt x="91" y="79"/>
                </a:lnTo>
                <a:lnTo>
                  <a:pt x="91" y="84"/>
                </a:lnTo>
                <a:lnTo>
                  <a:pt x="85" y="84"/>
                </a:lnTo>
                <a:lnTo>
                  <a:pt x="79" y="84"/>
                </a:lnTo>
                <a:lnTo>
                  <a:pt x="79" y="90"/>
                </a:lnTo>
                <a:lnTo>
                  <a:pt x="74" y="90"/>
                </a:lnTo>
                <a:lnTo>
                  <a:pt x="74" y="95"/>
                </a:lnTo>
                <a:lnTo>
                  <a:pt x="74" y="100"/>
                </a:lnTo>
                <a:lnTo>
                  <a:pt x="68" y="106"/>
                </a:lnTo>
                <a:lnTo>
                  <a:pt x="63" y="106"/>
                </a:lnTo>
                <a:lnTo>
                  <a:pt x="57" y="111"/>
                </a:lnTo>
                <a:lnTo>
                  <a:pt x="51" y="116"/>
                </a:lnTo>
                <a:lnTo>
                  <a:pt x="45" y="116"/>
                </a:lnTo>
                <a:lnTo>
                  <a:pt x="45" y="121"/>
                </a:lnTo>
                <a:lnTo>
                  <a:pt x="45" y="127"/>
                </a:lnTo>
                <a:lnTo>
                  <a:pt x="40" y="127"/>
                </a:lnTo>
                <a:lnTo>
                  <a:pt x="40" y="132"/>
                </a:lnTo>
                <a:lnTo>
                  <a:pt x="34" y="132"/>
                </a:lnTo>
                <a:lnTo>
                  <a:pt x="12" y="127"/>
                </a:lnTo>
                <a:lnTo>
                  <a:pt x="0" y="111"/>
                </a:lnTo>
                <a:lnTo>
                  <a:pt x="0" y="90"/>
                </a:lnTo>
                <a:lnTo>
                  <a:pt x="12" y="63"/>
                </a:lnTo>
                <a:lnTo>
                  <a:pt x="12" y="42"/>
                </a:lnTo>
                <a:lnTo>
                  <a:pt x="0" y="37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7" name="Freeform 229"/>
          <p:cNvSpPr>
            <a:spLocks/>
          </p:cNvSpPr>
          <p:nvPr/>
        </p:nvSpPr>
        <p:spPr bwMode="auto">
          <a:xfrm>
            <a:off x="2777060" y="2331733"/>
            <a:ext cx="676864" cy="325667"/>
          </a:xfrm>
          <a:custGeom>
            <a:avLst/>
            <a:gdLst/>
            <a:ahLst/>
            <a:cxnLst>
              <a:cxn ang="0">
                <a:pos x="397" y="11"/>
              </a:cxn>
              <a:cxn ang="0">
                <a:pos x="391" y="32"/>
              </a:cxn>
              <a:cxn ang="0">
                <a:pos x="386" y="53"/>
              </a:cxn>
              <a:cxn ang="0">
                <a:pos x="357" y="106"/>
              </a:cxn>
              <a:cxn ang="0">
                <a:pos x="346" y="95"/>
              </a:cxn>
              <a:cxn ang="0">
                <a:pos x="329" y="85"/>
              </a:cxn>
              <a:cxn ang="0">
                <a:pos x="318" y="85"/>
              </a:cxn>
              <a:cxn ang="0">
                <a:pos x="295" y="90"/>
              </a:cxn>
              <a:cxn ang="0">
                <a:pos x="278" y="90"/>
              </a:cxn>
              <a:cxn ang="0">
                <a:pos x="272" y="106"/>
              </a:cxn>
              <a:cxn ang="0">
                <a:pos x="261" y="106"/>
              </a:cxn>
              <a:cxn ang="0">
                <a:pos x="261" y="127"/>
              </a:cxn>
              <a:cxn ang="0">
                <a:pos x="261" y="153"/>
              </a:cxn>
              <a:cxn ang="0">
                <a:pos x="261" y="169"/>
              </a:cxn>
              <a:cxn ang="0">
                <a:pos x="233" y="169"/>
              </a:cxn>
              <a:cxn ang="0">
                <a:pos x="221" y="180"/>
              </a:cxn>
              <a:cxn ang="0">
                <a:pos x="199" y="180"/>
              </a:cxn>
              <a:cxn ang="0">
                <a:pos x="193" y="174"/>
              </a:cxn>
              <a:cxn ang="0">
                <a:pos x="176" y="153"/>
              </a:cxn>
              <a:cxn ang="0">
                <a:pos x="176" y="132"/>
              </a:cxn>
              <a:cxn ang="0">
                <a:pos x="165" y="111"/>
              </a:cxn>
              <a:cxn ang="0">
                <a:pos x="142" y="85"/>
              </a:cxn>
              <a:cxn ang="0">
                <a:pos x="125" y="69"/>
              </a:cxn>
              <a:cxn ang="0">
                <a:pos x="114" y="74"/>
              </a:cxn>
              <a:cxn ang="0">
                <a:pos x="91" y="79"/>
              </a:cxn>
              <a:cxn ang="0">
                <a:pos x="57" y="69"/>
              </a:cxn>
              <a:cxn ang="0">
                <a:pos x="40" y="58"/>
              </a:cxn>
              <a:cxn ang="0">
                <a:pos x="0" y="32"/>
              </a:cxn>
              <a:cxn ang="0">
                <a:pos x="28" y="27"/>
              </a:cxn>
              <a:cxn ang="0">
                <a:pos x="51" y="16"/>
              </a:cxn>
              <a:cxn ang="0">
                <a:pos x="91" y="16"/>
              </a:cxn>
              <a:cxn ang="0">
                <a:pos x="119" y="16"/>
              </a:cxn>
              <a:cxn ang="0">
                <a:pos x="148" y="21"/>
              </a:cxn>
              <a:cxn ang="0">
                <a:pos x="176" y="16"/>
              </a:cxn>
              <a:cxn ang="0">
                <a:pos x="193" y="5"/>
              </a:cxn>
              <a:cxn ang="0">
                <a:pos x="221" y="0"/>
              </a:cxn>
              <a:cxn ang="0">
                <a:pos x="272" y="5"/>
              </a:cxn>
              <a:cxn ang="0">
                <a:pos x="318" y="5"/>
              </a:cxn>
              <a:cxn ang="0">
                <a:pos x="369" y="11"/>
              </a:cxn>
              <a:cxn ang="0">
                <a:pos x="397" y="11"/>
              </a:cxn>
            </a:cxnLst>
            <a:rect l="0" t="0" r="r" b="b"/>
            <a:pathLst>
              <a:path w="397" h="180">
                <a:moveTo>
                  <a:pt x="397" y="11"/>
                </a:moveTo>
                <a:lnTo>
                  <a:pt x="391" y="32"/>
                </a:lnTo>
                <a:lnTo>
                  <a:pt x="386" y="53"/>
                </a:lnTo>
                <a:lnTo>
                  <a:pt x="357" y="106"/>
                </a:lnTo>
                <a:lnTo>
                  <a:pt x="346" y="95"/>
                </a:lnTo>
                <a:lnTo>
                  <a:pt x="329" y="85"/>
                </a:lnTo>
                <a:lnTo>
                  <a:pt x="318" y="85"/>
                </a:lnTo>
                <a:lnTo>
                  <a:pt x="295" y="90"/>
                </a:lnTo>
                <a:lnTo>
                  <a:pt x="278" y="90"/>
                </a:lnTo>
                <a:lnTo>
                  <a:pt x="272" y="106"/>
                </a:lnTo>
                <a:lnTo>
                  <a:pt x="261" y="106"/>
                </a:lnTo>
                <a:lnTo>
                  <a:pt x="261" y="127"/>
                </a:lnTo>
                <a:lnTo>
                  <a:pt x="261" y="153"/>
                </a:lnTo>
                <a:lnTo>
                  <a:pt x="261" y="169"/>
                </a:lnTo>
                <a:lnTo>
                  <a:pt x="233" y="169"/>
                </a:lnTo>
                <a:lnTo>
                  <a:pt x="221" y="180"/>
                </a:lnTo>
                <a:lnTo>
                  <a:pt x="199" y="180"/>
                </a:lnTo>
                <a:lnTo>
                  <a:pt x="193" y="174"/>
                </a:lnTo>
                <a:lnTo>
                  <a:pt x="176" y="153"/>
                </a:lnTo>
                <a:lnTo>
                  <a:pt x="176" y="132"/>
                </a:lnTo>
                <a:lnTo>
                  <a:pt x="165" y="111"/>
                </a:lnTo>
                <a:lnTo>
                  <a:pt x="142" y="85"/>
                </a:lnTo>
                <a:lnTo>
                  <a:pt x="125" y="69"/>
                </a:lnTo>
                <a:lnTo>
                  <a:pt x="114" y="74"/>
                </a:lnTo>
                <a:lnTo>
                  <a:pt x="91" y="79"/>
                </a:lnTo>
                <a:lnTo>
                  <a:pt x="57" y="69"/>
                </a:lnTo>
                <a:lnTo>
                  <a:pt x="40" y="58"/>
                </a:lnTo>
                <a:lnTo>
                  <a:pt x="0" y="32"/>
                </a:lnTo>
                <a:lnTo>
                  <a:pt x="28" y="27"/>
                </a:lnTo>
                <a:lnTo>
                  <a:pt x="51" y="16"/>
                </a:lnTo>
                <a:lnTo>
                  <a:pt x="91" y="16"/>
                </a:lnTo>
                <a:lnTo>
                  <a:pt x="119" y="16"/>
                </a:lnTo>
                <a:lnTo>
                  <a:pt x="148" y="21"/>
                </a:lnTo>
                <a:lnTo>
                  <a:pt x="176" y="16"/>
                </a:lnTo>
                <a:lnTo>
                  <a:pt x="193" y="5"/>
                </a:lnTo>
                <a:lnTo>
                  <a:pt x="221" y="0"/>
                </a:lnTo>
                <a:lnTo>
                  <a:pt x="272" y="5"/>
                </a:lnTo>
                <a:lnTo>
                  <a:pt x="318" y="5"/>
                </a:lnTo>
                <a:lnTo>
                  <a:pt x="369" y="11"/>
                </a:lnTo>
                <a:lnTo>
                  <a:pt x="397" y="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8" name="Freeform 230"/>
          <p:cNvSpPr>
            <a:spLocks/>
          </p:cNvSpPr>
          <p:nvPr/>
        </p:nvSpPr>
        <p:spPr bwMode="auto">
          <a:xfrm>
            <a:off x="3387430" y="2217749"/>
            <a:ext cx="308596" cy="600674"/>
          </a:xfrm>
          <a:custGeom>
            <a:avLst/>
            <a:gdLst/>
            <a:ahLst/>
            <a:cxnLst>
              <a:cxn ang="0">
                <a:pos x="62" y="32"/>
              </a:cxn>
              <a:cxn ang="0">
                <a:pos x="73" y="10"/>
              </a:cxn>
              <a:cxn ang="0">
                <a:pos x="84" y="16"/>
              </a:cxn>
              <a:cxn ang="0">
                <a:pos x="102" y="16"/>
              </a:cxn>
              <a:cxn ang="0">
                <a:pos x="113" y="5"/>
              </a:cxn>
              <a:cxn ang="0">
                <a:pos x="118" y="0"/>
              </a:cxn>
              <a:cxn ang="0">
                <a:pos x="124" y="10"/>
              </a:cxn>
              <a:cxn ang="0">
                <a:pos x="113" y="26"/>
              </a:cxn>
              <a:cxn ang="0">
                <a:pos x="118" y="42"/>
              </a:cxn>
              <a:cxn ang="0">
                <a:pos x="124" y="58"/>
              </a:cxn>
              <a:cxn ang="0">
                <a:pos x="135" y="74"/>
              </a:cxn>
              <a:cxn ang="0">
                <a:pos x="141" y="84"/>
              </a:cxn>
              <a:cxn ang="0">
                <a:pos x="158" y="90"/>
              </a:cxn>
              <a:cxn ang="0">
                <a:pos x="158" y="100"/>
              </a:cxn>
              <a:cxn ang="0">
                <a:pos x="153" y="111"/>
              </a:cxn>
              <a:cxn ang="0">
                <a:pos x="141" y="121"/>
              </a:cxn>
              <a:cxn ang="0">
                <a:pos x="153" y="127"/>
              </a:cxn>
              <a:cxn ang="0">
                <a:pos x="153" y="132"/>
              </a:cxn>
              <a:cxn ang="0">
                <a:pos x="158" y="142"/>
              </a:cxn>
              <a:cxn ang="0">
                <a:pos x="169" y="148"/>
              </a:cxn>
              <a:cxn ang="0">
                <a:pos x="175" y="158"/>
              </a:cxn>
              <a:cxn ang="0">
                <a:pos x="169" y="169"/>
              </a:cxn>
              <a:cxn ang="0">
                <a:pos x="158" y="179"/>
              </a:cxn>
              <a:cxn ang="0">
                <a:pos x="153" y="190"/>
              </a:cxn>
              <a:cxn ang="0">
                <a:pos x="153" y="206"/>
              </a:cxn>
              <a:cxn ang="0">
                <a:pos x="153" y="222"/>
              </a:cxn>
              <a:cxn ang="0">
                <a:pos x="153" y="232"/>
              </a:cxn>
              <a:cxn ang="0">
                <a:pos x="153" y="248"/>
              </a:cxn>
              <a:cxn ang="0">
                <a:pos x="147" y="259"/>
              </a:cxn>
              <a:cxn ang="0">
                <a:pos x="135" y="264"/>
              </a:cxn>
              <a:cxn ang="0">
                <a:pos x="124" y="269"/>
              </a:cxn>
              <a:cxn ang="0">
                <a:pos x="118" y="280"/>
              </a:cxn>
              <a:cxn ang="0">
                <a:pos x="107" y="280"/>
              </a:cxn>
              <a:cxn ang="0">
                <a:pos x="102" y="285"/>
              </a:cxn>
              <a:cxn ang="0">
                <a:pos x="96" y="295"/>
              </a:cxn>
              <a:cxn ang="0">
                <a:pos x="84" y="301"/>
              </a:cxn>
              <a:cxn ang="0">
                <a:pos x="73" y="311"/>
              </a:cxn>
              <a:cxn ang="0">
                <a:pos x="56" y="317"/>
              </a:cxn>
              <a:cxn ang="0">
                <a:pos x="39" y="317"/>
              </a:cxn>
              <a:cxn ang="0">
                <a:pos x="39" y="332"/>
              </a:cxn>
              <a:cxn ang="0">
                <a:pos x="11" y="290"/>
              </a:cxn>
              <a:cxn ang="0">
                <a:pos x="0" y="169"/>
              </a:cxn>
              <a:cxn ang="0">
                <a:pos x="39" y="74"/>
              </a:cxn>
            </a:cxnLst>
            <a:rect l="0" t="0" r="r" b="b"/>
            <a:pathLst>
              <a:path w="181" h="332">
                <a:moveTo>
                  <a:pt x="51" y="32"/>
                </a:moveTo>
                <a:lnTo>
                  <a:pt x="56" y="37"/>
                </a:lnTo>
                <a:lnTo>
                  <a:pt x="62" y="32"/>
                </a:lnTo>
                <a:lnTo>
                  <a:pt x="62" y="16"/>
                </a:lnTo>
                <a:lnTo>
                  <a:pt x="68" y="16"/>
                </a:lnTo>
                <a:lnTo>
                  <a:pt x="73" y="10"/>
                </a:lnTo>
                <a:lnTo>
                  <a:pt x="79" y="10"/>
                </a:lnTo>
                <a:lnTo>
                  <a:pt x="79" y="16"/>
                </a:lnTo>
                <a:lnTo>
                  <a:pt x="84" y="16"/>
                </a:lnTo>
                <a:lnTo>
                  <a:pt x="90" y="21"/>
                </a:lnTo>
                <a:lnTo>
                  <a:pt x="96" y="21"/>
                </a:lnTo>
                <a:lnTo>
                  <a:pt x="102" y="16"/>
                </a:lnTo>
                <a:lnTo>
                  <a:pt x="107" y="16"/>
                </a:lnTo>
                <a:lnTo>
                  <a:pt x="107" y="10"/>
                </a:lnTo>
                <a:lnTo>
                  <a:pt x="113" y="5"/>
                </a:lnTo>
                <a:lnTo>
                  <a:pt x="118" y="0"/>
                </a:lnTo>
                <a:lnTo>
                  <a:pt x="118" y="5"/>
                </a:lnTo>
                <a:lnTo>
                  <a:pt x="118" y="0"/>
                </a:lnTo>
                <a:lnTo>
                  <a:pt x="124" y="0"/>
                </a:lnTo>
                <a:lnTo>
                  <a:pt x="124" y="5"/>
                </a:lnTo>
                <a:lnTo>
                  <a:pt x="124" y="10"/>
                </a:lnTo>
                <a:lnTo>
                  <a:pt x="118" y="16"/>
                </a:lnTo>
                <a:lnTo>
                  <a:pt x="113" y="21"/>
                </a:lnTo>
                <a:lnTo>
                  <a:pt x="113" y="26"/>
                </a:lnTo>
                <a:lnTo>
                  <a:pt x="113" y="32"/>
                </a:lnTo>
                <a:lnTo>
                  <a:pt x="113" y="37"/>
                </a:lnTo>
                <a:lnTo>
                  <a:pt x="118" y="42"/>
                </a:lnTo>
                <a:lnTo>
                  <a:pt x="124" y="42"/>
                </a:lnTo>
                <a:lnTo>
                  <a:pt x="130" y="42"/>
                </a:lnTo>
                <a:lnTo>
                  <a:pt x="124" y="58"/>
                </a:lnTo>
                <a:lnTo>
                  <a:pt x="124" y="63"/>
                </a:lnTo>
                <a:lnTo>
                  <a:pt x="130" y="69"/>
                </a:lnTo>
                <a:lnTo>
                  <a:pt x="135" y="74"/>
                </a:lnTo>
                <a:lnTo>
                  <a:pt x="135" y="79"/>
                </a:lnTo>
                <a:lnTo>
                  <a:pt x="135" y="84"/>
                </a:lnTo>
                <a:lnTo>
                  <a:pt x="141" y="84"/>
                </a:lnTo>
                <a:lnTo>
                  <a:pt x="147" y="90"/>
                </a:lnTo>
                <a:lnTo>
                  <a:pt x="153" y="90"/>
                </a:lnTo>
                <a:lnTo>
                  <a:pt x="158" y="90"/>
                </a:lnTo>
                <a:lnTo>
                  <a:pt x="164" y="90"/>
                </a:lnTo>
                <a:lnTo>
                  <a:pt x="164" y="95"/>
                </a:lnTo>
                <a:lnTo>
                  <a:pt x="158" y="100"/>
                </a:lnTo>
                <a:lnTo>
                  <a:pt x="158" y="105"/>
                </a:lnTo>
                <a:lnTo>
                  <a:pt x="153" y="105"/>
                </a:lnTo>
                <a:lnTo>
                  <a:pt x="153" y="111"/>
                </a:lnTo>
                <a:lnTo>
                  <a:pt x="147" y="111"/>
                </a:lnTo>
                <a:lnTo>
                  <a:pt x="147" y="116"/>
                </a:lnTo>
                <a:lnTo>
                  <a:pt x="141" y="121"/>
                </a:lnTo>
                <a:lnTo>
                  <a:pt x="147" y="121"/>
                </a:lnTo>
                <a:lnTo>
                  <a:pt x="147" y="127"/>
                </a:lnTo>
                <a:lnTo>
                  <a:pt x="153" y="127"/>
                </a:lnTo>
                <a:lnTo>
                  <a:pt x="147" y="127"/>
                </a:lnTo>
                <a:lnTo>
                  <a:pt x="147" y="132"/>
                </a:lnTo>
                <a:lnTo>
                  <a:pt x="153" y="132"/>
                </a:lnTo>
                <a:lnTo>
                  <a:pt x="153" y="137"/>
                </a:lnTo>
                <a:lnTo>
                  <a:pt x="158" y="137"/>
                </a:lnTo>
                <a:lnTo>
                  <a:pt x="158" y="142"/>
                </a:lnTo>
                <a:lnTo>
                  <a:pt x="158" y="148"/>
                </a:lnTo>
                <a:lnTo>
                  <a:pt x="164" y="148"/>
                </a:lnTo>
                <a:lnTo>
                  <a:pt x="169" y="148"/>
                </a:lnTo>
                <a:lnTo>
                  <a:pt x="169" y="153"/>
                </a:lnTo>
                <a:lnTo>
                  <a:pt x="169" y="158"/>
                </a:lnTo>
                <a:lnTo>
                  <a:pt x="175" y="158"/>
                </a:lnTo>
                <a:lnTo>
                  <a:pt x="181" y="164"/>
                </a:lnTo>
                <a:lnTo>
                  <a:pt x="175" y="169"/>
                </a:lnTo>
                <a:lnTo>
                  <a:pt x="169" y="169"/>
                </a:lnTo>
                <a:lnTo>
                  <a:pt x="164" y="169"/>
                </a:lnTo>
                <a:lnTo>
                  <a:pt x="158" y="174"/>
                </a:lnTo>
                <a:lnTo>
                  <a:pt x="158" y="179"/>
                </a:lnTo>
                <a:lnTo>
                  <a:pt x="153" y="179"/>
                </a:lnTo>
                <a:lnTo>
                  <a:pt x="153" y="185"/>
                </a:lnTo>
                <a:lnTo>
                  <a:pt x="153" y="190"/>
                </a:lnTo>
                <a:lnTo>
                  <a:pt x="153" y="195"/>
                </a:lnTo>
                <a:lnTo>
                  <a:pt x="153" y="201"/>
                </a:lnTo>
                <a:lnTo>
                  <a:pt x="153" y="206"/>
                </a:lnTo>
                <a:lnTo>
                  <a:pt x="153" y="211"/>
                </a:lnTo>
                <a:lnTo>
                  <a:pt x="153" y="216"/>
                </a:lnTo>
                <a:lnTo>
                  <a:pt x="153" y="222"/>
                </a:lnTo>
                <a:lnTo>
                  <a:pt x="153" y="227"/>
                </a:lnTo>
                <a:lnTo>
                  <a:pt x="158" y="227"/>
                </a:lnTo>
                <a:lnTo>
                  <a:pt x="153" y="232"/>
                </a:lnTo>
                <a:lnTo>
                  <a:pt x="153" y="237"/>
                </a:lnTo>
                <a:lnTo>
                  <a:pt x="153" y="243"/>
                </a:lnTo>
                <a:lnTo>
                  <a:pt x="153" y="248"/>
                </a:lnTo>
                <a:lnTo>
                  <a:pt x="147" y="248"/>
                </a:lnTo>
                <a:lnTo>
                  <a:pt x="147" y="253"/>
                </a:lnTo>
                <a:lnTo>
                  <a:pt x="147" y="259"/>
                </a:lnTo>
                <a:lnTo>
                  <a:pt x="141" y="259"/>
                </a:lnTo>
                <a:lnTo>
                  <a:pt x="141" y="264"/>
                </a:lnTo>
                <a:lnTo>
                  <a:pt x="135" y="264"/>
                </a:lnTo>
                <a:lnTo>
                  <a:pt x="130" y="264"/>
                </a:lnTo>
                <a:lnTo>
                  <a:pt x="130" y="269"/>
                </a:lnTo>
                <a:lnTo>
                  <a:pt x="124" y="269"/>
                </a:lnTo>
                <a:lnTo>
                  <a:pt x="124" y="274"/>
                </a:lnTo>
                <a:lnTo>
                  <a:pt x="124" y="280"/>
                </a:lnTo>
                <a:lnTo>
                  <a:pt x="118" y="280"/>
                </a:lnTo>
                <a:lnTo>
                  <a:pt x="113" y="285"/>
                </a:lnTo>
                <a:lnTo>
                  <a:pt x="107" y="285"/>
                </a:lnTo>
                <a:lnTo>
                  <a:pt x="107" y="280"/>
                </a:lnTo>
                <a:lnTo>
                  <a:pt x="102" y="285"/>
                </a:lnTo>
                <a:lnTo>
                  <a:pt x="107" y="285"/>
                </a:lnTo>
                <a:lnTo>
                  <a:pt x="102" y="285"/>
                </a:lnTo>
                <a:lnTo>
                  <a:pt x="102" y="290"/>
                </a:lnTo>
                <a:lnTo>
                  <a:pt x="102" y="295"/>
                </a:lnTo>
                <a:lnTo>
                  <a:pt x="96" y="295"/>
                </a:lnTo>
                <a:lnTo>
                  <a:pt x="90" y="290"/>
                </a:lnTo>
                <a:lnTo>
                  <a:pt x="90" y="295"/>
                </a:lnTo>
                <a:lnTo>
                  <a:pt x="84" y="301"/>
                </a:lnTo>
                <a:lnTo>
                  <a:pt x="79" y="301"/>
                </a:lnTo>
                <a:lnTo>
                  <a:pt x="73" y="306"/>
                </a:lnTo>
                <a:lnTo>
                  <a:pt x="73" y="311"/>
                </a:lnTo>
                <a:lnTo>
                  <a:pt x="68" y="311"/>
                </a:lnTo>
                <a:lnTo>
                  <a:pt x="62" y="317"/>
                </a:lnTo>
                <a:lnTo>
                  <a:pt x="56" y="317"/>
                </a:lnTo>
                <a:lnTo>
                  <a:pt x="51" y="317"/>
                </a:lnTo>
                <a:lnTo>
                  <a:pt x="45" y="317"/>
                </a:lnTo>
                <a:lnTo>
                  <a:pt x="39" y="317"/>
                </a:lnTo>
                <a:lnTo>
                  <a:pt x="39" y="322"/>
                </a:lnTo>
                <a:lnTo>
                  <a:pt x="45" y="327"/>
                </a:lnTo>
                <a:lnTo>
                  <a:pt x="39" y="332"/>
                </a:lnTo>
                <a:lnTo>
                  <a:pt x="17" y="322"/>
                </a:lnTo>
                <a:lnTo>
                  <a:pt x="17" y="306"/>
                </a:lnTo>
                <a:lnTo>
                  <a:pt x="11" y="290"/>
                </a:lnTo>
                <a:lnTo>
                  <a:pt x="5" y="243"/>
                </a:lnTo>
                <a:lnTo>
                  <a:pt x="5" y="185"/>
                </a:lnTo>
                <a:lnTo>
                  <a:pt x="0" y="169"/>
                </a:lnTo>
                <a:lnTo>
                  <a:pt x="28" y="116"/>
                </a:lnTo>
                <a:lnTo>
                  <a:pt x="34" y="95"/>
                </a:lnTo>
                <a:lnTo>
                  <a:pt x="39" y="74"/>
                </a:lnTo>
                <a:lnTo>
                  <a:pt x="51" y="63"/>
                </a:lnTo>
                <a:lnTo>
                  <a:pt x="51" y="32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9" name="Freeform 231"/>
          <p:cNvSpPr>
            <a:spLocks/>
          </p:cNvSpPr>
          <p:nvPr/>
        </p:nvSpPr>
        <p:spPr bwMode="auto">
          <a:xfrm>
            <a:off x="4391644" y="2858226"/>
            <a:ext cx="184134" cy="265960"/>
          </a:xfrm>
          <a:custGeom>
            <a:avLst/>
            <a:gdLst/>
            <a:ahLst/>
            <a:cxnLst>
              <a:cxn ang="0">
                <a:pos x="6" y="111"/>
              </a:cxn>
              <a:cxn ang="0">
                <a:pos x="6" y="105"/>
              </a:cxn>
              <a:cxn ang="0">
                <a:pos x="6" y="100"/>
              </a:cxn>
              <a:cxn ang="0">
                <a:pos x="6" y="95"/>
              </a:cxn>
              <a:cxn ang="0">
                <a:pos x="6" y="90"/>
              </a:cxn>
              <a:cxn ang="0">
                <a:pos x="0" y="90"/>
              </a:cxn>
              <a:cxn ang="0">
                <a:pos x="0" y="84"/>
              </a:cxn>
              <a:cxn ang="0">
                <a:pos x="6" y="79"/>
              </a:cxn>
              <a:cxn ang="0">
                <a:pos x="11" y="74"/>
              </a:cxn>
              <a:cxn ang="0">
                <a:pos x="11" y="69"/>
              </a:cxn>
              <a:cxn ang="0">
                <a:pos x="6" y="63"/>
              </a:cxn>
              <a:cxn ang="0">
                <a:pos x="6" y="58"/>
              </a:cxn>
              <a:cxn ang="0">
                <a:pos x="6" y="53"/>
              </a:cxn>
              <a:cxn ang="0">
                <a:pos x="11" y="47"/>
              </a:cxn>
              <a:cxn ang="0">
                <a:pos x="11" y="42"/>
              </a:cxn>
              <a:cxn ang="0">
                <a:pos x="11" y="37"/>
              </a:cxn>
              <a:cxn ang="0">
                <a:pos x="17" y="32"/>
              </a:cxn>
              <a:cxn ang="0">
                <a:pos x="17" y="26"/>
              </a:cxn>
              <a:cxn ang="0">
                <a:pos x="11" y="21"/>
              </a:cxn>
              <a:cxn ang="0">
                <a:pos x="17" y="21"/>
              </a:cxn>
              <a:cxn ang="0">
                <a:pos x="17" y="16"/>
              </a:cxn>
              <a:cxn ang="0">
                <a:pos x="17" y="11"/>
              </a:cxn>
              <a:cxn ang="0">
                <a:pos x="17" y="5"/>
              </a:cxn>
              <a:cxn ang="0">
                <a:pos x="17" y="0"/>
              </a:cxn>
              <a:cxn ang="0">
                <a:pos x="23" y="0"/>
              </a:cxn>
              <a:cxn ang="0">
                <a:pos x="28" y="0"/>
              </a:cxn>
              <a:cxn ang="0">
                <a:pos x="28" y="5"/>
              </a:cxn>
              <a:cxn ang="0">
                <a:pos x="34" y="5"/>
              </a:cxn>
              <a:cxn ang="0">
                <a:pos x="40" y="5"/>
              </a:cxn>
              <a:cxn ang="0">
                <a:pos x="40" y="11"/>
              </a:cxn>
              <a:cxn ang="0">
                <a:pos x="45" y="11"/>
              </a:cxn>
              <a:cxn ang="0">
                <a:pos x="51" y="16"/>
              </a:cxn>
              <a:cxn ang="0">
                <a:pos x="57" y="21"/>
              </a:cxn>
              <a:cxn ang="0">
                <a:pos x="62" y="21"/>
              </a:cxn>
              <a:cxn ang="0">
                <a:pos x="68" y="26"/>
              </a:cxn>
              <a:cxn ang="0">
                <a:pos x="74" y="26"/>
              </a:cxn>
              <a:cxn ang="0">
                <a:pos x="108" y="53"/>
              </a:cxn>
              <a:cxn ang="0">
                <a:pos x="102" y="74"/>
              </a:cxn>
              <a:cxn ang="0">
                <a:pos x="96" y="95"/>
              </a:cxn>
              <a:cxn ang="0">
                <a:pos x="96" y="111"/>
              </a:cxn>
              <a:cxn ang="0">
                <a:pos x="96" y="121"/>
              </a:cxn>
              <a:cxn ang="0">
                <a:pos x="85" y="126"/>
              </a:cxn>
              <a:cxn ang="0">
                <a:pos x="68" y="142"/>
              </a:cxn>
              <a:cxn ang="0">
                <a:pos x="62" y="147"/>
              </a:cxn>
              <a:cxn ang="0">
                <a:pos x="6" y="111"/>
              </a:cxn>
            </a:cxnLst>
            <a:rect l="0" t="0" r="r" b="b"/>
            <a:pathLst>
              <a:path w="108" h="147">
                <a:moveTo>
                  <a:pt x="6" y="111"/>
                </a:moveTo>
                <a:lnTo>
                  <a:pt x="6" y="105"/>
                </a:lnTo>
                <a:lnTo>
                  <a:pt x="6" y="100"/>
                </a:lnTo>
                <a:lnTo>
                  <a:pt x="6" y="95"/>
                </a:lnTo>
                <a:lnTo>
                  <a:pt x="6" y="90"/>
                </a:lnTo>
                <a:lnTo>
                  <a:pt x="0" y="90"/>
                </a:lnTo>
                <a:lnTo>
                  <a:pt x="0" y="84"/>
                </a:lnTo>
                <a:lnTo>
                  <a:pt x="6" y="79"/>
                </a:lnTo>
                <a:lnTo>
                  <a:pt x="11" y="74"/>
                </a:lnTo>
                <a:lnTo>
                  <a:pt x="11" y="69"/>
                </a:lnTo>
                <a:lnTo>
                  <a:pt x="6" y="63"/>
                </a:lnTo>
                <a:lnTo>
                  <a:pt x="6" y="58"/>
                </a:lnTo>
                <a:lnTo>
                  <a:pt x="6" y="53"/>
                </a:lnTo>
                <a:lnTo>
                  <a:pt x="11" y="47"/>
                </a:lnTo>
                <a:lnTo>
                  <a:pt x="11" y="42"/>
                </a:lnTo>
                <a:lnTo>
                  <a:pt x="11" y="37"/>
                </a:lnTo>
                <a:lnTo>
                  <a:pt x="17" y="32"/>
                </a:lnTo>
                <a:lnTo>
                  <a:pt x="17" y="26"/>
                </a:lnTo>
                <a:lnTo>
                  <a:pt x="11" y="21"/>
                </a:lnTo>
                <a:lnTo>
                  <a:pt x="17" y="21"/>
                </a:lnTo>
                <a:lnTo>
                  <a:pt x="17" y="16"/>
                </a:lnTo>
                <a:lnTo>
                  <a:pt x="17" y="11"/>
                </a:lnTo>
                <a:lnTo>
                  <a:pt x="17" y="5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28" y="5"/>
                </a:lnTo>
                <a:lnTo>
                  <a:pt x="34" y="5"/>
                </a:lnTo>
                <a:lnTo>
                  <a:pt x="40" y="5"/>
                </a:lnTo>
                <a:lnTo>
                  <a:pt x="40" y="11"/>
                </a:lnTo>
                <a:lnTo>
                  <a:pt x="45" y="11"/>
                </a:lnTo>
                <a:lnTo>
                  <a:pt x="51" y="16"/>
                </a:lnTo>
                <a:lnTo>
                  <a:pt x="57" y="21"/>
                </a:lnTo>
                <a:lnTo>
                  <a:pt x="62" y="21"/>
                </a:lnTo>
                <a:lnTo>
                  <a:pt x="68" y="26"/>
                </a:lnTo>
                <a:lnTo>
                  <a:pt x="74" y="26"/>
                </a:lnTo>
                <a:lnTo>
                  <a:pt x="108" y="53"/>
                </a:lnTo>
                <a:lnTo>
                  <a:pt x="102" y="74"/>
                </a:lnTo>
                <a:lnTo>
                  <a:pt x="96" y="95"/>
                </a:lnTo>
                <a:lnTo>
                  <a:pt x="96" y="111"/>
                </a:lnTo>
                <a:lnTo>
                  <a:pt x="96" y="121"/>
                </a:lnTo>
                <a:lnTo>
                  <a:pt x="85" y="126"/>
                </a:lnTo>
                <a:lnTo>
                  <a:pt x="68" y="142"/>
                </a:lnTo>
                <a:lnTo>
                  <a:pt x="62" y="147"/>
                </a:lnTo>
                <a:lnTo>
                  <a:pt x="6" y="111"/>
                </a:lnTo>
                <a:close/>
              </a:path>
            </a:pathLst>
          </a:custGeom>
          <a:noFill/>
          <a:ln w="12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0" name="Freeform 232"/>
          <p:cNvSpPr>
            <a:spLocks/>
          </p:cNvSpPr>
          <p:nvPr/>
        </p:nvSpPr>
        <p:spPr bwMode="auto">
          <a:xfrm>
            <a:off x="1774551" y="938603"/>
            <a:ext cx="6393546" cy="4078069"/>
          </a:xfrm>
          <a:custGeom>
            <a:avLst/>
            <a:gdLst/>
            <a:ahLst/>
            <a:cxnLst>
              <a:cxn ang="0">
                <a:pos x="21" y="2047"/>
              </a:cxn>
              <a:cxn ang="0">
                <a:pos x="8" y="1967"/>
              </a:cxn>
              <a:cxn ang="0">
                <a:pos x="112" y="1902"/>
              </a:cxn>
              <a:cxn ang="0">
                <a:pos x="240" y="1691"/>
              </a:cxn>
              <a:cxn ang="0">
                <a:pos x="507" y="1633"/>
              </a:cxn>
              <a:cxn ang="0">
                <a:pos x="435" y="1522"/>
              </a:cxn>
              <a:cxn ang="0">
                <a:pos x="337" y="1321"/>
              </a:cxn>
              <a:cxn ang="0">
                <a:pos x="345" y="1172"/>
              </a:cxn>
              <a:cxn ang="0">
                <a:pos x="422" y="1013"/>
              </a:cxn>
              <a:cxn ang="0">
                <a:pos x="507" y="877"/>
              </a:cxn>
              <a:cxn ang="0">
                <a:pos x="476" y="782"/>
              </a:cxn>
              <a:cxn ang="0">
                <a:pos x="426" y="667"/>
              </a:cxn>
              <a:cxn ang="0">
                <a:pos x="381" y="445"/>
              </a:cxn>
              <a:cxn ang="0">
                <a:pos x="607" y="364"/>
              </a:cxn>
              <a:cxn ang="0">
                <a:pos x="732" y="321"/>
              </a:cxn>
              <a:cxn ang="0">
                <a:pos x="898" y="261"/>
              </a:cxn>
              <a:cxn ang="0">
                <a:pos x="1056" y="192"/>
              </a:cxn>
              <a:cxn ang="0">
                <a:pos x="1375" y="201"/>
              </a:cxn>
              <a:cxn ang="0">
                <a:pos x="1529" y="137"/>
              </a:cxn>
              <a:cxn ang="0">
                <a:pos x="1789" y="201"/>
              </a:cxn>
              <a:cxn ang="0">
                <a:pos x="1865" y="240"/>
              </a:cxn>
              <a:cxn ang="0">
                <a:pos x="1941" y="341"/>
              </a:cxn>
              <a:cxn ang="0">
                <a:pos x="2085" y="231"/>
              </a:cxn>
              <a:cxn ang="0">
                <a:pos x="2208" y="119"/>
              </a:cxn>
              <a:cxn ang="0">
                <a:pos x="2289" y="2"/>
              </a:cxn>
              <a:cxn ang="0">
                <a:pos x="2399" y="12"/>
              </a:cxn>
              <a:cxn ang="0">
                <a:pos x="2552" y="126"/>
              </a:cxn>
              <a:cxn ang="0">
                <a:pos x="2742" y="321"/>
              </a:cxn>
              <a:cxn ang="0">
                <a:pos x="2827" y="454"/>
              </a:cxn>
              <a:cxn ang="0">
                <a:pos x="2879" y="511"/>
              </a:cxn>
              <a:cxn ang="0">
                <a:pos x="3022" y="575"/>
              </a:cxn>
              <a:cxn ang="0">
                <a:pos x="3106" y="684"/>
              </a:cxn>
              <a:cxn ang="0">
                <a:pos x="3237" y="825"/>
              </a:cxn>
              <a:cxn ang="0">
                <a:pos x="3430" y="795"/>
              </a:cxn>
              <a:cxn ang="0">
                <a:pos x="3520" y="838"/>
              </a:cxn>
              <a:cxn ang="0">
                <a:pos x="3655" y="928"/>
              </a:cxn>
              <a:cxn ang="0">
                <a:pos x="3655" y="1047"/>
              </a:cxn>
              <a:cxn ang="0">
                <a:pos x="3650" y="1231"/>
              </a:cxn>
              <a:cxn ang="0">
                <a:pos x="3406" y="1212"/>
              </a:cxn>
              <a:cxn ang="0">
                <a:pos x="3214" y="1236"/>
              </a:cxn>
              <a:cxn ang="0">
                <a:pos x="3089" y="1321"/>
              </a:cxn>
              <a:cxn ang="0">
                <a:pos x="2854" y="1377"/>
              </a:cxn>
              <a:cxn ang="0">
                <a:pos x="2733" y="1381"/>
              </a:cxn>
              <a:cxn ang="0">
                <a:pos x="2652" y="1385"/>
              </a:cxn>
              <a:cxn ang="0">
                <a:pos x="2495" y="1471"/>
              </a:cxn>
              <a:cxn ang="0">
                <a:pos x="2297" y="1496"/>
              </a:cxn>
              <a:cxn ang="0">
                <a:pos x="2188" y="1547"/>
              </a:cxn>
              <a:cxn ang="0">
                <a:pos x="1980" y="1648"/>
              </a:cxn>
              <a:cxn ang="0">
                <a:pos x="1667" y="1859"/>
              </a:cxn>
              <a:cxn ang="0">
                <a:pos x="1537" y="1962"/>
              </a:cxn>
              <a:cxn ang="0">
                <a:pos x="1422" y="2045"/>
              </a:cxn>
              <a:cxn ang="0">
                <a:pos x="1214" y="2047"/>
              </a:cxn>
              <a:cxn ang="0">
                <a:pos x="1092" y="2069"/>
              </a:cxn>
              <a:cxn ang="0">
                <a:pos x="1087" y="1967"/>
              </a:cxn>
              <a:cxn ang="0">
                <a:pos x="957" y="1945"/>
              </a:cxn>
              <a:cxn ang="0">
                <a:pos x="863" y="2031"/>
              </a:cxn>
              <a:cxn ang="0">
                <a:pos x="831" y="2167"/>
              </a:cxn>
              <a:cxn ang="0">
                <a:pos x="620" y="2231"/>
              </a:cxn>
              <a:cxn ang="0">
                <a:pos x="458" y="2205"/>
              </a:cxn>
              <a:cxn ang="0">
                <a:pos x="367" y="2147"/>
              </a:cxn>
              <a:cxn ang="0">
                <a:pos x="318" y="2146"/>
              </a:cxn>
              <a:cxn ang="0">
                <a:pos x="134" y="2120"/>
              </a:cxn>
            </a:cxnLst>
            <a:rect l="0" t="0" r="r" b="b"/>
            <a:pathLst>
              <a:path w="3750" h="2254">
                <a:moveTo>
                  <a:pt x="7" y="2099"/>
                </a:moveTo>
                <a:cubicBezTo>
                  <a:pt x="10" y="2095"/>
                  <a:pt x="17" y="2080"/>
                  <a:pt x="21" y="2077"/>
                </a:cubicBezTo>
                <a:cubicBezTo>
                  <a:pt x="25" y="2074"/>
                  <a:pt x="32" y="2077"/>
                  <a:pt x="35" y="2073"/>
                </a:cubicBezTo>
                <a:cubicBezTo>
                  <a:pt x="38" y="2068"/>
                  <a:pt x="23" y="2050"/>
                  <a:pt x="21" y="2047"/>
                </a:cubicBezTo>
                <a:cubicBezTo>
                  <a:pt x="17" y="2034"/>
                  <a:pt x="0" y="2009"/>
                  <a:pt x="0" y="2009"/>
                </a:cubicBezTo>
                <a:cubicBezTo>
                  <a:pt x="1" y="2005"/>
                  <a:pt x="0" y="1999"/>
                  <a:pt x="4" y="1996"/>
                </a:cubicBezTo>
                <a:cubicBezTo>
                  <a:pt x="8" y="1994"/>
                  <a:pt x="15" y="2004"/>
                  <a:pt x="17" y="2000"/>
                </a:cubicBezTo>
                <a:cubicBezTo>
                  <a:pt x="18" y="1999"/>
                  <a:pt x="8" y="1967"/>
                  <a:pt x="8" y="1967"/>
                </a:cubicBezTo>
                <a:cubicBezTo>
                  <a:pt x="21" y="1921"/>
                  <a:pt x="2" y="1968"/>
                  <a:pt x="27" y="1945"/>
                </a:cubicBezTo>
                <a:cubicBezTo>
                  <a:pt x="34" y="1938"/>
                  <a:pt x="32" y="1925"/>
                  <a:pt x="35" y="1915"/>
                </a:cubicBezTo>
                <a:cubicBezTo>
                  <a:pt x="55" y="1922"/>
                  <a:pt x="74" y="1913"/>
                  <a:pt x="94" y="1919"/>
                </a:cubicBezTo>
                <a:cubicBezTo>
                  <a:pt x="129" y="1909"/>
                  <a:pt x="89" y="1925"/>
                  <a:pt x="112" y="1902"/>
                </a:cubicBezTo>
                <a:cubicBezTo>
                  <a:pt x="119" y="1895"/>
                  <a:pt x="171" y="1849"/>
                  <a:pt x="171" y="1849"/>
                </a:cubicBezTo>
                <a:cubicBezTo>
                  <a:pt x="173" y="1799"/>
                  <a:pt x="169" y="1794"/>
                  <a:pt x="188" y="1747"/>
                </a:cubicBezTo>
                <a:cubicBezTo>
                  <a:pt x="189" y="1733"/>
                  <a:pt x="184" y="1727"/>
                  <a:pt x="202" y="1710"/>
                </a:cubicBezTo>
                <a:cubicBezTo>
                  <a:pt x="209" y="1675"/>
                  <a:pt x="209" y="1689"/>
                  <a:pt x="240" y="1691"/>
                </a:cubicBezTo>
                <a:cubicBezTo>
                  <a:pt x="253" y="1696"/>
                  <a:pt x="283" y="1692"/>
                  <a:pt x="283" y="1692"/>
                </a:cubicBezTo>
                <a:cubicBezTo>
                  <a:pt x="337" y="1689"/>
                  <a:pt x="354" y="1688"/>
                  <a:pt x="399" y="1680"/>
                </a:cubicBezTo>
                <a:cubicBezTo>
                  <a:pt x="431" y="1684"/>
                  <a:pt x="434" y="1686"/>
                  <a:pt x="458" y="1672"/>
                </a:cubicBezTo>
                <a:cubicBezTo>
                  <a:pt x="469" y="1655"/>
                  <a:pt x="487" y="1639"/>
                  <a:pt x="507" y="1633"/>
                </a:cubicBezTo>
                <a:cubicBezTo>
                  <a:pt x="520" y="1616"/>
                  <a:pt x="532" y="1601"/>
                  <a:pt x="539" y="1582"/>
                </a:cubicBezTo>
                <a:cubicBezTo>
                  <a:pt x="530" y="1559"/>
                  <a:pt x="508" y="1567"/>
                  <a:pt x="485" y="1560"/>
                </a:cubicBezTo>
                <a:cubicBezTo>
                  <a:pt x="470" y="1539"/>
                  <a:pt x="481" y="1551"/>
                  <a:pt x="449" y="1531"/>
                </a:cubicBezTo>
                <a:cubicBezTo>
                  <a:pt x="445" y="1527"/>
                  <a:pt x="435" y="1522"/>
                  <a:pt x="435" y="1522"/>
                </a:cubicBezTo>
                <a:cubicBezTo>
                  <a:pt x="428" y="1499"/>
                  <a:pt x="427" y="1478"/>
                  <a:pt x="413" y="1458"/>
                </a:cubicBezTo>
                <a:cubicBezTo>
                  <a:pt x="421" y="1435"/>
                  <a:pt x="421" y="1415"/>
                  <a:pt x="399" y="1402"/>
                </a:cubicBezTo>
                <a:cubicBezTo>
                  <a:pt x="377" y="1435"/>
                  <a:pt x="368" y="1389"/>
                  <a:pt x="359" y="1372"/>
                </a:cubicBezTo>
                <a:cubicBezTo>
                  <a:pt x="349" y="1354"/>
                  <a:pt x="342" y="1342"/>
                  <a:pt x="337" y="1321"/>
                </a:cubicBezTo>
                <a:cubicBezTo>
                  <a:pt x="336" y="1318"/>
                  <a:pt x="344" y="1288"/>
                  <a:pt x="341" y="1283"/>
                </a:cubicBezTo>
                <a:cubicBezTo>
                  <a:pt x="332" y="1267"/>
                  <a:pt x="306" y="1252"/>
                  <a:pt x="296" y="1236"/>
                </a:cubicBezTo>
                <a:cubicBezTo>
                  <a:pt x="303" y="1195"/>
                  <a:pt x="310" y="1203"/>
                  <a:pt x="341" y="1184"/>
                </a:cubicBezTo>
                <a:cubicBezTo>
                  <a:pt x="343" y="1180"/>
                  <a:pt x="345" y="1172"/>
                  <a:pt x="345" y="1172"/>
                </a:cubicBezTo>
                <a:cubicBezTo>
                  <a:pt x="360" y="1147"/>
                  <a:pt x="377" y="1123"/>
                  <a:pt x="387" y="1096"/>
                </a:cubicBezTo>
                <a:cubicBezTo>
                  <a:pt x="404" y="1054"/>
                  <a:pt x="333" y="1157"/>
                  <a:pt x="381" y="1090"/>
                </a:cubicBezTo>
                <a:cubicBezTo>
                  <a:pt x="386" y="1075"/>
                  <a:pt x="404" y="1051"/>
                  <a:pt x="404" y="1051"/>
                </a:cubicBezTo>
                <a:cubicBezTo>
                  <a:pt x="414" y="1021"/>
                  <a:pt x="408" y="1033"/>
                  <a:pt x="422" y="1013"/>
                </a:cubicBezTo>
                <a:cubicBezTo>
                  <a:pt x="428" y="996"/>
                  <a:pt x="430" y="989"/>
                  <a:pt x="449" y="983"/>
                </a:cubicBezTo>
                <a:cubicBezTo>
                  <a:pt x="462" y="970"/>
                  <a:pt x="465" y="960"/>
                  <a:pt x="476" y="945"/>
                </a:cubicBezTo>
                <a:cubicBezTo>
                  <a:pt x="481" y="928"/>
                  <a:pt x="477" y="918"/>
                  <a:pt x="472" y="902"/>
                </a:cubicBezTo>
                <a:cubicBezTo>
                  <a:pt x="482" y="887"/>
                  <a:pt x="489" y="882"/>
                  <a:pt x="507" y="877"/>
                </a:cubicBezTo>
                <a:cubicBezTo>
                  <a:pt x="521" y="857"/>
                  <a:pt x="521" y="839"/>
                  <a:pt x="499" y="825"/>
                </a:cubicBezTo>
                <a:cubicBezTo>
                  <a:pt x="493" y="811"/>
                  <a:pt x="499" y="813"/>
                  <a:pt x="489" y="813"/>
                </a:cubicBezTo>
                <a:cubicBezTo>
                  <a:pt x="481" y="798"/>
                  <a:pt x="470" y="785"/>
                  <a:pt x="463" y="769"/>
                </a:cubicBezTo>
                <a:cubicBezTo>
                  <a:pt x="461" y="764"/>
                  <a:pt x="477" y="777"/>
                  <a:pt x="476" y="782"/>
                </a:cubicBezTo>
                <a:cubicBezTo>
                  <a:pt x="475" y="787"/>
                  <a:pt x="467" y="777"/>
                  <a:pt x="462" y="774"/>
                </a:cubicBezTo>
                <a:cubicBezTo>
                  <a:pt x="453" y="745"/>
                  <a:pt x="452" y="737"/>
                  <a:pt x="472" y="710"/>
                </a:cubicBezTo>
                <a:cubicBezTo>
                  <a:pt x="462" y="697"/>
                  <a:pt x="435" y="680"/>
                  <a:pt x="435" y="680"/>
                </a:cubicBezTo>
                <a:cubicBezTo>
                  <a:pt x="432" y="676"/>
                  <a:pt x="430" y="670"/>
                  <a:pt x="426" y="667"/>
                </a:cubicBezTo>
                <a:cubicBezTo>
                  <a:pt x="422" y="664"/>
                  <a:pt x="414" y="664"/>
                  <a:pt x="413" y="659"/>
                </a:cubicBezTo>
                <a:cubicBezTo>
                  <a:pt x="400" y="628"/>
                  <a:pt x="419" y="621"/>
                  <a:pt x="391" y="603"/>
                </a:cubicBezTo>
                <a:cubicBezTo>
                  <a:pt x="393" y="539"/>
                  <a:pt x="387" y="527"/>
                  <a:pt x="404" y="483"/>
                </a:cubicBezTo>
                <a:cubicBezTo>
                  <a:pt x="383" y="454"/>
                  <a:pt x="389" y="467"/>
                  <a:pt x="381" y="445"/>
                </a:cubicBezTo>
                <a:cubicBezTo>
                  <a:pt x="383" y="439"/>
                  <a:pt x="382" y="433"/>
                  <a:pt x="386" y="428"/>
                </a:cubicBezTo>
                <a:cubicBezTo>
                  <a:pt x="392" y="420"/>
                  <a:pt x="404" y="418"/>
                  <a:pt x="413" y="415"/>
                </a:cubicBezTo>
                <a:cubicBezTo>
                  <a:pt x="442" y="406"/>
                  <a:pt x="473" y="402"/>
                  <a:pt x="503" y="394"/>
                </a:cubicBezTo>
                <a:cubicBezTo>
                  <a:pt x="534" y="373"/>
                  <a:pt x="571" y="374"/>
                  <a:pt x="607" y="364"/>
                </a:cubicBezTo>
                <a:cubicBezTo>
                  <a:pt x="611" y="361"/>
                  <a:pt x="615" y="357"/>
                  <a:pt x="620" y="355"/>
                </a:cubicBezTo>
                <a:cubicBezTo>
                  <a:pt x="630" y="352"/>
                  <a:pt x="643" y="357"/>
                  <a:pt x="651" y="351"/>
                </a:cubicBezTo>
                <a:cubicBezTo>
                  <a:pt x="661" y="345"/>
                  <a:pt x="658" y="326"/>
                  <a:pt x="669" y="325"/>
                </a:cubicBezTo>
                <a:cubicBezTo>
                  <a:pt x="690" y="324"/>
                  <a:pt x="711" y="322"/>
                  <a:pt x="732" y="321"/>
                </a:cubicBezTo>
                <a:cubicBezTo>
                  <a:pt x="747" y="316"/>
                  <a:pt x="757" y="309"/>
                  <a:pt x="773" y="304"/>
                </a:cubicBezTo>
                <a:cubicBezTo>
                  <a:pt x="787" y="294"/>
                  <a:pt x="794" y="283"/>
                  <a:pt x="809" y="274"/>
                </a:cubicBezTo>
                <a:cubicBezTo>
                  <a:pt x="821" y="239"/>
                  <a:pt x="841" y="257"/>
                  <a:pt x="867" y="265"/>
                </a:cubicBezTo>
                <a:cubicBezTo>
                  <a:pt x="877" y="264"/>
                  <a:pt x="898" y="261"/>
                  <a:pt x="898" y="261"/>
                </a:cubicBezTo>
                <a:cubicBezTo>
                  <a:pt x="924" y="261"/>
                  <a:pt x="926" y="255"/>
                  <a:pt x="948" y="248"/>
                </a:cubicBezTo>
                <a:cubicBezTo>
                  <a:pt x="974" y="232"/>
                  <a:pt x="965" y="194"/>
                  <a:pt x="998" y="184"/>
                </a:cubicBezTo>
                <a:cubicBezTo>
                  <a:pt x="1008" y="200"/>
                  <a:pt x="1006" y="208"/>
                  <a:pt x="1025" y="214"/>
                </a:cubicBezTo>
                <a:cubicBezTo>
                  <a:pt x="1049" y="207"/>
                  <a:pt x="1031" y="201"/>
                  <a:pt x="1056" y="192"/>
                </a:cubicBezTo>
                <a:cubicBezTo>
                  <a:pt x="1089" y="201"/>
                  <a:pt x="1103" y="180"/>
                  <a:pt x="1133" y="172"/>
                </a:cubicBezTo>
                <a:cubicBezTo>
                  <a:pt x="1172" y="184"/>
                  <a:pt x="1180" y="178"/>
                  <a:pt x="1221" y="172"/>
                </a:cubicBezTo>
                <a:cubicBezTo>
                  <a:pt x="1241" y="179"/>
                  <a:pt x="1253" y="196"/>
                  <a:pt x="1276" y="197"/>
                </a:cubicBezTo>
                <a:cubicBezTo>
                  <a:pt x="1309" y="200"/>
                  <a:pt x="1343" y="200"/>
                  <a:pt x="1375" y="201"/>
                </a:cubicBezTo>
                <a:cubicBezTo>
                  <a:pt x="1391" y="198"/>
                  <a:pt x="1405" y="193"/>
                  <a:pt x="1420" y="188"/>
                </a:cubicBezTo>
                <a:cubicBezTo>
                  <a:pt x="1434" y="168"/>
                  <a:pt x="1442" y="144"/>
                  <a:pt x="1456" y="124"/>
                </a:cubicBezTo>
                <a:cubicBezTo>
                  <a:pt x="1465" y="99"/>
                  <a:pt x="1470" y="115"/>
                  <a:pt x="1496" y="122"/>
                </a:cubicBezTo>
                <a:cubicBezTo>
                  <a:pt x="1505" y="124"/>
                  <a:pt x="1529" y="137"/>
                  <a:pt x="1529" y="137"/>
                </a:cubicBezTo>
                <a:cubicBezTo>
                  <a:pt x="1597" y="151"/>
                  <a:pt x="1620" y="147"/>
                  <a:pt x="1701" y="136"/>
                </a:cubicBezTo>
                <a:cubicBezTo>
                  <a:pt x="1709" y="160"/>
                  <a:pt x="1722" y="171"/>
                  <a:pt x="1748" y="176"/>
                </a:cubicBezTo>
                <a:cubicBezTo>
                  <a:pt x="1757" y="181"/>
                  <a:pt x="1766" y="187"/>
                  <a:pt x="1775" y="192"/>
                </a:cubicBezTo>
                <a:cubicBezTo>
                  <a:pt x="1779" y="196"/>
                  <a:pt x="1789" y="201"/>
                  <a:pt x="1789" y="201"/>
                </a:cubicBezTo>
                <a:cubicBezTo>
                  <a:pt x="1792" y="205"/>
                  <a:pt x="1794" y="211"/>
                  <a:pt x="1798" y="214"/>
                </a:cubicBezTo>
                <a:cubicBezTo>
                  <a:pt x="1801" y="216"/>
                  <a:pt x="1808" y="215"/>
                  <a:pt x="1811" y="218"/>
                </a:cubicBezTo>
                <a:cubicBezTo>
                  <a:pt x="1837" y="242"/>
                  <a:pt x="1791" y="222"/>
                  <a:pt x="1829" y="236"/>
                </a:cubicBezTo>
                <a:cubicBezTo>
                  <a:pt x="1844" y="257"/>
                  <a:pt x="1843" y="247"/>
                  <a:pt x="1865" y="240"/>
                </a:cubicBezTo>
                <a:cubicBezTo>
                  <a:pt x="1879" y="241"/>
                  <a:pt x="1893" y="239"/>
                  <a:pt x="1906" y="244"/>
                </a:cubicBezTo>
                <a:cubicBezTo>
                  <a:pt x="1910" y="245"/>
                  <a:pt x="1909" y="252"/>
                  <a:pt x="1910" y="257"/>
                </a:cubicBezTo>
                <a:cubicBezTo>
                  <a:pt x="1915" y="275"/>
                  <a:pt x="1913" y="275"/>
                  <a:pt x="1919" y="293"/>
                </a:cubicBezTo>
                <a:cubicBezTo>
                  <a:pt x="1922" y="305"/>
                  <a:pt x="1924" y="349"/>
                  <a:pt x="1941" y="341"/>
                </a:cubicBezTo>
                <a:cubicBezTo>
                  <a:pt x="1954" y="333"/>
                  <a:pt x="1983" y="300"/>
                  <a:pt x="1986" y="297"/>
                </a:cubicBezTo>
                <a:cubicBezTo>
                  <a:pt x="2006" y="277"/>
                  <a:pt x="2004" y="286"/>
                  <a:pt x="2031" y="278"/>
                </a:cubicBezTo>
                <a:cubicBezTo>
                  <a:pt x="2040" y="273"/>
                  <a:pt x="2051" y="272"/>
                  <a:pt x="2058" y="265"/>
                </a:cubicBezTo>
                <a:cubicBezTo>
                  <a:pt x="2069" y="255"/>
                  <a:pt x="2064" y="244"/>
                  <a:pt x="2085" y="231"/>
                </a:cubicBezTo>
                <a:cubicBezTo>
                  <a:pt x="2095" y="218"/>
                  <a:pt x="2122" y="201"/>
                  <a:pt x="2122" y="201"/>
                </a:cubicBezTo>
                <a:cubicBezTo>
                  <a:pt x="2133" y="184"/>
                  <a:pt x="2153" y="179"/>
                  <a:pt x="2171" y="167"/>
                </a:cubicBezTo>
                <a:cubicBezTo>
                  <a:pt x="2176" y="164"/>
                  <a:pt x="2185" y="159"/>
                  <a:pt x="2185" y="159"/>
                </a:cubicBezTo>
                <a:cubicBezTo>
                  <a:pt x="2190" y="144"/>
                  <a:pt x="2201" y="133"/>
                  <a:pt x="2208" y="119"/>
                </a:cubicBezTo>
                <a:cubicBezTo>
                  <a:pt x="2214" y="111"/>
                  <a:pt x="2220" y="82"/>
                  <a:pt x="2220" y="82"/>
                </a:cubicBezTo>
                <a:cubicBezTo>
                  <a:pt x="2219" y="76"/>
                  <a:pt x="2216" y="71"/>
                  <a:pt x="2216" y="64"/>
                </a:cubicBezTo>
                <a:cubicBezTo>
                  <a:pt x="2216" y="14"/>
                  <a:pt x="2229" y="31"/>
                  <a:pt x="2267" y="18"/>
                </a:cubicBezTo>
                <a:cubicBezTo>
                  <a:pt x="2270" y="12"/>
                  <a:pt x="2277" y="0"/>
                  <a:pt x="2289" y="2"/>
                </a:cubicBezTo>
                <a:cubicBezTo>
                  <a:pt x="2294" y="3"/>
                  <a:pt x="2308" y="18"/>
                  <a:pt x="2312" y="20"/>
                </a:cubicBezTo>
                <a:cubicBezTo>
                  <a:pt x="2316" y="23"/>
                  <a:pt x="2339" y="16"/>
                  <a:pt x="2347" y="18"/>
                </a:cubicBezTo>
                <a:cubicBezTo>
                  <a:pt x="2363" y="12"/>
                  <a:pt x="2355" y="13"/>
                  <a:pt x="2369" y="13"/>
                </a:cubicBezTo>
                <a:cubicBezTo>
                  <a:pt x="2384" y="10"/>
                  <a:pt x="2384" y="8"/>
                  <a:pt x="2399" y="12"/>
                </a:cubicBezTo>
                <a:cubicBezTo>
                  <a:pt x="2406" y="14"/>
                  <a:pt x="2415" y="20"/>
                  <a:pt x="2418" y="26"/>
                </a:cubicBezTo>
                <a:cubicBezTo>
                  <a:pt x="2423" y="35"/>
                  <a:pt x="2471" y="74"/>
                  <a:pt x="2482" y="77"/>
                </a:cubicBezTo>
                <a:cubicBezTo>
                  <a:pt x="2506" y="93"/>
                  <a:pt x="2504" y="111"/>
                  <a:pt x="2532" y="116"/>
                </a:cubicBezTo>
                <a:cubicBezTo>
                  <a:pt x="2541" y="130"/>
                  <a:pt x="2542" y="123"/>
                  <a:pt x="2552" y="126"/>
                </a:cubicBezTo>
                <a:cubicBezTo>
                  <a:pt x="2579" y="137"/>
                  <a:pt x="2560" y="137"/>
                  <a:pt x="2603" y="150"/>
                </a:cubicBezTo>
                <a:cubicBezTo>
                  <a:pt x="2611" y="163"/>
                  <a:pt x="2613" y="181"/>
                  <a:pt x="2621" y="192"/>
                </a:cubicBezTo>
                <a:cubicBezTo>
                  <a:pt x="2632" y="208"/>
                  <a:pt x="2672" y="212"/>
                  <a:pt x="2688" y="214"/>
                </a:cubicBezTo>
                <a:cubicBezTo>
                  <a:pt x="2724" y="238"/>
                  <a:pt x="2718" y="287"/>
                  <a:pt x="2742" y="321"/>
                </a:cubicBezTo>
                <a:cubicBezTo>
                  <a:pt x="2752" y="350"/>
                  <a:pt x="2747" y="383"/>
                  <a:pt x="2755" y="414"/>
                </a:cubicBezTo>
                <a:cubicBezTo>
                  <a:pt x="2767" y="431"/>
                  <a:pt x="2767" y="433"/>
                  <a:pt x="2788" y="439"/>
                </a:cubicBezTo>
                <a:cubicBezTo>
                  <a:pt x="2794" y="441"/>
                  <a:pt x="2811" y="449"/>
                  <a:pt x="2811" y="449"/>
                </a:cubicBezTo>
                <a:cubicBezTo>
                  <a:pt x="2813" y="453"/>
                  <a:pt x="2823" y="451"/>
                  <a:pt x="2827" y="454"/>
                </a:cubicBezTo>
                <a:cubicBezTo>
                  <a:pt x="2835" y="458"/>
                  <a:pt x="2854" y="462"/>
                  <a:pt x="2854" y="462"/>
                </a:cubicBezTo>
                <a:cubicBezTo>
                  <a:pt x="2858" y="466"/>
                  <a:pt x="2852" y="479"/>
                  <a:pt x="2856" y="483"/>
                </a:cubicBezTo>
                <a:cubicBezTo>
                  <a:pt x="2860" y="487"/>
                  <a:pt x="2863" y="497"/>
                  <a:pt x="2866" y="501"/>
                </a:cubicBezTo>
                <a:cubicBezTo>
                  <a:pt x="2869" y="504"/>
                  <a:pt x="2876" y="507"/>
                  <a:pt x="2879" y="511"/>
                </a:cubicBezTo>
                <a:cubicBezTo>
                  <a:pt x="2882" y="515"/>
                  <a:pt x="2901" y="527"/>
                  <a:pt x="2927" y="543"/>
                </a:cubicBezTo>
                <a:cubicBezTo>
                  <a:pt x="2947" y="548"/>
                  <a:pt x="2987" y="535"/>
                  <a:pt x="3000" y="535"/>
                </a:cubicBezTo>
                <a:cubicBezTo>
                  <a:pt x="3014" y="535"/>
                  <a:pt x="3004" y="537"/>
                  <a:pt x="3008" y="543"/>
                </a:cubicBezTo>
                <a:cubicBezTo>
                  <a:pt x="3006" y="547"/>
                  <a:pt x="3022" y="571"/>
                  <a:pt x="3022" y="575"/>
                </a:cubicBezTo>
                <a:cubicBezTo>
                  <a:pt x="3022" y="585"/>
                  <a:pt x="3041" y="597"/>
                  <a:pt x="3006" y="555"/>
                </a:cubicBezTo>
                <a:cubicBezTo>
                  <a:pt x="3028" y="583"/>
                  <a:pt x="3046" y="603"/>
                  <a:pt x="3064" y="624"/>
                </a:cubicBezTo>
                <a:cubicBezTo>
                  <a:pt x="3074" y="636"/>
                  <a:pt x="3064" y="643"/>
                  <a:pt x="3089" y="659"/>
                </a:cubicBezTo>
                <a:cubicBezTo>
                  <a:pt x="3095" y="668"/>
                  <a:pt x="3100" y="676"/>
                  <a:pt x="3106" y="684"/>
                </a:cubicBezTo>
                <a:cubicBezTo>
                  <a:pt x="3111" y="692"/>
                  <a:pt x="3104" y="701"/>
                  <a:pt x="3102" y="710"/>
                </a:cubicBezTo>
                <a:cubicBezTo>
                  <a:pt x="3098" y="728"/>
                  <a:pt x="3100" y="746"/>
                  <a:pt x="3093" y="764"/>
                </a:cubicBezTo>
                <a:cubicBezTo>
                  <a:pt x="3098" y="776"/>
                  <a:pt x="3089" y="798"/>
                  <a:pt x="3097" y="808"/>
                </a:cubicBezTo>
                <a:cubicBezTo>
                  <a:pt x="3113" y="827"/>
                  <a:pt x="3207" y="823"/>
                  <a:pt x="3237" y="825"/>
                </a:cubicBezTo>
                <a:cubicBezTo>
                  <a:pt x="3260" y="822"/>
                  <a:pt x="3283" y="819"/>
                  <a:pt x="3304" y="813"/>
                </a:cubicBezTo>
                <a:cubicBezTo>
                  <a:pt x="3320" y="789"/>
                  <a:pt x="3343" y="788"/>
                  <a:pt x="3367" y="774"/>
                </a:cubicBezTo>
                <a:cubicBezTo>
                  <a:pt x="3374" y="757"/>
                  <a:pt x="3381" y="758"/>
                  <a:pt x="3399" y="753"/>
                </a:cubicBezTo>
                <a:cubicBezTo>
                  <a:pt x="3428" y="761"/>
                  <a:pt x="3411" y="780"/>
                  <a:pt x="3430" y="795"/>
                </a:cubicBezTo>
                <a:cubicBezTo>
                  <a:pt x="3444" y="805"/>
                  <a:pt x="3467" y="807"/>
                  <a:pt x="3484" y="813"/>
                </a:cubicBezTo>
                <a:cubicBezTo>
                  <a:pt x="3488" y="809"/>
                  <a:pt x="3491" y="794"/>
                  <a:pt x="3496" y="795"/>
                </a:cubicBezTo>
                <a:cubicBezTo>
                  <a:pt x="3500" y="796"/>
                  <a:pt x="3510" y="810"/>
                  <a:pt x="3512" y="814"/>
                </a:cubicBezTo>
                <a:cubicBezTo>
                  <a:pt x="3518" y="831"/>
                  <a:pt x="3503" y="827"/>
                  <a:pt x="3520" y="838"/>
                </a:cubicBezTo>
                <a:cubicBezTo>
                  <a:pt x="3530" y="837"/>
                  <a:pt x="3538" y="833"/>
                  <a:pt x="3547" y="833"/>
                </a:cubicBezTo>
                <a:cubicBezTo>
                  <a:pt x="3568" y="834"/>
                  <a:pt x="3610" y="842"/>
                  <a:pt x="3610" y="842"/>
                </a:cubicBezTo>
                <a:cubicBezTo>
                  <a:pt x="3631" y="872"/>
                  <a:pt x="3611" y="865"/>
                  <a:pt x="3619" y="887"/>
                </a:cubicBezTo>
                <a:cubicBezTo>
                  <a:pt x="3616" y="906"/>
                  <a:pt x="3627" y="928"/>
                  <a:pt x="3655" y="928"/>
                </a:cubicBezTo>
                <a:cubicBezTo>
                  <a:pt x="3658" y="944"/>
                  <a:pt x="3648" y="965"/>
                  <a:pt x="3651" y="978"/>
                </a:cubicBezTo>
                <a:cubicBezTo>
                  <a:pt x="3654" y="991"/>
                  <a:pt x="3673" y="995"/>
                  <a:pt x="3673" y="1005"/>
                </a:cubicBezTo>
                <a:cubicBezTo>
                  <a:pt x="3665" y="1028"/>
                  <a:pt x="3659" y="1011"/>
                  <a:pt x="3650" y="1035"/>
                </a:cubicBezTo>
                <a:cubicBezTo>
                  <a:pt x="3652" y="1039"/>
                  <a:pt x="3656" y="1043"/>
                  <a:pt x="3655" y="1047"/>
                </a:cubicBezTo>
                <a:cubicBezTo>
                  <a:pt x="3654" y="1058"/>
                  <a:pt x="3646" y="1077"/>
                  <a:pt x="3646" y="1077"/>
                </a:cubicBezTo>
                <a:cubicBezTo>
                  <a:pt x="3680" y="1089"/>
                  <a:pt x="3716" y="1092"/>
                  <a:pt x="3750" y="1103"/>
                </a:cubicBezTo>
                <a:cubicBezTo>
                  <a:pt x="3746" y="1142"/>
                  <a:pt x="3749" y="1166"/>
                  <a:pt x="3704" y="1196"/>
                </a:cubicBezTo>
                <a:cubicBezTo>
                  <a:pt x="3686" y="1208"/>
                  <a:pt x="3670" y="1220"/>
                  <a:pt x="3650" y="1231"/>
                </a:cubicBezTo>
                <a:cubicBezTo>
                  <a:pt x="3627" y="1266"/>
                  <a:pt x="3583" y="1270"/>
                  <a:pt x="3542" y="1274"/>
                </a:cubicBezTo>
                <a:cubicBezTo>
                  <a:pt x="3514" y="1283"/>
                  <a:pt x="3511" y="1272"/>
                  <a:pt x="3483" y="1264"/>
                </a:cubicBezTo>
                <a:cubicBezTo>
                  <a:pt x="3465" y="1238"/>
                  <a:pt x="3449" y="1263"/>
                  <a:pt x="3421" y="1254"/>
                </a:cubicBezTo>
                <a:cubicBezTo>
                  <a:pt x="3426" y="1229"/>
                  <a:pt x="3411" y="1233"/>
                  <a:pt x="3406" y="1212"/>
                </a:cubicBezTo>
                <a:cubicBezTo>
                  <a:pt x="3405" y="1205"/>
                  <a:pt x="3411" y="1180"/>
                  <a:pt x="3403" y="1180"/>
                </a:cubicBezTo>
                <a:cubicBezTo>
                  <a:pt x="3400" y="1179"/>
                  <a:pt x="3372" y="1202"/>
                  <a:pt x="3363" y="1205"/>
                </a:cubicBezTo>
                <a:cubicBezTo>
                  <a:pt x="3328" y="1217"/>
                  <a:pt x="3319" y="1223"/>
                  <a:pt x="3277" y="1227"/>
                </a:cubicBezTo>
                <a:cubicBezTo>
                  <a:pt x="3256" y="1232"/>
                  <a:pt x="3234" y="1229"/>
                  <a:pt x="3214" y="1236"/>
                </a:cubicBezTo>
                <a:cubicBezTo>
                  <a:pt x="3195" y="1241"/>
                  <a:pt x="3188" y="1271"/>
                  <a:pt x="3170" y="1282"/>
                </a:cubicBezTo>
                <a:cubicBezTo>
                  <a:pt x="3160" y="1306"/>
                  <a:pt x="3154" y="1310"/>
                  <a:pt x="3129" y="1325"/>
                </a:cubicBezTo>
                <a:cubicBezTo>
                  <a:pt x="3125" y="1328"/>
                  <a:pt x="3116" y="1333"/>
                  <a:pt x="3116" y="1333"/>
                </a:cubicBezTo>
                <a:cubicBezTo>
                  <a:pt x="3106" y="1330"/>
                  <a:pt x="3099" y="1321"/>
                  <a:pt x="3089" y="1321"/>
                </a:cubicBezTo>
                <a:cubicBezTo>
                  <a:pt x="3069" y="1318"/>
                  <a:pt x="3049" y="1327"/>
                  <a:pt x="3030" y="1329"/>
                </a:cubicBezTo>
                <a:cubicBezTo>
                  <a:pt x="3020" y="1333"/>
                  <a:pt x="3009" y="1335"/>
                  <a:pt x="2998" y="1338"/>
                </a:cubicBezTo>
                <a:cubicBezTo>
                  <a:pt x="2994" y="1340"/>
                  <a:pt x="2985" y="1342"/>
                  <a:pt x="2985" y="1342"/>
                </a:cubicBezTo>
                <a:cubicBezTo>
                  <a:pt x="2940" y="1370"/>
                  <a:pt x="2909" y="1373"/>
                  <a:pt x="2854" y="1377"/>
                </a:cubicBezTo>
                <a:cubicBezTo>
                  <a:pt x="2840" y="1380"/>
                  <a:pt x="2822" y="1382"/>
                  <a:pt x="2810" y="1390"/>
                </a:cubicBezTo>
                <a:cubicBezTo>
                  <a:pt x="2767" y="1412"/>
                  <a:pt x="2798" y="1402"/>
                  <a:pt x="2769" y="1410"/>
                </a:cubicBezTo>
                <a:cubicBezTo>
                  <a:pt x="2760" y="1409"/>
                  <a:pt x="2750" y="1410"/>
                  <a:pt x="2742" y="1406"/>
                </a:cubicBezTo>
                <a:cubicBezTo>
                  <a:pt x="2734" y="1402"/>
                  <a:pt x="2739" y="1388"/>
                  <a:pt x="2733" y="1381"/>
                </a:cubicBezTo>
                <a:cubicBezTo>
                  <a:pt x="2726" y="1373"/>
                  <a:pt x="2716" y="1371"/>
                  <a:pt x="2706" y="1368"/>
                </a:cubicBezTo>
                <a:cubicBezTo>
                  <a:pt x="2702" y="1370"/>
                  <a:pt x="2697" y="1370"/>
                  <a:pt x="2692" y="1372"/>
                </a:cubicBezTo>
                <a:cubicBezTo>
                  <a:pt x="2688" y="1374"/>
                  <a:pt x="2683" y="1375"/>
                  <a:pt x="2679" y="1377"/>
                </a:cubicBezTo>
                <a:cubicBezTo>
                  <a:pt x="2670" y="1380"/>
                  <a:pt x="2652" y="1385"/>
                  <a:pt x="2652" y="1385"/>
                </a:cubicBezTo>
                <a:cubicBezTo>
                  <a:pt x="2635" y="1401"/>
                  <a:pt x="2621" y="1408"/>
                  <a:pt x="2598" y="1415"/>
                </a:cubicBezTo>
                <a:cubicBezTo>
                  <a:pt x="2589" y="1418"/>
                  <a:pt x="2571" y="1423"/>
                  <a:pt x="2571" y="1423"/>
                </a:cubicBezTo>
                <a:cubicBezTo>
                  <a:pt x="2557" y="1433"/>
                  <a:pt x="2547" y="1444"/>
                  <a:pt x="2531" y="1449"/>
                </a:cubicBezTo>
                <a:cubicBezTo>
                  <a:pt x="2520" y="1465"/>
                  <a:pt x="2514" y="1465"/>
                  <a:pt x="2495" y="1471"/>
                </a:cubicBezTo>
                <a:cubicBezTo>
                  <a:pt x="2488" y="1468"/>
                  <a:pt x="2472" y="1465"/>
                  <a:pt x="2468" y="1458"/>
                </a:cubicBezTo>
                <a:cubicBezTo>
                  <a:pt x="2455" y="1437"/>
                  <a:pt x="2471" y="1430"/>
                  <a:pt x="2454" y="1412"/>
                </a:cubicBezTo>
                <a:cubicBezTo>
                  <a:pt x="2417" y="1418"/>
                  <a:pt x="2409" y="1436"/>
                  <a:pt x="2382" y="1454"/>
                </a:cubicBezTo>
                <a:cubicBezTo>
                  <a:pt x="2352" y="1497"/>
                  <a:pt x="2364" y="1491"/>
                  <a:pt x="2297" y="1496"/>
                </a:cubicBezTo>
                <a:cubicBezTo>
                  <a:pt x="2273" y="1531"/>
                  <a:pt x="2289" y="1515"/>
                  <a:pt x="2252" y="1539"/>
                </a:cubicBezTo>
                <a:cubicBezTo>
                  <a:pt x="2243" y="1544"/>
                  <a:pt x="2235" y="1570"/>
                  <a:pt x="2211" y="1571"/>
                </a:cubicBezTo>
                <a:cubicBezTo>
                  <a:pt x="2211" y="1571"/>
                  <a:pt x="2221" y="1569"/>
                  <a:pt x="2212" y="1569"/>
                </a:cubicBezTo>
                <a:cubicBezTo>
                  <a:pt x="2176" y="1546"/>
                  <a:pt x="2237" y="1564"/>
                  <a:pt x="2188" y="1547"/>
                </a:cubicBezTo>
                <a:cubicBezTo>
                  <a:pt x="2178" y="1547"/>
                  <a:pt x="2165" y="1546"/>
                  <a:pt x="2156" y="1543"/>
                </a:cubicBezTo>
                <a:cubicBezTo>
                  <a:pt x="2133" y="1545"/>
                  <a:pt x="2098" y="1544"/>
                  <a:pt x="2077" y="1552"/>
                </a:cubicBezTo>
                <a:cubicBezTo>
                  <a:pt x="2067" y="1556"/>
                  <a:pt x="2039" y="1600"/>
                  <a:pt x="2039" y="1600"/>
                </a:cubicBezTo>
                <a:cubicBezTo>
                  <a:pt x="1999" y="1614"/>
                  <a:pt x="1999" y="1618"/>
                  <a:pt x="1980" y="1648"/>
                </a:cubicBezTo>
                <a:cubicBezTo>
                  <a:pt x="1909" y="1651"/>
                  <a:pt x="1911" y="1652"/>
                  <a:pt x="1913" y="1687"/>
                </a:cubicBezTo>
                <a:cubicBezTo>
                  <a:pt x="1893" y="1716"/>
                  <a:pt x="1851" y="1758"/>
                  <a:pt x="1821" y="1778"/>
                </a:cubicBezTo>
                <a:cubicBezTo>
                  <a:pt x="1799" y="1808"/>
                  <a:pt x="1811" y="1798"/>
                  <a:pt x="1789" y="1813"/>
                </a:cubicBezTo>
                <a:cubicBezTo>
                  <a:pt x="1773" y="1862"/>
                  <a:pt x="1712" y="1856"/>
                  <a:pt x="1667" y="1859"/>
                </a:cubicBezTo>
                <a:cubicBezTo>
                  <a:pt x="1663" y="1873"/>
                  <a:pt x="1652" y="1888"/>
                  <a:pt x="1640" y="1898"/>
                </a:cubicBezTo>
                <a:cubicBezTo>
                  <a:pt x="1632" y="1905"/>
                  <a:pt x="1613" y="1915"/>
                  <a:pt x="1613" y="1915"/>
                </a:cubicBezTo>
                <a:cubicBezTo>
                  <a:pt x="1592" y="1947"/>
                  <a:pt x="1619" y="1911"/>
                  <a:pt x="1591" y="1936"/>
                </a:cubicBezTo>
                <a:cubicBezTo>
                  <a:pt x="1570" y="1955"/>
                  <a:pt x="1571" y="1962"/>
                  <a:pt x="1537" y="1962"/>
                </a:cubicBezTo>
                <a:cubicBezTo>
                  <a:pt x="1518" y="1965"/>
                  <a:pt x="1500" y="1965"/>
                  <a:pt x="1483" y="1975"/>
                </a:cubicBezTo>
                <a:cubicBezTo>
                  <a:pt x="1474" y="1980"/>
                  <a:pt x="1467" y="1989"/>
                  <a:pt x="1456" y="1992"/>
                </a:cubicBezTo>
                <a:cubicBezTo>
                  <a:pt x="1447" y="1995"/>
                  <a:pt x="1429" y="2000"/>
                  <a:pt x="1429" y="2000"/>
                </a:cubicBezTo>
                <a:cubicBezTo>
                  <a:pt x="1423" y="2018"/>
                  <a:pt x="1445" y="2033"/>
                  <a:pt x="1422" y="2045"/>
                </a:cubicBezTo>
                <a:cubicBezTo>
                  <a:pt x="1414" y="2068"/>
                  <a:pt x="1409" y="2053"/>
                  <a:pt x="1389" y="2066"/>
                </a:cubicBezTo>
                <a:cubicBezTo>
                  <a:pt x="1381" y="2052"/>
                  <a:pt x="1384" y="2057"/>
                  <a:pt x="1367" y="2037"/>
                </a:cubicBezTo>
                <a:cubicBezTo>
                  <a:pt x="1357" y="2024"/>
                  <a:pt x="1316" y="2032"/>
                  <a:pt x="1300" y="2027"/>
                </a:cubicBezTo>
                <a:cubicBezTo>
                  <a:pt x="1268" y="2032"/>
                  <a:pt x="1246" y="2038"/>
                  <a:pt x="1214" y="2047"/>
                </a:cubicBezTo>
                <a:cubicBezTo>
                  <a:pt x="1185" y="2067"/>
                  <a:pt x="1215" y="2039"/>
                  <a:pt x="1156" y="2049"/>
                </a:cubicBezTo>
                <a:cubicBezTo>
                  <a:pt x="1145" y="2051"/>
                  <a:pt x="1134" y="2066"/>
                  <a:pt x="1123" y="2069"/>
                </a:cubicBezTo>
                <a:cubicBezTo>
                  <a:pt x="1119" y="2071"/>
                  <a:pt x="1110" y="2073"/>
                  <a:pt x="1110" y="2073"/>
                </a:cubicBezTo>
                <a:cubicBezTo>
                  <a:pt x="1099" y="2080"/>
                  <a:pt x="1092" y="2091"/>
                  <a:pt x="1092" y="2069"/>
                </a:cubicBezTo>
                <a:cubicBezTo>
                  <a:pt x="1092" y="2057"/>
                  <a:pt x="1111" y="2035"/>
                  <a:pt x="1114" y="2031"/>
                </a:cubicBezTo>
                <a:cubicBezTo>
                  <a:pt x="1117" y="2027"/>
                  <a:pt x="1123" y="2018"/>
                  <a:pt x="1123" y="2018"/>
                </a:cubicBezTo>
                <a:cubicBezTo>
                  <a:pt x="1119" y="1996"/>
                  <a:pt x="1119" y="1986"/>
                  <a:pt x="1096" y="1979"/>
                </a:cubicBezTo>
                <a:cubicBezTo>
                  <a:pt x="1093" y="1975"/>
                  <a:pt x="1091" y="1970"/>
                  <a:pt x="1087" y="1967"/>
                </a:cubicBezTo>
                <a:cubicBezTo>
                  <a:pt x="1084" y="1963"/>
                  <a:pt x="1087" y="1944"/>
                  <a:pt x="1084" y="1941"/>
                </a:cubicBezTo>
                <a:cubicBezTo>
                  <a:pt x="1074" y="1931"/>
                  <a:pt x="1065" y="1929"/>
                  <a:pt x="1047" y="1923"/>
                </a:cubicBezTo>
                <a:cubicBezTo>
                  <a:pt x="1032" y="1919"/>
                  <a:pt x="1017" y="1921"/>
                  <a:pt x="1002" y="1919"/>
                </a:cubicBezTo>
                <a:cubicBezTo>
                  <a:pt x="982" y="1924"/>
                  <a:pt x="974" y="1934"/>
                  <a:pt x="957" y="1945"/>
                </a:cubicBezTo>
                <a:cubicBezTo>
                  <a:pt x="954" y="1949"/>
                  <a:pt x="950" y="1953"/>
                  <a:pt x="948" y="1958"/>
                </a:cubicBezTo>
                <a:cubicBezTo>
                  <a:pt x="945" y="1967"/>
                  <a:pt x="948" y="1979"/>
                  <a:pt x="944" y="1987"/>
                </a:cubicBezTo>
                <a:cubicBezTo>
                  <a:pt x="939" y="1997"/>
                  <a:pt x="923" y="1994"/>
                  <a:pt x="912" y="1996"/>
                </a:cubicBezTo>
                <a:cubicBezTo>
                  <a:pt x="892" y="2008"/>
                  <a:pt x="881" y="2021"/>
                  <a:pt x="863" y="2031"/>
                </a:cubicBezTo>
                <a:cubicBezTo>
                  <a:pt x="854" y="2035"/>
                  <a:pt x="845" y="2042"/>
                  <a:pt x="836" y="2047"/>
                </a:cubicBezTo>
                <a:cubicBezTo>
                  <a:pt x="832" y="2051"/>
                  <a:pt x="822" y="2056"/>
                  <a:pt x="822" y="2056"/>
                </a:cubicBezTo>
                <a:cubicBezTo>
                  <a:pt x="826" y="2078"/>
                  <a:pt x="843" y="2084"/>
                  <a:pt x="851" y="2103"/>
                </a:cubicBezTo>
                <a:cubicBezTo>
                  <a:pt x="863" y="2147"/>
                  <a:pt x="843" y="2152"/>
                  <a:pt x="831" y="2167"/>
                </a:cubicBezTo>
                <a:cubicBezTo>
                  <a:pt x="823" y="2176"/>
                  <a:pt x="804" y="2193"/>
                  <a:pt x="804" y="2193"/>
                </a:cubicBezTo>
                <a:cubicBezTo>
                  <a:pt x="798" y="2210"/>
                  <a:pt x="785" y="2191"/>
                  <a:pt x="768" y="2197"/>
                </a:cubicBezTo>
                <a:cubicBezTo>
                  <a:pt x="755" y="2194"/>
                  <a:pt x="749" y="2205"/>
                  <a:pt x="736" y="2205"/>
                </a:cubicBezTo>
                <a:cubicBezTo>
                  <a:pt x="709" y="2205"/>
                  <a:pt x="649" y="2222"/>
                  <a:pt x="620" y="2231"/>
                </a:cubicBezTo>
                <a:cubicBezTo>
                  <a:pt x="611" y="2254"/>
                  <a:pt x="607" y="2247"/>
                  <a:pt x="582" y="2254"/>
                </a:cubicBezTo>
                <a:cubicBezTo>
                  <a:pt x="564" y="2249"/>
                  <a:pt x="564" y="2250"/>
                  <a:pt x="548" y="2240"/>
                </a:cubicBezTo>
                <a:cubicBezTo>
                  <a:pt x="515" y="2249"/>
                  <a:pt x="517" y="2249"/>
                  <a:pt x="472" y="2244"/>
                </a:cubicBezTo>
                <a:cubicBezTo>
                  <a:pt x="467" y="2231"/>
                  <a:pt x="472" y="2209"/>
                  <a:pt x="458" y="2205"/>
                </a:cubicBezTo>
                <a:cubicBezTo>
                  <a:pt x="449" y="2203"/>
                  <a:pt x="431" y="2197"/>
                  <a:pt x="431" y="2197"/>
                </a:cubicBezTo>
                <a:cubicBezTo>
                  <a:pt x="411" y="2185"/>
                  <a:pt x="419" y="2176"/>
                  <a:pt x="404" y="2163"/>
                </a:cubicBezTo>
                <a:cubicBezTo>
                  <a:pt x="396" y="2156"/>
                  <a:pt x="387" y="2152"/>
                  <a:pt x="377" y="2146"/>
                </a:cubicBezTo>
                <a:cubicBezTo>
                  <a:pt x="373" y="2143"/>
                  <a:pt x="367" y="2147"/>
                  <a:pt x="367" y="2147"/>
                </a:cubicBezTo>
                <a:cubicBezTo>
                  <a:pt x="363" y="2150"/>
                  <a:pt x="363" y="2147"/>
                  <a:pt x="360" y="2151"/>
                </a:cubicBezTo>
                <a:cubicBezTo>
                  <a:pt x="356" y="2154"/>
                  <a:pt x="350" y="2158"/>
                  <a:pt x="345" y="2159"/>
                </a:cubicBezTo>
                <a:cubicBezTo>
                  <a:pt x="340" y="2160"/>
                  <a:pt x="337" y="2152"/>
                  <a:pt x="332" y="2150"/>
                </a:cubicBezTo>
                <a:cubicBezTo>
                  <a:pt x="328" y="2148"/>
                  <a:pt x="322" y="2148"/>
                  <a:pt x="318" y="2146"/>
                </a:cubicBezTo>
                <a:cubicBezTo>
                  <a:pt x="285" y="2124"/>
                  <a:pt x="276" y="2104"/>
                  <a:pt x="256" y="2073"/>
                </a:cubicBezTo>
                <a:cubicBezTo>
                  <a:pt x="232" y="2077"/>
                  <a:pt x="224" y="2076"/>
                  <a:pt x="210" y="2095"/>
                </a:cubicBezTo>
                <a:cubicBezTo>
                  <a:pt x="201" y="2123"/>
                  <a:pt x="203" y="2124"/>
                  <a:pt x="175" y="2133"/>
                </a:cubicBezTo>
                <a:cubicBezTo>
                  <a:pt x="161" y="2128"/>
                  <a:pt x="134" y="2120"/>
                  <a:pt x="134" y="2120"/>
                </a:cubicBezTo>
                <a:cubicBezTo>
                  <a:pt x="113" y="2107"/>
                  <a:pt x="92" y="2103"/>
                  <a:pt x="67" y="2099"/>
                </a:cubicBezTo>
                <a:cubicBezTo>
                  <a:pt x="56" y="2100"/>
                  <a:pt x="29" y="2103"/>
                  <a:pt x="7" y="2099"/>
                </a:cubicBezTo>
              </a:path>
            </a:pathLst>
          </a:custGeom>
          <a:noFill/>
          <a:ln w="20" cap="rnd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1" name="Freeform 236"/>
          <p:cNvSpPr>
            <a:spLocks/>
          </p:cNvSpPr>
          <p:nvPr/>
        </p:nvSpPr>
        <p:spPr bwMode="auto">
          <a:xfrm>
            <a:off x="4819584" y="3053628"/>
            <a:ext cx="22165" cy="30757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7" y="17"/>
              </a:cxn>
              <a:cxn ang="0">
                <a:pos x="7" y="11"/>
              </a:cxn>
              <a:cxn ang="0">
                <a:pos x="0" y="11"/>
              </a:cxn>
              <a:cxn ang="0">
                <a:pos x="0" y="6"/>
              </a:cxn>
              <a:cxn ang="0">
                <a:pos x="0" y="0"/>
              </a:cxn>
              <a:cxn ang="0">
                <a:pos x="7" y="0"/>
              </a:cxn>
              <a:cxn ang="0">
                <a:pos x="7" y="6"/>
              </a:cxn>
              <a:cxn ang="0">
                <a:pos x="7" y="11"/>
              </a:cxn>
              <a:cxn ang="0">
                <a:pos x="13" y="11"/>
              </a:cxn>
            </a:cxnLst>
            <a:rect l="0" t="0" r="r" b="b"/>
            <a:pathLst>
              <a:path w="13" h="17">
                <a:moveTo>
                  <a:pt x="13" y="11"/>
                </a:moveTo>
                <a:lnTo>
                  <a:pt x="7" y="17"/>
                </a:lnTo>
                <a:lnTo>
                  <a:pt x="7" y="11"/>
                </a:lnTo>
                <a:lnTo>
                  <a:pt x="0" y="11"/>
                </a:lnTo>
                <a:lnTo>
                  <a:pt x="0" y="6"/>
                </a:lnTo>
                <a:lnTo>
                  <a:pt x="0" y="0"/>
                </a:lnTo>
                <a:lnTo>
                  <a:pt x="7" y="0"/>
                </a:lnTo>
                <a:lnTo>
                  <a:pt x="7" y="6"/>
                </a:lnTo>
                <a:lnTo>
                  <a:pt x="7" y="11"/>
                </a:lnTo>
                <a:lnTo>
                  <a:pt x="13" y="11"/>
                </a:lnTo>
              </a:path>
            </a:pathLst>
          </a:custGeom>
          <a:noFill/>
          <a:ln w="12" cap="flat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4" name="CaixaDeTexto 273"/>
          <p:cNvSpPr txBox="1"/>
          <p:nvPr/>
        </p:nvSpPr>
        <p:spPr>
          <a:xfrm>
            <a:off x="3779912" y="2492537"/>
            <a:ext cx="793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São Paulo</a:t>
            </a:r>
            <a:endParaRPr lang="pt-BR" sz="12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93" name="CaixaDeTexto 292"/>
          <p:cNvSpPr txBox="1"/>
          <p:nvPr/>
        </p:nvSpPr>
        <p:spPr>
          <a:xfrm>
            <a:off x="7680730" y="1874337"/>
            <a:ext cx="981581" cy="599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Limite da</a:t>
            </a:r>
          </a:p>
          <a:p>
            <a:pPr algn="ctr"/>
            <a:r>
              <a:rPr lang="pt-BR" sz="1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RMSP</a:t>
            </a:r>
            <a:endParaRPr lang="pt-BR" sz="1200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98" name="Título 1"/>
          <p:cNvSpPr>
            <a:spLocks noGrp="1"/>
          </p:cNvSpPr>
          <p:nvPr>
            <p:ph type="title"/>
          </p:nvPr>
        </p:nvSpPr>
        <p:spPr>
          <a:xfrm>
            <a:off x="457200" y="84849"/>
            <a:ext cx="8229600" cy="324379"/>
          </a:xfrm>
        </p:spPr>
        <p:txBody>
          <a:bodyPr/>
          <a:lstStyle/>
          <a:p>
            <a:r>
              <a:rPr lang="pt-BR" sz="2000" dirty="0" smtClean="0">
                <a:solidFill>
                  <a:schemeClr val="bg1"/>
                </a:solidFill>
              </a:rPr>
              <a:t>Região Metropolitana de São Paulo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3" name="Retângulo de cantos arredondados 132"/>
          <p:cNvSpPr/>
          <p:nvPr/>
        </p:nvSpPr>
        <p:spPr>
          <a:xfrm>
            <a:off x="43558" y="2074639"/>
            <a:ext cx="2232248" cy="1410353"/>
          </a:xfrm>
          <a:prstGeom prst="roundRect">
            <a:avLst>
              <a:gd name="adj" fmla="val 6862"/>
            </a:avLst>
          </a:prstGeom>
          <a:solidFill>
            <a:schemeClr val="bg1">
              <a:alpha val="69804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4" name="Imagem 13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" y="2101015"/>
            <a:ext cx="2232248" cy="141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Retângulo de cantos arredondados 134"/>
          <p:cNvSpPr/>
          <p:nvPr/>
        </p:nvSpPr>
        <p:spPr>
          <a:xfrm>
            <a:off x="5886028" y="3708578"/>
            <a:ext cx="3113669" cy="1885226"/>
          </a:xfrm>
          <a:prstGeom prst="roundRect">
            <a:avLst>
              <a:gd name="adj" fmla="val 3444"/>
            </a:avLst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pt-BR" alt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do PIB brasileiro</a:t>
            </a:r>
          </a:p>
          <a:p>
            <a:pPr algn="ctr"/>
            <a:r>
              <a:rPr lang="pt-BR" alt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 </a:t>
            </a:r>
            <a:r>
              <a:rPr lang="pt-BR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km² extensão territorial</a:t>
            </a:r>
          </a:p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20,6 milhões habitantes</a:t>
            </a:r>
          </a:p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municípios operados e</a:t>
            </a:r>
          </a:p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municípios permissionários</a:t>
            </a:r>
          </a:p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 milhões ligações água</a:t>
            </a:r>
          </a:p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milhões ligações de esgoto</a:t>
            </a:r>
          </a:p>
        </p:txBody>
      </p:sp>
      <p:sp>
        <p:nvSpPr>
          <p:cNvPr id="136" name="Arco 135"/>
          <p:cNvSpPr/>
          <p:nvPr/>
        </p:nvSpPr>
        <p:spPr>
          <a:xfrm rot="6639591">
            <a:off x="1693651" y="1707577"/>
            <a:ext cx="2031662" cy="2291491"/>
          </a:xfrm>
          <a:prstGeom prst="arc">
            <a:avLst>
              <a:gd name="adj1" fmla="val 16602328"/>
              <a:gd name="adj2" fmla="val 3421136"/>
            </a:avLst>
          </a:prstGeom>
          <a:ln w="28575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6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9" y="-12699"/>
            <a:ext cx="91440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683568" y="-107698"/>
            <a:ext cx="9084883" cy="5701502"/>
            <a:chOff x="1015497" y="261813"/>
            <a:chExt cx="7518400" cy="4564063"/>
          </a:xfrm>
        </p:grpSpPr>
        <p:sp>
          <p:nvSpPr>
            <p:cNvPr id="172" name="Freeform 13"/>
            <p:cNvSpPr>
              <a:spLocks noEditPoints="1"/>
            </p:cNvSpPr>
            <p:nvPr/>
          </p:nvSpPr>
          <p:spPr bwMode="auto">
            <a:xfrm>
              <a:off x="1204954" y="1191119"/>
              <a:ext cx="6786986" cy="1188178"/>
            </a:xfrm>
            <a:custGeom>
              <a:avLst/>
              <a:gdLst>
                <a:gd name="T0" fmla="*/ 2147483646 w 14927"/>
                <a:gd name="T1" fmla="*/ 2147483646 h 2611"/>
                <a:gd name="T2" fmla="*/ 2147483646 w 14927"/>
                <a:gd name="T3" fmla="*/ 2147483646 h 2611"/>
                <a:gd name="T4" fmla="*/ 2147483646 w 14927"/>
                <a:gd name="T5" fmla="*/ 2147483646 h 2611"/>
                <a:gd name="T6" fmla="*/ 2147483646 w 14927"/>
                <a:gd name="T7" fmla="*/ 2147483646 h 2611"/>
                <a:gd name="T8" fmla="*/ 2147483646 w 14927"/>
                <a:gd name="T9" fmla="*/ 2147483646 h 2611"/>
                <a:gd name="T10" fmla="*/ 2147483646 w 14927"/>
                <a:gd name="T11" fmla="*/ 2147483646 h 2611"/>
                <a:gd name="T12" fmla="*/ 2147483646 w 14927"/>
                <a:gd name="T13" fmla="*/ 2147483646 h 2611"/>
                <a:gd name="T14" fmla="*/ 2147483646 w 14927"/>
                <a:gd name="T15" fmla="*/ 2147483646 h 2611"/>
                <a:gd name="T16" fmla="*/ 2147483646 w 14927"/>
                <a:gd name="T17" fmla="*/ 2147483646 h 2611"/>
                <a:gd name="T18" fmla="*/ 2147483646 w 14927"/>
                <a:gd name="T19" fmla="*/ 2147483646 h 2611"/>
                <a:gd name="T20" fmla="*/ 2147483646 w 14927"/>
                <a:gd name="T21" fmla="*/ 2147483646 h 2611"/>
                <a:gd name="T22" fmla="*/ 2147483646 w 14927"/>
                <a:gd name="T23" fmla="*/ 2147483646 h 2611"/>
                <a:gd name="T24" fmla="*/ 2147483646 w 14927"/>
                <a:gd name="T25" fmla="*/ 2147483646 h 2611"/>
                <a:gd name="T26" fmla="*/ 2147483646 w 14927"/>
                <a:gd name="T27" fmla="*/ 2147483646 h 2611"/>
                <a:gd name="T28" fmla="*/ 2147483646 w 14927"/>
                <a:gd name="T29" fmla="*/ 2147483646 h 2611"/>
                <a:gd name="T30" fmla="*/ 2147483646 w 14927"/>
                <a:gd name="T31" fmla="*/ 2147483646 h 2611"/>
                <a:gd name="T32" fmla="*/ 2147483646 w 14927"/>
                <a:gd name="T33" fmla="*/ 2147483646 h 2611"/>
                <a:gd name="T34" fmla="*/ 2147483646 w 14927"/>
                <a:gd name="T35" fmla="*/ 2147483646 h 2611"/>
                <a:gd name="T36" fmla="*/ 2147483646 w 14927"/>
                <a:gd name="T37" fmla="*/ 2147483646 h 2611"/>
                <a:gd name="T38" fmla="*/ 2147483646 w 14927"/>
                <a:gd name="T39" fmla="*/ 2147483646 h 2611"/>
                <a:gd name="T40" fmla="*/ 2147483646 w 14927"/>
                <a:gd name="T41" fmla="*/ 2147483646 h 2611"/>
                <a:gd name="T42" fmla="*/ 2147483646 w 14927"/>
                <a:gd name="T43" fmla="*/ 2147483646 h 2611"/>
                <a:gd name="T44" fmla="*/ 2147483646 w 14927"/>
                <a:gd name="T45" fmla="*/ 2147483646 h 2611"/>
                <a:gd name="T46" fmla="*/ 2147483646 w 14927"/>
                <a:gd name="T47" fmla="*/ 2147483646 h 2611"/>
                <a:gd name="T48" fmla="*/ 2147483646 w 14927"/>
                <a:gd name="T49" fmla="*/ 2147483646 h 2611"/>
                <a:gd name="T50" fmla="*/ 2147483646 w 14927"/>
                <a:gd name="T51" fmla="*/ 2147483646 h 2611"/>
                <a:gd name="T52" fmla="*/ 2147483646 w 14927"/>
                <a:gd name="T53" fmla="*/ 2147483646 h 2611"/>
                <a:gd name="T54" fmla="*/ 2147483646 w 14927"/>
                <a:gd name="T55" fmla="*/ 2147483646 h 2611"/>
                <a:gd name="T56" fmla="*/ 2147483646 w 14927"/>
                <a:gd name="T57" fmla="*/ 2147483646 h 2611"/>
                <a:gd name="T58" fmla="*/ 2147483646 w 14927"/>
                <a:gd name="T59" fmla="*/ 2147483646 h 2611"/>
                <a:gd name="T60" fmla="*/ 2147483646 w 14927"/>
                <a:gd name="T61" fmla="*/ 2147483646 h 2611"/>
                <a:gd name="T62" fmla="*/ 2147483646 w 14927"/>
                <a:gd name="T63" fmla="*/ 2147483646 h 2611"/>
                <a:gd name="T64" fmla="*/ 2147483646 w 14927"/>
                <a:gd name="T65" fmla="*/ 2147483646 h 2611"/>
                <a:gd name="T66" fmla="*/ 2147483646 w 14927"/>
                <a:gd name="T67" fmla="*/ 2147483646 h 2611"/>
                <a:gd name="T68" fmla="*/ 2147483646 w 14927"/>
                <a:gd name="T69" fmla="*/ 2147483646 h 2611"/>
                <a:gd name="T70" fmla="*/ 2147483646 w 14927"/>
                <a:gd name="T71" fmla="*/ 2147483646 h 2611"/>
                <a:gd name="T72" fmla="*/ 2147483646 w 14927"/>
                <a:gd name="T73" fmla="*/ 2147483646 h 2611"/>
                <a:gd name="T74" fmla="*/ 2147483646 w 14927"/>
                <a:gd name="T75" fmla="*/ 2147483646 h 2611"/>
                <a:gd name="T76" fmla="*/ 2147483646 w 14927"/>
                <a:gd name="T77" fmla="*/ 2147483646 h 2611"/>
                <a:gd name="T78" fmla="*/ 2147483646 w 14927"/>
                <a:gd name="T79" fmla="*/ 2147483646 h 2611"/>
                <a:gd name="T80" fmla="*/ 2147483646 w 14927"/>
                <a:gd name="T81" fmla="*/ 2147483646 h 2611"/>
                <a:gd name="T82" fmla="*/ 2147483646 w 14927"/>
                <a:gd name="T83" fmla="*/ 2147483646 h 2611"/>
                <a:gd name="T84" fmla="*/ 2147483646 w 14927"/>
                <a:gd name="T85" fmla="*/ 2147483646 h 2611"/>
                <a:gd name="T86" fmla="*/ 2147483646 w 14927"/>
                <a:gd name="T87" fmla="*/ 2147483646 h 2611"/>
                <a:gd name="T88" fmla="*/ 2147483646 w 14927"/>
                <a:gd name="T89" fmla="*/ 2147483646 h 2611"/>
                <a:gd name="T90" fmla="*/ 2147483646 w 14927"/>
                <a:gd name="T91" fmla="*/ 2147483646 h 2611"/>
                <a:gd name="T92" fmla="*/ 2147483646 w 14927"/>
                <a:gd name="T93" fmla="*/ 2147483646 h 2611"/>
                <a:gd name="T94" fmla="*/ 2147483646 w 14927"/>
                <a:gd name="T95" fmla="*/ 2147483646 h 2611"/>
                <a:gd name="T96" fmla="*/ 2147483646 w 14927"/>
                <a:gd name="T97" fmla="*/ 2147483646 h 2611"/>
                <a:gd name="T98" fmla="*/ 2147483646 w 14927"/>
                <a:gd name="T99" fmla="*/ 2147483646 h 2611"/>
                <a:gd name="T100" fmla="*/ 2147483646 w 14927"/>
                <a:gd name="T101" fmla="*/ 2147483646 h 2611"/>
                <a:gd name="T102" fmla="*/ 2147483646 w 14927"/>
                <a:gd name="T103" fmla="*/ 2147483646 h 2611"/>
                <a:gd name="T104" fmla="*/ 2147483646 w 14927"/>
                <a:gd name="T105" fmla="*/ 2147483646 h 2611"/>
                <a:gd name="T106" fmla="*/ 2147483646 w 14927"/>
                <a:gd name="T107" fmla="*/ 2147483646 h 2611"/>
                <a:gd name="T108" fmla="*/ 2147483646 w 14927"/>
                <a:gd name="T109" fmla="*/ 2147483646 h 2611"/>
                <a:gd name="T110" fmla="*/ 2147483646 w 14927"/>
                <a:gd name="T111" fmla="*/ 2147483646 h 2611"/>
                <a:gd name="T112" fmla="*/ 2147483646 w 14927"/>
                <a:gd name="T113" fmla="*/ 2147483646 h 2611"/>
                <a:gd name="T114" fmla="*/ 2147483646 w 14927"/>
                <a:gd name="T115" fmla="*/ 2147483646 h 2611"/>
                <a:gd name="T116" fmla="*/ 2147483646 w 14927"/>
                <a:gd name="T117" fmla="*/ 2147483646 h 2611"/>
                <a:gd name="T118" fmla="*/ 2147483646 w 14927"/>
                <a:gd name="T119" fmla="*/ 2147483646 h 2611"/>
                <a:gd name="T120" fmla="*/ 2147483646 w 14927"/>
                <a:gd name="T121" fmla="*/ 2147483646 h 26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927" h="2611">
                  <a:moveTo>
                    <a:pt x="14927" y="2469"/>
                  </a:moveTo>
                  <a:lnTo>
                    <a:pt x="14840" y="2475"/>
                  </a:lnTo>
                  <a:lnTo>
                    <a:pt x="14837" y="2433"/>
                  </a:lnTo>
                  <a:lnTo>
                    <a:pt x="14925" y="2427"/>
                  </a:lnTo>
                  <a:lnTo>
                    <a:pt x="14927" y="2469"/>
                  </a:lnTo>
                  <a:close/>
                  <a:moveTo>
                    <a:pt x="14826" y="2437"/>
                  </a:moveTo>
                  <a:lnTo>
                    <a:pt x="14831" y="2433"/>
                  </a:lnTo>
                  <a:lnTo>
                    <a:pt x="14837" y="2433"/>
                  </a:lnTo>
                  <a:lnTo>
                    <a:pt x="14838" y="2454"/>
                  </a:lnTo>
                  <a:lnTo>
                    <a:pt x="14826" y="2437"/>
                  </a:lnTo>
                  <a:close/>
                  <a:moveTo>
                    <a:pt x="14852" y="2470"/>
                  </a:moveTo>
                  <a:lnTo>
                    <a:pt x="14701" y="2598"/>
                  </a:lnTo>
                  <a:lnTo>
                    <a:pt x="14676" y="2565"/>
                  </a:lnTo>
                  <a:lnTo>
                    <a:pt x="14826" y="2437"/>
                  </a:lnTo>
                  <a:lnTo>
                    <a:pt x="14852" y="2470"/>
                  </a:lnTo>
                  <a:close/>
                  <a:moveTo>
                    <a:pt x="14701" y="2598"/>
                  </a:moveTo>
                  <a:lnTo>
                    <a:pt x="14693" y="2606"/>
                  </a:lnTo>
                  <a:lnTo>
                    <a:pt x="14683" y="2602"/>
                  </a:lnTo>
                  <a:lnTo>
                    <a:pt x="14689" y="2582"/>
                  </a:lnTo>
                  <a:lnTo>
                    <a:pt x="14701" y="2598"/>
                  </a:lnTo>
                  <a:close/>
                  <a:moveTo>
                    <a:pt x="14683" y="2602"/>
                  </a:moveTo>
                  <a:lnTo>
                    <a:pt x="14590" y="2577"/>
                  </a:lnTo>
                  <a:lnTo>
                    <a:pt x="14600" y="2536"/>
                  </a:lnTo>
                  <a:lnTo>
                    <a:pt x="14694" y="2561"/>
                  </a:lnTo>
                  <a:lnTo>
                    <a:pt x="14683" y="2602"/>
                  </a:lnTo>
                  <a:close/>
                  <a:moveTo>
                    <a:pt x="14588" y="2537"/>
                  </a:moveTo>
                  <a:lnTo>
                    <a:pt x="14594" y="2534"/>
                  </a:lnTo>
                  <a:lnTo>
                    <a:pt x="14600" y="2536"/>
                  </a:lnTo>
                  <a:lnTo>
                    <a:pt x="14595" y="2556"/>
                  </a:lnTo>
                  <a:lnTo>
                    <a:pt x="14588" y="2537"/>
                  </a:lnTo>
                  <a:close/>
                  <a:moveTo>
                    <a:pt x="14602" y="2576"/>
                  </a:moveTo>
                  <a:lnTo>
                    <a:pt x="14521" y="2608"/>
                  </a:lnTo>
                  <a:lnTo>
                    <a:pt x="14506" y="2569"/>
                  </a:lnTo>
                  <a:lnTo>
                    <a:pt x="14588" y="2537"/>
                  </a:lnTo>
                  <a:lnTo>
                    <a:pt x="14602" y="2576"/>
                  </a:lnTo>
                  <a:close/>
                  <a:moveTo>
                    <a:pt x="14521" y="2608"/>
                  </a:moveTo>
                  <a:lnTo>
                    <a:pt x="14513" y="2611"/>
                  </a:lnTo>
                  <a:lnTo>
                    <a:pt x="14505" y="2608"/>
                  </a:lnTo>
                  <a:lnTo>
                    <a:pt x="14513" y="2589"/>
                  </a:lnTo>
                  <a:lnTo>
                    <a:pt x="14521" y="2608"/>
                  </a:lnTo>
                  <a:close/>
                  <a:moveTo>
                    <a:pt x="14505" y="2608"/>
                  </a:moveTo>
                  <a:lnTo>
                    <a:pt x="14311" y="2518"/>
                  </a:lnTo>
                  <a:lnTo>
                    <a:pt x="14328" y="2480"/>
                  </a:lnTo>
                  <a:lnTo>
                    <a:pt x="14522" y="2569"/>
                  </a:lnTo>
                  <a:lnTo>
                    <a:pt x="14505" y="2608"/>
                  </a:lnTo>
                  <a:close/>
                  <a:moveTo>
                    <a:pt x="14314" y="2478"/>
                  </a:moveTo>
                  <a:lnTo>
                    <a:pt x="14321" y="2476"/>
                  </a:lnTo>
                  <a:lnTo>
                    <a:pt x="14328" y="2480"/>
                  </a:lnTo>
                  <a:lnTo>
                    <a:pt x="14319" y="2499"/>
                  </a:lnTo>
                  <a:lnTo>
                    <a:pt x="14314" y="2478"/>
                  </a:lnTo>
                  <a:close/>
                  <a:moveTo>
                    <a:pt x="14325" y="2520"/>
                  </a:moveTo>
                  <a:lnTo>
                    <a:pt x="14199" y="2552"/>
                  </a:lnTo>
                  <a:lnTo>
                    <a:pt x="14190" y="2510"/>
                  </a:lnTo>
                  <a:lnTo>
                    <a:pt x="14314" y="2478"/>
                  </a:lnTo>
                  <a:lnTo>
                    <a:pt x="14325" y="2520"/>
                  </a:lnTo>
                  <a:close/>
                  <a:moveTo>
                    <a:pt x="14199" y="2552"/>
                  </a:moveTo>
                  <a:lnTo>
                    <a:pt x="14177" y="2557"/>
                  </a:lnTo>
                  <a:lnTo>
                    <a:pt x="14173" y="2532"/>
                  </a:lnTo>
                  <a:lnTo>
                    <a:pt x="14194" y="2530"/>
                  </a:lnTo>
                  <a:lnTo>
                    <a:pt x="14199" y="2552"/>
                  </a:lnTo>
                  <a:close/>
                  <a:moveTo>
                    <a:pt x="14173" y="2532"/>
                  </a:moveTo>
                  <a:lnTo>
                    <a:pt x="14167" y="2469"/>
                  </a:lnTo>
                  <a:lnTo>
                    <a:pt x="14209" y="2465"/>
                  </a:lnTo>
                  <a:lnTo>
                    <a:pt x="14215" y="2528"/>
                  </a:lnTo>
                  <a:lnTo>
                    <a:pt x="14173" y="2532"/>
                  </a:lnTo>
                  <a:close/>
                  <a:moveTo>
                    <a:pt x="14188" y="2446"/>
                  </a:moveTo>
                  <a:lnTo>
                    <a:pt x="14207" y="2445"/>
                  </a:lnTo>
                  <a:lnTo>
                    <a:pt x="14209" y="2465"/>
                  </a:lnTo>
                  <a:lnTo>
                    <a:pt x="14188" y="2467"/>
                  </a:lnTo>
                  <a:lnTo>
                    <a:pt x="14188" y="2446"/>
                  </a:lnTo>
                  <a:close/>
                  <a:moveTo>
                    <a:pt x="14189" y="2488"/>
                  </a:moveTo>
                  <a:lnTo>
                    <a:pt x="13932" y="2494"/>
                  </a:lnTo>
                  <a:lnTo>
                    <a:pt x="13931" y="2452"/>
                  </a:lnTo>
                  <a:lnTo>
                    <a:pt x="14188" y="2446"/>
                  </a:lnTo>
                  <a:lnTo>
                    <a:pt x="14189" y="2488"/>
                  </a:lnTo>
                  <a:close/>
                  <a:moveTo>
                    <a:pt x="13932" y="2494"/>
                  </a:moveTo>
                  <a:lnTo>
                    <a:pt x="13911" y="2494"/>
                  </a:lnTo>
                  <a:lnTo>
                    <a:pt x="13911" y="2473"/>
                  </a:lnTo>
                  <a:lnTo>
                    <a:pt x="13932" y="2473"/>
                  </a:lnTo>
                  <a:lnTo>
                    <a:pt x="13932" y="2494"/>
                  </a:lnTo>
                  <a:close/>
                  <a:moveTo>
                    <a:pt x="13911" y="2473"/>
                  </a:moveTo>
                  <a:lnTo>
                    <a:pt x="13911" y="2269"/>
                  </a:lnTo>
                  <a:lnTo>
                    <a:pt x="13953" y="2269"/>
                  </a:lnTo>
                  <a:lnTo>
                    <a:pt x="13953" y="2473"/>
                  </a:lnTo>
                  <a:lnTo>
                    <a:pt x="13911" y="2473"/>
                  </a:lnTo>
                  <a:close/>
                  <a:moveTo>
                    <a:pt x="13926" y="2248"/>
                  </a:moveTo>
                  <a:lnTo>
                    <a:pt x="13953" y="2239"/>
                  </a:lnTo>
                  <a:lnTo>
                    <a:pt x="13953" y="2269"/>
                  </a:lnTo>
                  <a:lnTo>
                    <a:pt x="13932" y="2269"/>
                  </a:lnTo>
                  <a:lnTo>
                    <a:pt x="13926" y="2248"/>
                  </a:lnTo>
                  <a:close/>
                  <a:moveTo>
                    <a:pt x="13938" y="2289"/>
                  </a:moveTo>
                  <a:lnTo>
                    <a:pt x="13838" y="2321"/>
                  </a:lnTo>
                  <a:lnTo>
                    <a:pt x="13826" y="2280"/>
                  </a:lnTo>
                  <a:lnTo>
                    <a:pt x="13926" y="2248"/>
                  </a:lnTo>
                  <a:lnTo>
                    <a:pt x="13938" y="2289"/>
                  </a:lnTo>
                  <a:close/>
                  <a:moveTo>
                    <a:pt x="13838" y="2321"/>
                  </a:moveTo>
                  <a:lnTo>
                    <a:pt x="13833" y="2323"/>
                  </a:lnTo>
                  <a:lnTo>
                    <a:pt x="13827" y="2321"/>
                  </a:lnTo>
                  <a:lnTo>
                    <a:pt x="13832" y="2301"/>
                  </a:lnTo>
                  <a:lnTo>
                    <a:pt x="13838" y="2321"/>
                  </a:lnTo>
                  <a:close/>
                  <a:moveTo>
                    <a:pt x="13827" y="2321"/>
                  </a:moveTo>
                  <a:lnTo>
                    <a:pt x="13714" y="2289"/>
                  </a:lnTo>
                  <a:lnTo>
                    <a:pt x="13725" y="2248"/>
                  </a:lnTo>
                  <a:lnTo>
                    <a:pt x="13837" y="2279"/>
                  </a:lnTo>
                  <a:lnTo>
                    <a:pt x="13827" y="2321"/>
                  </a:lnTo>
                  <a:close/>
                  <a:moveTo>
                    <a:pt x="13714" y="2248"/>
                  </a:moveTo>
                  <a:lnTo>
                    <a:pt x="13719" y="2247"/>
                  </a:lnTo>
                  <a:lnTo>
                    <a:pt x="13725" y="2248"/>
                  </a:lnTo>
                  <a:lnTo>
                    <a:pt x="13719" y="2269"/>
                  </a:lnTo>
                  <a:lnTo>
                    <a:pt x="13714" y="2248"/>
                  </a:lnTo>
                  <a:close/>
                  <a:moveTo>
                    <a:pt x="13725" y="2289"/>
                  </a:moveTo>
                  <a:lnTo>
                    <a:pt x="13563" y="2333"/>
                  </a:lnTo>
                  <a:lnTo>
                    <a:pt x="13551" y="2292"/>
                  </a:lnTo>
                  <a:lnTo>
                    <a:pt x="13714" y="2248"/>
                  </a:lnTo>
                  <a:lnTo>
                    <a:pt x="13725" y="2289"/>
                  </a:lnTo>
                  <a:close/>
                  <a:moveTo>
                    <a:pt x="13563" y="2333"/>
                  </a:moveTo>
                  <a:lnTo>
                    <a:pt x="13545" y="2339"/>
                  </a:lnTo>
                  <a:lnTo>
                    <a:pt x="13538" y="2322"/>
                  </a:lnTo>
                  <a:lnTo>
                    <a:pt x="13556" y="2313"/>
                  </a:lnTo>
                  <a:lnTo>
                    <a:pt x="13563" y="2333"/>
                  </a:lnTo>
                  <a:close/>
                  <a:moveTo>
                    <a:pt x="13538" y="2322"/>
                  </a:moveTo>
                  <a:lnTo>
                    <a:pt x="13494" y="2219"/>
                  </a:lnTo>
                  <a:lnTo>
                    <a:pt x="13533" y="2202"/>
                  </a:lnTo>
                  <a:lnTo>
                    <a:pt x="13576" y="2305"/>
                  </a:lnTo>
                  <a:lnTo>
                    <a:pt x="13538" y="2322"/>
                  </a:lnTo>
                  <a:close/>
                  <a:moveTo>
                    <a:pt x="13510" y="2189"/>
                  </a:moveTo>
                  <a:lnTo>
                    <a:pt x="13525" y="2187"/>
                  </a:lnTo>
                  <a:lnTo>
                    <a:pt x="13533" y="2202"/>
                  </a:lnTo>
                  <a:lnTo>
                    <a:pt x="13513" y="2211"/>
                  </a:lnTo>
                  <a:lnTo>
                    <a:pt x="13510" y="2189"/>
                  </a:lnTo>
                  <a:close/>
                  <a:moveTo>
                    <a:pt x="13517" y="2232"/>
                  </a:moveTo>
                  <a:lnTo>
                    <a:pt x="13260" y="2276"/>
                  </a:lnTo>
                  <a:lnTo>
                    <a:pt x="13253" y="2235"/>
                  </a:lnTo>
                  <a:lnTo>
                    <a:pt x="13510" y="2189"/>
                  </a:lnTo>
                  <a:lnTo>
                    <a:pt x="13517" y="2232"/>
                  </a:lnTo>
                  <a:close/>
                  <a:moveTo>
                    <a:pt x="13244" y="2239"/>
                  </a:moveTo>
                  <a:lnTo>
                    <a:pt x="13248" y="2236"/>
                  </a:lnTo>
                  <a:lnTo>
                    <a:pt x="13253" y="2235"/>
                  </a:lnTo>
                  <a:lnTo>
                    <a:pt x="13257" y="2256"/>
                  </a:lnTo>
                  <a:lnTo>
                    <a:pt x="13244" y="2239"/>
                  </a:lnTo>
                  <a:close/>
                  <a:moveTo>
                    <a:pt x="13270" y="2272"/>
                  </a:moveTo>
                  <a:lnTo>
                    <a:pt x="13144" y="2375"/>
                  </a:lnTo>
                  <a:lnTo>
                    <a:pt x="13118" y="2342"/>
                  </a:lnTo>
                  <a:lnTo>
                    <a:pt x="13244" y="2239"/>
                  </a:lnTo>
                  <a:lnTo>
                    <a:pt x="13270" y="2272"/>
                  </a:lnTo>
                  <a:close/>
                  <a:moveTo>
                    <a:pt x="13144" y="2375"/>
                  </a:moveTo>
                  <a:lnTo>
                    <a:pt x="13139" y="2379"/>
                  </a:lnTo>
                  <a:lnTo>
                    <a:pt x="13132" y="2379"/>
                  </a:lnTo>
                  <a:lnTo>
                    <a:pt x="13132" y="2358"/>
                  </a:lnTo>
                  <a:lnTo>
                    <a:pt x="13144" y="2375"/>
                  </a:lnTo>
                  <a:close/>
                  <a:moveTo>
                    <a:pt x="13132" y="2379"/>
                  </a:moveTo>
                  <a:lnTo>
                    <a:pt x="12944" y="2385"/>
                  </a:lnTo>
                  <a:lnTo>
                    <a:pt x="12943" y="2343"/>
                  </a:lnTo>
                  <a:lnTo>
                    <a:pt x="13131" y="2337"/>
                  </a:lnTo>
                  <a:lnTo>
                    <a:pt x="13132" y="2379"/>
                  </a:lnTo>
                  <a:close/>
                  <a:moveTo>
                    <a:pt x="12928" y="2350"/>
                  </a:moveTo>
                  <a:lnTo>
                    <a:pt x="12934" y="2343"/>
                  </a:lnTo>
                  <a:lnTo>
                    <a:pt x="12943" y="2343"/>
                  </a:lnTo>
                  <a:lnTo>
                    <a:pt x="12944" y="2364"/>
                  </a:lnTo>
                  <a:lnTo>
                    <a:pt x="12928" y="2350"/>
                  </a:lnTo>
                  <a:close/>
                  <a:moveTo>
                    <a:pt x="12960" y="2378"/>
                  </a:moveTo>
                  <a:lnTo>
                    <a:pt x="12891" y="2462"/>
                  </a:lnTo>
                  <a:lnTo>
                    <a:pt x="12860" y="2434"/>
                  </a:lnTo>
                  <a:lnTo>
                    <a:pt x="12928" y="2350"/>
                  </a:lnTo>
                  <a:lnTo>
                    <a:pt x="12960" y="2378"/>
                  </a:lnTo>
                  <a:close/>
                  <a:moveTo>
                    <a:pt x="12891" y="2462"/>
                  </a:moveTo>
                  <a:lnTo>
                    <a:pt x="12882" y="2471"/>
                  </a:lnTo>
                  <a:lnTo>
                    <a:pt x="12870" y="2468"/>
                  </a:lnTo>
                  <a:lnTo>
                    <a:pt x="12875" y="2448"/>
                  </a:lnTo>
                  <a:lnTo>
                    <a:pt x="12891" y="2462"/>
                  </a:lnTo>
                  <a:close/>
                  <a:moveTo>
                    <a:pt x="12870" y="2468"/>
                  </a:moveTo>
                  <a:lnTo>
                    <a:pt x="12751" y="2436"/>
                  </a:lnTo>
                  <a:lnTo>
                    <a:pt x="12762" y="2395"/>
                  </a:lnTo>
                  <a:lnTo>
                    <a:pt x="12880" y="2427"/>
                  </a:lnTo>
                  <a:lnTo>
                    <a:pt x="12870" y="2468"/>
                  </a:lnTo>
                  <a:close/>
                  <a:moveTo>
                    <a:pt x="12747" y="2397"/>
                  </a:moveTo>
                  <a:lnTo>
                    <a:pt x="12754" y="2393"/>
                  </a:lnTo>
                  <a:lnTo>
                    <a:pt x="12762" y="2395"/>
                  </a:lnTo>
                  <a:lnTo>
                    <a:pt x="12756" y="2416"/>
                  </a:lnTo>
                  <a:lnTo>
                    <a:pt x="12747" y="2397"/>
                  </a:lnTo>
                  <a:close/>
                  <a:moveTo>
                    <a:pt x="12766" y="2434"/>
                  </a:moveTo>
                  <a:lnTo>
                    <a:pt x="12622" y="2518"/>
                  </a:lnTo>
                  <a:lnTo>
                    <a:pt x="12603" y="2481"/>
                  </a:lnTo>
                  <a:lnTo>
                    <a:pt x="12747" y="2397"/>
                  </a:lnTo>
                  <a:lnTo>
                    <a:pt x="12766" y="2434"/>
                  </a:lnTo>
                  <a:close/>
                  <a:moveTo>
                    <a:pt x="12622" y="2518"/>
                  </a:moveTo>
                  <a:lnTo>
                    <a:pt x="12617" y="2521"/>
                  </a:lnTo>
                  <a:lnTo>
                    <a:pt x="12611" y="2520"/>
                  </a:lnTo>
                  <a:lnTo>
                    <a:pt x="12613" y="2499"/>
                  </a:lnTo>
                  <a:lnTo>
                    <a:pt x="12622" y="2518"/>
                  </a:lnTo>
                  <a:close/>
                  <a:moveTo>
                    <a:pt x="12611" y="2520"/>
                  </a:moveTo>
                  <a:lnTo>
                    <a:pt x="12448" y="2507"/>
                  </a:lnTo>
                  <a:lnTo>
                    <a:pt x="12452" y="2465"/>
                  </a:lnTo>
                  <a:lnTo>
                    <a:pt x="12614" y="2477"/>
                  </a:lnTo>
                  <a:lnTo>
                    <a:pt x="12611" y="2520"/>
                  </a:lnTo>
                  <a:close/>
                  <a:moveTo>
                    <a:pt x="12445" y="2465"/>
                  </a:moveTo>
                  <a:lnTo>
                    <a:pt x="12448" y="2465"/>
                  </a:lnTo>
                  <a:lnTo>
                    <a:pt x="12452" y="2465"/>
                  </a:lnTo>
                  <a:lnTo>
                    <a:pt x="12450" y="2486"/>
                  </a:lnTo>
                  <a:lnTo>
                    <a:pt x="12445" y="2465"/>
                  </a:lnTo>
                  <a:close/>
                  <a:moveTo>
                    <a:pt x="12455" y="2506"/>
                  </a:moveTo>
                  <a:lnTo>
                    <a:pt x="12305" y="2545"/>
                  </a:lnTo>
                  <a:lnTo>
                    <a:pt x="12295" y="2504"/>
                  </a:lnTo>
                  <a:lnTo>
                    <a:pt x="12445" y="2465"/>
                  </a:lnTo>
                  <a:lnTo>
                    <a:pt x="12455" y="2506"/>
                  </a:lnTo>
                  <a:close/>
                  <a:moveTo>
                    <a:pt x="12305" y="2545"/>
                  </a:moveTo>
                  <a:lnTo>
                    <a:pt x="12299" y="2546"/>
                  </a:lnTo>
                  <a:lnTo>
                    <a:pt x="12293" y="2544"/>
                  </a:lnTo>
                  <a:lnTo>
                    <a:pt x="12300" y="2524"/>
                  </a:lnTo>
                  <a:lnTo>
                    <a:pt x="12305" y="2545"/>
                  </a:lnTo>
                  <a:close/>
                  <a:moveTo>
                    <a:pt x="12293" y="2544"/>
                  </a:moveTo>
                  <a:lnTo>
                    <a:pt x="12181" y="2506"/>
                  </a:lnTo>
                  <a:lnTo>
                    <a:pt x="12194" y="2466"/>
                  </a:lnTo>
                  <a:lnTo>
                    <a:pt x="12307" y="2504"/>
                  </a:lnTo>
                  <a:lnTo>
                    <a:pt x="12293" y="2544"/>
                  </a:lnTo>
                  <a:close/>
                  <a:moveTo>
                    <a:pt x="12181" y="2506"/>
                  </a:moveTo>
                  <a:lnTo>
                    <a:pt x="12177" y="2505"/>
                  </a:lnTo>
                  <a:lnTo>
                    <a:pt x="12174" y="2503"/>
                  </a:lnTo>
                  <a:lnTo>
                    <a:pt x="12188" y="2486"/>
                  </a:lnTo>
                  <a:lnTo>
                    <a:pt x="12181" y="2506"/>
                  </a:lnTo>
                  <a:close/>
                  <a:moveTo>
                    <a:pt x="12174" y="2503"/>
                  </a:moveTo>
                  <a:lnTo>
                    <a:pt x="12012" y="2368"/>
                  </a:lnTo>
                  <a:lnTo>
                    <a:pt x="12037" y="2334"/>
                  </a:lnTo>
                  <a:lnTo>
                    <a:pt x="12200" y="2469"/>
                  </a:lnTo>
                  <a:lnTo>
                    <a:pt x="12174" y="2503"/>
                  </a:lnTo>
                  <a:close/>
                  <a:moveTo>
                    <a:pt x="12022" y="2330"/>
                  </a:moveTo>
                  <a:lnTo>
                    <a:pt x="12030" y="2329"/>
                  </a:lnTo>
                  <a:lnTo>
                    <a:pt x="12037" y="2334"/>
                  </a:lnTo>
                  <a:lnTo>
                    <a:pt x="12025" y="2351"/>
                  </a:lnTo>
                  <a:lnTo>
                    <a:pt x="12022" y="2330"/>
                  </a:lnTo>
                  <a:close/>
                  <a:moveTo>
                    <a:pt x="12028" y="2373"/>
                  </a:moveTo>
                  <a:lnTo>
                    <a:pt x="11866" y="2398"/>
                  </a:lnTo>
                  <a:lnTo>
                    <a:pt x="11859" y="2356"/>
                  </a:lnTo>
                  <a:lnTo>
                    <a:pt x="12022" y="2330"/>
                  </a:lnTo>
                  <a:lnTo>
                    <a:pt x="12028" y="2373"/>
                  </a:lnTo>
                  <a:close/>
                  <a:moveTo>
                    <a:pt x="11856" y="2357"/>
                  </a:moveTo>
                  <a:lnTo>
                    <a:pt x="11858" y="2357"/>
                  </a:lnTo>
                  <a:lnTo>
                    <a:pt x="11859" y="2356"/>
                  </a:lnTo>
                  <a:lnTo>
                    <a:pt x="11862" y="2377"/>
                  </a:lnTo>
                  <a:lnTo>
                    <a:pt x="11856" y="2357"/>
                  </a:lnTo>
                  <a:close/>
                  <a:moveTo>
                    <a:pt x="11869" y="2397"/>
                  </a:moveTo>
                  <a:lnTo>
                    <a:pt x="11794" y="2422"/>
                  </a:lnTo>
                  <a:lnTo>
                    <a:pt x="11781" y="2382"/>
                  </a:lnTo>
                  <a:lnTo>
                    <a:pt x="11856" y="2357"/>
                  </a:lnTo>
                  <a:lnTo>
                    <a:pt x="11869" y="2397"/>
                  </a:lnTo>
                  <a:close/>
                  <a:moveTo>
                    <a:pt x="11794" y="2422"/>
                  </a:moveTo>
                  <a:lnTo>
                    <a:pt x="11782" y="2427"/>
                  </a:lnTo>
                  <a:lnTo>
                    <a:pt x="11772" y="2418"/>
                  </a:lnTo>
                  <a:lnTo>
                    <a:pt x="11787" y="2402"/>
                  </a:lnTo>
                  <a:lnTo>
                    <a:pt x="11794" y="2422"/>
                  </a:lnTo>
                  <a:close/>
                  <a:moveTo>
                    <a:pt x="11772" y="2418"/>
                  </a:moveTo>
                  <a:lnTo>
                    <a:pt x="11704" y="2347"/>
                  </a:lnTo>
                  <a:lnTo>
                    <a:pt x="11733" y="2318"/>
                  </a:lnTo>
                  <a:lnTo>
                    <a:pt x="11802" y="2387"/>
                  </a:lnTo>
                  <a:lnTo>
                    <a:pt x="11772" y="2418"/>
                  </a:lnTo>
                  <a:close/>
                  <a:moveTo>
                    <a:pt x="11713" y="2312"/>
                  </a:moveTo>
                  <a:lnTo>
                    <a:pt x="11725" y="2309"/>
                  </a:lnTo>
                  <a:lnTo>
                    <a:pt x="11733" y="2318"/>
                  </a:lnTo>
                  <a:lnTo>
                    <a:pt x="11719" y="2332"/>
                  </a:lnTo>
                  <a:lnTo>
                    <a:pt x="11713" y="2312"/>
                  </a:lnTo>
                  <a:close/>
                  <a:moveTo>
                    <a:pt x="11724" y="2354"/>
                  </a:moveTo>
                  <a:lnTo>
                    <a:pt x="11623" y="2379"/>
                  </a:lnTo>
                  <a:lnTo>
                    <a:pt x="11613" y="2338"/>
                  </a:lnTo>
                  <a:lnTo>
                    <a:pt x="11713" y="2312"/>
                  </a:lnTo>
                  <a:lnTo>
                    <a:pt x="11724" y="2354"/>
                  </a:lnTo>
                  <a:close/>
                  <a:moveTo>
                    <a:pt x="11623" y="2379"/>
                  </a:moveTo>
                  <a:lnTo>
                    <a:pt x="11615" y="2381"/>
                  </a:lnTo>
                  <a:lnTo>
                    <a:pt x="11608" y="2376"/>
                  </a:lnTo>
                  <a:lnTo>
                    <a:pt x="11618" y="2358"/>
                  </a:lnTo>
                  <a:lnTo>
                    <a:pt x="11623" y="2379"/>
                  </a:lnTo>
                  <a:close/>
                  <a:moveTo>
                    <a:pt x="11608" y="2376"/>
                  </a:moveTo>
                  <a:lnTo>
                    <a:pt x="11420" y="2261"/>
                  </a:lnTo>
                  <a:lnTo>
                    <a:pt x="11441" y="2224"/>
                  </a:lnTo>
                  <a:lnTo>
                    <a:pt x="11630" y="2340"/>
                  </a:lnTo>
                  <a:lnTo>
                    <a:pt x="11608" y="2376"/>
                  </a:lnTo>
                  <a:close/>
                  <a:moveTo>
                    <a:pt x="11425" y="2222"/>
                  </a:moveTo>
                  <a:lnTo>
                    <a:pt x="11434" y="2220"/>
                  </a:lnTo>
                  <a:lnTo>
                    <a:pt x="11441" y="2224"/>
                  </a:lnTo>
                  <a:lnTo>
                    <a:pt x="11431" y="2242"/>
                  </a:lnTo>
                  <a:lnTo>
                    <a:pt x="11425" y="2222"/>
                  </a:lnTo>
                  <a:close/>
                  <a:moveTo>
                    <a:pt x="11437" y="2263"/>
                  </a:moveTo>
                  <a:lnTo>
                    <a:pt x="11312" y="2302"/>
                  </a:lnTo>
                  <a:lnTo>
                    <a:pt x="11300" y="2260"/>
                  </a:lnTo>
                  <a:lnTo>
                    <a:pt x="11425" y="2222"/>
                  </a:lnTo>
                  <a:lnTo>
                    <a:pt x="11437" y="2263"/>
                  </a:lnTo>
                  <a:close/>
                  <a:moveTo>
                    <a:pt x="11312" y="2302"/>
                  </a:moveTo>
                  <a:lnTo>
                    <a:pt x="11305" y="2304"/>
                  </a:lnTo>
                  <a:lnTo>
                    <a:pt x="11298" y="2301"/>
                  </a:lnTo>
                  <a:lnTo>
                    <a:pt x="11305" y="2281"/>
                  </a:lnTo>
                  <a:lnTo>
                    <a:pt x="11312" y="2302"/>
                  </a:lnTo>
                  <a:close/>
                  <a:moveTo>
                    <a:pt x="11298" y="2301"/>
                  </a:moveTo>
                  <a:lnTo>
                    <a:pt x="11185" y="2256"/>
                  </a:lnTo>
                  <a:lnTo>
                    <a:pt x="11201" y="2217"/>
                  </a:lnTo>
                  <a:lnTo>
                    <a:pt x="11314" y="2261"/>
                  </a:lnTo>
                  <a:lnTo>
                    <a:pt x="11298" y="2301"/>
                  </a:lnTo>
                  <a:close/>
                  <a:moveTo>
                    <a:pt x="11185" y="2256"/>
                  </a:moveTo>
                  <a:lnTo>
                    <a:pt x="11184" y="2256"/>
                  </a:lnTo>
                  <a:lnTo>
                    <a:pt x="11183" y="2255"/>
                  </a:lnTo>
                  <a:lnTo>
                    <a:pt x="11194" y="2236"/>
                  </a:lnTo>
                  <a:lnTo>
                    <a:pt x="11185" y="2256"/>
                  </a:lnTo>
                  <a:close/>
                  <a:moveTo>
                    <a:pt x="11183" y="2255"/>
                  </a:moveTo>
                  <a:lnTo>
                    <a:pt x="11027" y="2165"/>
                  </a:lnTo>
                  <a:lnTo>
                    <a:pt x="11047" y="2128"/>
                  </a:lnTo>
                  <a:lnTo>
                    <a:pt x="11203" y="2218"/>
                  </a:lnTo>
                  <a:lnTo>
                    <a:pt x="11183" y="2255"/>
                  </a:lnTo>
                  <a:close/>
                  <a:moveTo>
                    <a:pt x="11036" y="2126"/>
                  </a:moveTo>
                  <a:lnTo>
                    <a:pt x="11041" y="2126"/>
                  </a:lnTo>
                  <a:lnTo>
                    <a:pt x="11047" y="2128"/>
                  </a:lnTo>
                  <a:lnTo>
                    <a:pt x="11037" y="2147"/>
                  </a:lnTo>
                  <a:lnTo>
                    <a:pt x="11036" y="2126"/>
                  </a:lnTo>
                  <a:close/>
                  <a:moveTo>
                    <a:pt x="11038" y="2168"/>
                  </a:moveTo>
                  <a:lnTo>
                    <a:pt x="10907" y="2175"/>
                  </a:lnTo>
                  <a:lnTo>
                    <a:pt x="10905" y="2132"/>
                  </a:lnTo>
                  <a:lnTo>
                    <a:pt x="11036" y="2126"/>
                  </a:lnTo>
                  <a:lnTo>
                    <a:pt x="11038" y="2168"/>
                  </a:lnTo>
                  <a:close/>
                  <a:moveTo>
                    <a:pt x="10895" y="2134"/>
                  </a:moveTo>
                  <a:lnTo>
                    <a:pt x="10900" y="2132"/>
                  </a:lnTo>
                  <a:lnTo>
                    <a:pt x="10905" y="2132"/>
                  </a:lnTo>
                  <a:lnTo>
                    <a:pt x="10906" y="2153"/>
                  </a:lnTo>
                  <a:lnTo>
                    <a:pt x="10895" y="2134"/>
                  </a:lnTo>
                  <a:close/>
                  <a:moveTo>
                    <a:pt x="10916" y="2171"/>
                  </a:moveTo>
                  <a:lnTo>
                    <a:pt x="10803" y="2236"/>
                  </a:lnTo>
                  <a:lnTo>
                    <a:pt x="10783" y="2199"/>
                  </a:lnTo>
                  <a:lnTo>
                    <a:pt x="10895" y="2134"/>
                  </a:lnTo>
                  <a:lnTo>
                    <a:pt x="10916" y="2171"/>
                  </a:lnTo>
                  <a:close/>
                  <a:moveTo>
                    <a:pt x="10803" y="2236"/>
                  </a:moveTo>
                  <a:lnTo>
                    <a:pt x="10797" y="2239"/>
                  </a:lnTo>
                  <a:lnTo>
                    <a:pt x="10791" y="2238"/>
                  </a:lnTo>
                  <a:lnTo>
                    <a:pt x="10793" y="2217"/>
                  </a:lnTo>
                  <a:lnTo>
                    <a:pt x="10803" y="2236"/>
                  </a:lnTo>
                  <a:close/>
                  <a:moveTo>
                    <a:pt x="10791" y="2238"/>
                  </a:moveTo>
                  <a:lnTo>
                    <a:pt x="10659" y="2225"/>
                  </a:lnTo>
                  <a:lnTo>
                    <a:pt x="10664" y="2183"/>
                  </a:lnTo>
                  <a:lnTo>
                    <a:pt x="10795" y="2196"/>
                  </a:lnTo>
                  <a:lnTo>
                    <a:pt x="10791" y="2238"/>
                  </a:lnTo>
                  <a:close/>
                  <a:moveTo>
                    <a:pt x="10659" y="2225"/>
                  </a:moveTo>
                  <a:lnTo>
                    <a:pt x="10656" y="2225"/>
                  </a:lnTo>
                  <a:lnTo>
                    <a:pt x="10653" y="2224"/>
                  </a:lnTo>
                  <a:lnTo>
                    <a:pt x="10661" y="2204"/>
                  </a:lnTo>
                  <a:lnTo>
                    <a:pt x="10659" y="2225"/>
                  </a:lnTo>
                  <a:close/>
                  <a:moveTo>
                    <a:pt x="10653" y="2224"/>
                  </a:moveTo>
                  <a:lnTo>
                    <a:pt x="10528" y="2166"/>
                  </a:lnTo>
                  <a:lnTo>
                    <a:pt x="10545" y="2128"/>
                  </a:lnTo>
                  <a:lnTo>
                    <a:pt x="10671" y="2185"/>
                  </a:lnTo>
                  <a:lnTo>
                    <a:pt x="10653" y="2224"/>
                  </a:lnTo>
                  <a:close/>
                  <a:moveTo>
                    <a:pt x="10540" y="2126"/>
                  </a:moveTo>
                  <a:lnTo>
                    <a:pt x="10543" y="2127"/>
                  </a:lnTo>
                  <a:lnTo>
                    <a:pt x="10545" y="2128"/>
                  </a:lnTo>
                  <a:lnTo>
                    <a:pt x="10537" y="2147"/>
                  </a:lnTo>
                  <a:lnTo>
                    <a:pt x="10540" y="2126"/>
                  </a:lnTo>
                  <a:close/>
                  <a:moveTo>
                    <a:pt x="10533" y="2168"/>
                  </a:moveTo>
                  <a:lnTo>
                    <a:pt x="10314" y="2123"/>
                  </a:lnTo>
                  <a:lnTo>
                    <a:pt x="10322" y="2081"/>
                  </a:lnTo>
                  <a:lnTo>
                    <a:pt x="10540" y="2126"/>
                  </a:lnTo>
                  <a:lnTo>
                    <a:pt x="10533" y="2168"/>
                  </a:lnTo>
                  <a:close/>
                  <a:moveTo>
                    <a:pt x="10314" y="2123"/>
                  </a:moveTo>
                  <a:lnTo>
                    <a:pt x="10313" y="2123"/>
                  </a:lnTo>
                  <a:lnTo>
                    <a:pt x="10318" y="2103"/>
                  </a:lnTo>
                  <a:lnTo>
                    <a:pt x="10314" y="2123"/>
                  </a:lnTo>
                  <a:close/>
                  <a:moveTo>
                    <a:pt x="10313" y="2123"/>
                  </a:moveTo>
                  <a:lnTo>
                    <a:pt x="10213" y="2097"/>
                  </a:lnTo>
                  <a:lnTo>
                    <a:pt x="10222" y="2056"/>
                  </a:lnTo>
                  <a:lnTo>
                    <a:pt x="10323" y="2081"/>
                  </a:lnTo>
                  <a:lnTo>
                    <a:pt x="10313" y="2123"/>
                  </a:lnTo>
                  <a:close/>
                  <a:moveTo>
                    <a:pt x="10213" y="2097"/>
                  </a:moveTo>
                  <a:lnTo>
                    <a:pt x="10188" y="2091"/>
                  </a:lnTo>
                  <a:lnTo>
                    <a:pt x="10199" y="2068"/>
                  </a:lnTo>
                  <a:lnTo>
                    <a:pt x="10218" y="2076"/>
                  </a:lnTo>
                  <a:lnTo>
                    <a:pt x="10213" y="2097"/>
                  </a:lnTo>
                  <a:close/>
                  <a:moveTo>
                    <a:pt x="10199" y="2068"/>
                  </a:moveTo>
                  <a:lnTo>
                    <a:pt x="10256" y="1946"/>
                  </a:lnTo>
                  <a:lnTo>
                    <a:pt x="10293" y="1964"/>
                  </a:lnTo>
                  <a:lnTo>
                    <a:pt x="10237" y="2086"/>
                  </a:lnTo>
                  <a:lnTo>
                    <a:pt x="10199" y="2068"/>
                  </a:lnTo>
                  <a:close/>
                  <a:moveTo>
                    <a:pt x="10277" y="1934"/>
                  </a:moveTo>
                  <a:lnTo>
                    <a:pt x="10304" y="1938"/>
                  </a:lnTo>
                  <a:lnTo>
                    <a:pt x="10293" y="1964"/>
                  </a:lnTo>
                  <a:lnTo>
                    <a:pt x="10274" y="1955"/>
                  </a:lnTo>
                  <a:lnTo>
                    <a:pt x="10277" y="1934"/>
                  </a:lnTo>
                  <a:close/>
                  <a:moveTo>
                    <a:pt x="10271" y="1976"/>
                  </a:moveTo>
                  <a:lnTo>
                    <a:pt x="10158" y="1956"/>
                  </a:lnTo>
                  <a:lnTo>
                    <a:pt x="10164" y="1915"/>
                  </a:lnTo>
                  <a:lnTo>
                    <a:pt x="10277" y="1934"/>
                  </a:lnTo>
                  <a:lnTo>
                    <a:pt x="10271" y="1976"/>
                  </a:lnTo>
                  <a:close/>
                  <a:moveTo>
                    <a:pt x="10158" y="1956"/>
                  </a:moveTo>
                  <a:lnTo>
                    <a:pt x="10153" y="1956"/>
                  </a:lnTo>
                  <a:lnTo>
                    <a:pt x="10149" y="1952"/>
                  </a:lnTo>
                  <a:lnTo>
                    <a:pt x="10161" y="1936"/>
                  </a:lnTo>
                  <a:lnTo>
                    <a:pt x="10158" y="1956"/>
                  </a:lnTo>
                  <a:close/>
                  <a:moveTo>
                    <a:pt x="10149" y="1952"/>
                  </a:moveTo>
                  <a:lnTo>
                    <a:pt x="10061" y="1882"/>
                  </a:lnTo>
                  <a:lnTo>
                    <a:pt x="10087" y="1848"/>
                  </a:lnTo>
                  <a:lnTo>
                    <a:pt x="10175" y="1919"/>
                  </a:lnTo>
                  <a:lnTo>
                    <a:pt x="10149" y="1952"/>
                  </a:lnTo>
                  <a:close/>
                  <a:moveTo>
                    <a:pt x="10061" y="1882"/>
                  </a:moveTo>
                  <a:lnTo>
                    <a:pt x="10055" y="1877"/>
                  </a:lnTo>
                  <a:lnTo>
                    <a:pt x="10054" y="1868"/>
                  </a:lnTo>
                  <a:lnTo>
                    <a:pt x="10074" y="1865"/>
                  </a:lnTo>
                  <a:lnTo>
                    <a:pt x="10061" y="1882"/>
                  </a:lnTo>
                  <a:close/>
                  <a:moveTo>
                    <a:pt x="10054" y="1868"/>
                  </a:moveTo>
                  <a:lnTo>
                    <a:pt x="10041" y="1772"/>
                  </a:lnTo>
                  <a:lnTo>
                    <a:pt x="10082" y="1767"/>
                  </a:lnTo>
                  <a:lnTo>
                    <a:pt x="10095" y="1863"/>
                  </a:lnTo>
                  <a:lnTo>
                    <a:pt x="10054" y="1868"/>
                  </a:lnTo>
                  <a:close/>
                  <a:moveTo>
                    <a:pt x="10074" y="1753"/>
                  </a:moveTo>
                  <a:lnTo>
                    <a:pt x="10081" y="1758"/>
                  </a:lnTo>
                  <a:lnTo>
                    <a:pt x="10082" y="1767"/>
                  </a:lnTo>
                  <a:lnTo>
                    <a:pt x="10062" y="1770"/>
                  </a:lnTo>
                  <a:lnTo>
                    <a:pt x="10074" y="1753"/>
                  </a:lnTo>
                  <a:close/>
                  <a:moveTo>
                    <a:pt x="10048" y="1786"/>
                  </a:moveTo>
                  <a:lnTo>
                    <a:pt x="9917" y="1677"/>
                  </a:lnTo>
                  <a:lnTo>
                    <a:pt x="9943" y="1644"/>
                  </a:lnTo>
                  <a:lnTo>
                    <a:pt x="10074" y="1753"/>
                  </a:lnTo>
                  <a:lnTo>
                    <a:pt x="10048" y="1786"/>
                  </a:lnTo>
                  <a:close/>
                  <a:moveTo>
                    <a:pt x="9941" y="1643"/>
                  </a:moveTo>
                  <a:lnTo>
                    <a:pt x="9942" y="1643"/>
                  </a:lnTo>
                  <a:lnTo>
                    <a:pt x="9943" y="1644"/>
                  </a:lnTo>
                  <a:lnTo>
                    <a:pt x="9930" y="1661"/>
                  </a:lnTo>
                  <a:lnTo>
                    <a:pt x="9941" y="1643"/>
                  </a:lnTo>
                  <a:close/>
                  <a:moveTo>
                    <a:pt x="9919" y="1679"/>
                  </a:moveTo>
                  <a:lnTo>
                    <a:pt x="9838" y="1628"/>
                  </a:lnTo>
                  <a:lnTo>
                    <a:pt x="9860" y="1591"/>
                  </a:lnTo>
                  <a:lnTo>
                    <a:pt x="9941" y="1643"/>
                  </a:lnTo>
                  <a:lnTo>
                    <a:pt x="9919" y="1679"/>
                  </a:lnTo>
                  <a:close/>
                  <a:moveTo>
                    <a:pt x="9838" y="1628"/>
                  </a:moveTo>
                  <a:lnTo>
                    <a:pt x="9836" y="1626"/>
                  </a:lnTo>
                  <a:lnTo>
                    <a:pt x="9834" y="1625"/>
                  </a:lnTo>
                  <a:lnTo>
                    <a:pt x="9849" y="1610"/>
                  </a:lnTo>
                  <a:lnTo>
                    <a:pt x="9838" y="1628"/>
                  </a:lnTo>
                  <a:close/>
                  <a:moveTo>
                    <a:pt x="9834" y="1625"/>
                  </a:moveTo>
                  <a:lnTo>
                    <a:pt x="9778" y="1567"/>
                  </a:lnTo>
                  <a:lnTo>
                    <a:pt x="9807" y="1537"/>
                  </a:lnTo>
                  <a:lnTo>
                    <a:pt x="9863" y="1594"/>
                  </a:lnTo>
                  <a:lnTo>
                    <a:pt x="9834" y="1625"/>
                  </a:lnTo>
                  <a:close/>
                  <a:moveTo>
                    <a:pt x="9789" y="1531"/>
                  </a:moveTo>
                  <a:lnTo>
                    <a:pt x="9799" y="1529"/>
                  </a:lnTo>
                  <a:lnTo>
                    <a:pt x="9807" y="1537"/>
                  </a:lnTo>
                  <a:lnTo>
                    <a:pt x="9793" y="1552"/>
                  </a:lnTo>
                  <a:lnTo>
                    <a:pt x="9789" y="1531"/>
                  </a:lnTo>
                  <a:close/>
                  <a:moveTo>
                    <a:pt x="9797" y="1573"/>
                  </a:moveTo>
                  <a:lnTo>
                    <a:pt x="9672" y="1598"/>
                  </a:lnTo>
                  <a:lnTo>
                    <a:pt x="9663" y="1557"/>
                  </a:lnTo>
                  <a:lnTo>
                    <a:pt x="9789" y="1531"/>
                  </a:lnTo>
                  <a:lnTo>
                    <a:pt x="9797" y="1573"/>
                  </a:lnTo>
                  <a:close/>
                  <a:moveTo>
                    <a:pt x="9649" y="1568"/>
                  </a:moveTo>
                  <a:lnTo>
                    <a:pt x="9654" y="1558"/>
                  </a:lnTo>
                  <a:lnTo>
                    <a:pt x="9663" y="1557"/>
                  </a:lnTo>
                  <a:lnTo>
                    <a:pt x="9667" y="1577"/>
                  </a:lnTo>
                  <a:lnTo>
                    <a:pt x="9649" y="1568"/>
                  </a:lnTo>
                  <a:close/>
                  <a:moveTo>
                    <a:pt x="9686" y="1588"/>
                  </a:moveTo>
                  <a:lnTo>
                    <a:pt x="9604" y="1741"/>
                  </a:lnTo>
                  <a:lnTo>
                    <a:pt x="9568" y="1721"/>
                  </a:lnTo>
                  <a:lnTo>
                    <a:pt x="9649" y="1568"/>
                  </a:lnTo>
                  <a:lnTo>
                    <a:pt x="9686" y="1588"/>
                  </a:lnTo>
                  <a:close/>
                  <a:moveTo>
                    <a:pt x="9604" y="1741"/>
                  </a:moveTo>
                  <a:lnTo>
                    <a:pt x="9599" y="1752"/>
                  </a:lnTo>
                  <a:lnTo>
                    <a:pt x="9588" y="1752"/>
                  </a:lnTo>
                  <a:lnTo>
                    <a:pt x="9587" y="1731"/>
                  </a:lnTo>
                  <a:lnTo>
                    <a:pt x="9604" y="1741"/>
                  </a:lnTo>
                  <a:close/>
                  <a:moveTo>
                    <a:pt x="9588" y="1752"/>
                  </a:moveTo>
                  <a:lnTo>
                    <a:pt x="9500" y="1758"/>
                  </a:lnTo>
                  <a:lnTo>
                    <a:pt x="9498" y="1716"/>
                  </a:lnTo>
                  <a:lnTo>
                    <a:pt x="9585" y="1710"/>
                  </a:lnTo>
                  <a:lnTo>
                    <a:pt x="9588" y="1752"/>
                  </a:lnTo>
                  <a:close/>
                  <a:moveTo>
                    <a:pt x="9484" y="1722"/>
                  </a:moveTo>
                  <a:lnTo>
                    <a:pt x="9490" y="1717"/>
                  </a:lnTo>
                  <a:lnTo>
                    <a:pt x="9498" y="1716"/>
                  </a:lnTo>
                  <a:lnTo>
                    <a:pt x="9499" y="1737"/>
                  </a:lnTo>
                  <a:lnTo>
                    <a:pt x="9484" y="1722"/>
                  </a:lnTo>
                  <a:close/>
                  <a:moveTo>
                    <a:pt x="9513" y="1753"/>
                  </a:moveTo>
                  <a:lnTo>
                    <a:pt x="9419" y="1843"/>
                  </a:lnTo>
                  <a:lnTo>
                    <a:pt x="9391" y="1811"/>
                  </a:lnTo>
                  <a:lnTo>
                    <a:pt x="9484" y="1722"/>
                  </a:lnTo>
                  <a:lnTo>
                    <a:pt x="9513" y="1753"/>
                  </a:lnTo>
                  <a:close/>
                  <a:moveTo>
                    <a:pt x="9419" y="1843"/>
                  </a:moveTo>
                  <a:lnTo>
                    <a:pt x="9417" y="1844"/>
                  </a:lnTo>
                  <a:lnTo>
                    <a:pt x="9415" y="1846"/>
                  </a:lnTo>
                  <a:lnTo>
                    <a:pt x="9404" y="1827"/>
                  </a:lnTo>
                  <a:lnTo>
                    <a:pt x="9419" y="1843"/>
                  </a:lnTo>
                  <a:close/>
                  <a:moveTo>
                    <a:pt x="9415" y="1846"/>
                  </a:moveTo>
                  <a:lnTo>
                    <a:pt x="9321" y="1897"/>
                  </a:lnTo>
                  <a:lnTo>
                    <a:pt x="9301" y="1860"/>
                  </a:lnTo>
                  <a:lnTo>
                    <a:pt x="9395" y="1808"/>
                  </a:lnTo>
                  <a:lnTo>
                    <a:pt x="9415" y="1846"/>
                  </a:lnTo>
                  <a:close/>
                  <a:moveTo>
                    <a:pt x="9321" y="1897"/>
                  </a:moveTo>
                  <a:lnTo>
                    <a:pt x="9312" y="1901"/>
                  </a:lnTo>
                  <a:lnTo>
                    <a:pt x="9304" y="1898"/>
                  </a:lnTo>
                  <a:lnTo>
                    <a:pt x="9311" y="1878"/>
                  </a:lnTo>
                  <a:lnTo>
                    <a:pt x="9321" y="1897"/>
                  </a:lnTo>
                  <a:close/>
                  <a:moveTo>
                    <a:pt x="9304" y="1898"/>
                  </a:moveTo>
                  <a:lnTo>
                    <a:pt x="9204" y="1860"/>
                  </a:lnTo>
                  <a:lnTo>
                    <a:pt x="9218" y="1820"/>
                  </a:lnTo>
                  <a:lnTo>
                    <a:pt x="9319" y="1858"/>
                  </a:lnTo>
                  <a:lnTo>
                    <a:pt x="9304" y="1898"/>
                  </a:lnTo>
                  <a:close/>
                  <a:moveTo>
                    <a:pt x="9199" y="1823"/>
                  </a:moveTo>
                  <a:lnTo>
                    <a:pt x="9208" y="1816"/>
                  </a:lnTo>
                  <a:lnTo>
                    <a:pt x="9218" y="1820"/>
                  </a:lnTo>
                  <a:lnTo>
                    <a:pt x="9211" y="1840"/>
                  </a:lnTo>
                  <a:lnTo>
                    <a:pt x="9199" y="1823"/>
                  </a:lnTo>
                  <a:close/>
                  <a:moveTo>
                    <a:pt x="9223" y="1857"/>
                  </a:moveTo>
                  <a:lnTo>
                    <a:pt x="9117" y="1934"/>
                  </a:lnTo>
                  <a:lnTo>
                    <a:pt x="9093" y="1899"/>
                  </a:lnTo>
                  <a:lnTo>
                    <a:pt x="9199" y="1823"/>
                  </a:lnTo>
                  <a:lnTo>
                    <a:pt x="9223" y="1857"/>
                  </a:lnTo>
                  <a:close/>
                  <a:moveTo>
                    <a:pt x="9090" y="1902"/>
                  </a:moveTo>
                  <a:lnTo>
                    <a:pt x="9091" y="1900"/>
                  </a:lnTo>
                  <a:lnTo>
                    <a:pt x="9093" y="1899"/>
                  </a:lnTo>
                  <a:lnTo>
                    <a:pt x="9105" y="1916"/>
                  </a:lnTo>
                  <a:lnTo>
                    <a:pt x="9090" y="1902"/>
                  </a:lnTo>
                  <a:close/>
                  <a:moveTo>
                    <a:pt x="9120" y="1931"/>
                  </a:moveTo>
                  <a:lnTo>
                    <a:pt x="9051" y="2007"/>
                  </a:lnTo>
                  <a:lnTo>
                    <a:pt x="9020" y="1979"/>
                  </a:lnTo>
                  <a:lnTo>
                    <a:pt x="9090" y="1902"/>
                  </a:lnTo>
                  <a:lnTo>
                    <a:pt x="9120" y="1931"/>
                  </a:lnTo>
                  <a:close/>
                  <a:moveTo>
                    <a:pt x="9051" y="2007"/>
                  </a:moveTo>
                  <a:lnTo>
                    <a:pt x="9037" y="2023"/>
                  </a:lnTo>
                  <a:lnTo>
                    <a:pt x="9021" y="2009"/>
                  </a:lnTo>
                  <a:lnTo>
                    <a:pt x="9036" y="1993"/>
                  </a:lnTo>
                  <a:lnTo>
                    <a:pt x="9051" y="2007"/>
                  </a:lnTo>
                  <a:close/>
                  <a:moveTo>
                    <a:pt x="9021" y="2009"/>
                  </a:moveTo>
                  <a:lnTo>
                    <a:pt x="8934" y="1926"/>
                  </a:lnTo>
                  <a:lnTo>
                    <a:pt x="8962" y="1895"/>
                  </a:lnTo>
                  <a:lnTo>
                    <a:pt x="9050" y="1978"/>
                  </a:lnTo>
                  <a:lnTo>
                    <a:pt x="9021" y="2009"/>
                  </a:lnTo>
                  <a:close/>
                  <a:moveTo>
                    <a:pt x="8939" y="1892"/>
                  </a:moveTo>
                  <a:lnTo>
                    <a:pt x="8952" y="1884"/>
                  </a:lnTo>
                  <a:lnTo>
                    <a:pt x="8962" y="1895"/>
                  </a:lnTo>
                  <a:lnTo>
                    <a:pt x="8949" y="1910"/>
                  </a:lnTo>
                  <a:lnTo>
                    <a:pt x="8939" y="1892"/>
                  </a:lnTo>
                  <a:close/>
                  <a:moveTo>
                    <a:pt x="8958" y="1929"/>
                  </a:moveTo>
                  <a:lnTo>
                    <a:pt x="8839" y="1993"/>
                  </a:lnTo>
                  <a:lnTo>
                    <a:pt x="8820" y="1955"/>
                  </a:lnTo>
                  <a:lnTo>
                    <a:pt x="8939" y="1892"/>
                  </a:lnTo>
                  <a:lnTo>
                    <a:pt x="8958" y="1929"/>
                  </a:lnTo>
                  <a:close/>
                  <a:moveTo>
                    <a:pt x="8839" y="1993"/>
                  </a:moveTo>
                  <a:lnTo>
                    <a:pt x="8825" y="2001"/>
                  </a:lnTo>
                  <a:lnTo>
                    <a:pt x="8814" y="1988"/>
                  </a:lnTo>
                  <a:lnTo>
                    <a:pt x="8830" y="1974"/>
                  </a:lnTo>
                  <a:lnTo>
                    <a:pt x="8839" y="1993"/>
                  </a:lnTo>
                  <a:close/>
                  <a:moveTo>
                    <a:pt x="8814" y="1988"/>
                  </a:moveTo>
                  <a:lnTo>
                    <a:pt x="8714" y="1873"/>
                  </a:lnTo>
                  <a:lnTo>
                    <a:pt x="8745" y="1845"/>
                  </a:lnTo>
                  <a:lnTo>
                    <a:pt x="8845" y="1960"/>
                  </a:lnTo>
                  <a:lnTo>
                    <a:pt x="8814" y="1988"/>
                  </a:lnTo>
                  <a:close/>
                  <a:moveTo>
                    <a:pt x="8725" y="1839"/>
                  </a:moveTo>
                  <a:lnTo>
                    <a:pt x="8737" y="1836"/>
                  </a:lnTo>
                  <a:lnTo>
                    <a:pt x="8745" y="1845"/>
                  </a:lnTo>
                  <a:lnTo>
                    <a:pt x="8729" y="1859"/>
                  </a:lnTo>
                  <a:lnTo>
                    <a:pt x="8725" y="1839"/>
                  </a:lnTo>
                  <a:close/>
                  <a:moveTo>
                    <a:pt x="8735" y="1880"/>
                  </a:moveTo>
                  <a:lnTo>
                    <a:pt x="8572" y="1918"/>
                  </a:lnTo>
                  <a:lnTo>
                    <a:pt x="8563" y="1877"/>
                  </a:lnTo>
                  <a:lnTo>
                    <a:pt x="8725" y="1839"/>
                  </a:lnTo>
                  <a:lnTo>
                    <a:pt x="8735" y="1880"/>
                  </a:lnTo>
                  <a:close/>
                  <a:moveTo>
                    <a:pt x="8572" y="1918"/>
                  </a:moveTo>
                  <a:lnTo>
                    <a:pt x="8559" y="1921"/>
                  </a:lnTo>
                  <a:lnTo>
                    <a:pt x="8550" y="1911"/>
                  </a:lnTo>
                  <a:lnTo>
                    <a:pt x="8567" y="1897"/>
                  </a:lnTo>
                  <a:lnTo>
                    <a:pt x="8572" y="1918"/>
                  </a:lnTo>
                  <a:close/>
                  <a:moveTo>
                    <a:pt x="8550" y="1911"/>
                  </a:moveTo>
                  <a:lnTo>
                    <a:pt x="8463" y="1795"/>
                  </a:lnTo>
                  <a:lnTo>
                    <a:pt x="8496" y="1769"/>
                  </a:lnTo>
                  <a:lnTo>
                    <a:pt x="8583" y="1884"/>
                  </a:lnTo>
                  <a:lnTo>
                    <a:pt x="8550" y="1911"/>
                  </a:lnTo>
                  <a:close/>
                  <a:moveTo>
                    <a:pt x="8463" y="1795"/>
                  </a:moveTo>
                  <a:lnTo>
                    <a:pt x="8460" y="1791"/>
                  </a:lnTo>
                  <a:lnTo>
                    <a:pt x="8459" y="1786"/>
                  </a:lnTo>
                  <a:lnTo>
                    <a:pt x="8480" y="1783"/>
                  </a:lnTo>
                  <a:lnTo>
                    <a:pt x="8463" y="1795"/>
                  </a:lnTo>
                  <a:close/>
                  <a:moveTo>
                    <a:pt x="8459" y="1786"/>
                  </a:moveTo>
                  <a:lnTo>
                    <a:pt x="8447" y="1702"/>
                  </a:lnTo>
                  <a:lnTo>
                    <a:pt x="8487" y="1696"/>
                  </a:lnTo>
                  <a:lnTo>
                    <a:pt x="8501" y="1780"/>
                  </a:lnTo>
                  <a:lnTo>
                    <a:pt x="8459" y="1786"/>
                  </a:lnTo>
                  <a:close/>
                  <a:moveTo>
                    <a:pt x="8469" y="1678"/>
                  </a:moveTo>
                  <a:lnTo>
                    <a:pt x="8485" y="1679"/>
                  </a:lnTo>
                  <a:lnTo>
                    <a:pt x="8487" y="1696"/>
                  </a:lnTo>
                  <a:lnTo>
                    <a:pt x="8467" y="1699"/>
                  </a:lnTo>
                  <a:lnTo>
                    <a:pt x="8469" y="1678"/>
                  </a:lnTo>
                  <a:close/>
                  <a:moveTo>
                    <a:pt x="8465" y="1720"/>
                  </a:moveTo>
                  <a:lnTo>
                    <a:pt x="8284" y="1707"/>
                  </a:lnTo>
                  <a:lnTo>
                    <a:pt x="8287" y="1665"/>
                  </a:lnTo>
                  <a:lnTo>
                    <a:pt x="8469" y="1678"/>
                  </a:lnTo>
                  <a:lnTo>
                    <a:pt x="8465" y="1720"/>
                  </a:lnTo>
                  <a:close/>
                  <a:moveTo>
                    <a:pt x="8278" y="1666"/>
                  </a:moveTo>
                  <a:lnTo>
                    <a:pt x="8282" y="1665"/>
                  </a:lnTo>
                  <a:lnTo>
                    <a:pt x="8287" y="1665"/>
                  </a:lnTo>
                  <a:lnTo>
                    <a:pt x="8285" y="1686"/>
                  </a:lnTo>
                  <a:lnTo>
                    <a:pt x="8278" y="1666"/>
                  </a:lnTo>
                  <a:close/>
                  <a:moveTo>
                    <a:pt x="8292" y="1706"/>
                  </a:moveTo>
                  <a:lnTo>
                    <a:pt x="8174" y="1751"/>
                  </a:lnTo>
                  <a:lnTo>
                    <a:pt x="8160" y="1711"/>
                  </a:lnTo>
                  <a:lnTo>
                    <a:pt x="8278" y="1666"/>
                  </a:lnTo>
                  <a:lnTo>
                    <a:pt x="8292" y="1706"/>
                  </a:lnTo>
                  <a:close/>
                  <a:moveTo>
                    <a:pt x="8174" y="1751"/>
                  </a:moveTo>
                  <a:lnTo>
                    <a:pt x="8150" y="1760"/>
                  </a:lnTo>
                  <a:lnTo>
                    <a:pt x="8147" y="1734"/>
                  </a:lnTo>
                  <a:lnTo>
                    <a:pt x="8167" y="1731"/>
                  </a:lnTo>
                  <a:lnTo>
                    <a:pt x="8174" y="1751"/>
                  </a:lnTo>
                  <a:close/>
                  <a:moveTo>
                    <a:pt x="8147" y="1734"/>
                  </a:moveTo>
                  <a:lnTo>
                    <a:pt x="8128" y="1599"/>
                  </a:lnTo>
                  <a:lnTo>
                    <a:pt x="8168" y="1594"/>
                  </a:lnTo>
                  <a:lnTo>
                    <a:pt x="8188" y="1729"/>
                  </a:lnTo>
                  <a:lnTo>
                    <a:pt x="8147" y="1734"/>
                  </a:lnTo>
                  <a:close/>
                  <a:moveTo>
                    <a:pt x="8158" y="1578"/>
                  </a:moveTo>
                  <a:lnTo>
                    <a:pt x="8167" y="1584"/>
                  </a:lnTo>
                  <a:lnTo>
                    <a:pt x="8168" y="1594"/>
                  </a:lnTo>
                  <a:lnTo>
                    <a:pt x="8149" y="1597"/>
                  </a:lnTo>
                  <a:lnTo>
                    <a:pt x="8158" y="1578"/>
                  </a:lnTo>
                  <a:close/>
                  <a:moveTo>
                    <a:pt x="8138" y="1615"/>
                  </a:moveTo>
                  <a:lnTo>
                    <a:pt x="8057" y="1571"/>
                  </a:lnTo>
                  <a:lnTo>
                    <a:pt x="8077" y="1534"/>
                  </a:lnTo>
                  <a:lnTo>
                    <a:pt x="8158" y="1578"/>
                  </a:lnTo>
                  <a:lnTo>
                    <a:pt x="8138" y="1615"/>
                  </a:lnTo>
                  <a:close/>
                  <a:moveTo>
                    <a:pt x="8057" y="1571"/>
                  </a:moveTo>
                  <a:lnTo>
                    <a:pt x="8046" y="1565"/>
                  </a:lnTo>
                  <a:lnTo>
                    <a:pt x="8046" y="1552"/>
                  </a:lnTo>
                  <a:lnTo>
                    <a:pt x="8067" y="1552"/>
                  </a:lnTo>
                  <a:lnTo>
                    <a:pt x="8057" y="1571"/>
                  </a:lnTo>
                  <a:close/>
                  <a:moveTo>
                    <a:pt x="8046" y="1552"/>
                  </a:moveTo>
                  <a:lnTo>
                    <a:pt x="8046" y="1463"/>
                  </a:lnTo>
                  <a:lnTo>
                    <a:pt x="8087" y="1463"/>
                  </a:lnTo>
                  <a:lnTo>
                    <a:pt x="8087" y="1552"/>
                  </a:lnTo>
                  <a:lnTo>
                    <a:pt x="8046" y="1552"/>
                  </a:lnTo>
                  <a:close/>
                  <a:moveTo>
                    <a:pt x="8046" y="1463"/>
                  </a:moveTo>
                  <a:lnTo>
                    <a:pt x="8046" y="1448"/>
                  </a:lnTo>
                  <a:lnTo>
                    <a:pt x="8060" y="1443"/>
                  </a:lnTo>
                  <a:lnTo>
                    <a:pt x="8067" y="1463"/>
                  </a:lnTo>
                  <a:lnTo>
                    <a:pt x="8046" y="1463"/>
                  </a:lnTo>
                  <a:close/>
                  <a:moveTo>
                    <a:pt x="8060" y="1443"/>
                  </a:moveTo>
                  <a:lnTo>
                    <a:pt x="8153" y="1405"/>
                  </a:lnTo>
                  <a:lnTo>
                    <a:pt x="8168" y="1444"/>
                  </a:lnTo>
                  <a:lnTo>
                    <a:pt x="8075" y="1482"/>
                  </a:lnTo>
                  <a:lnTo>
                    <a:pt x="8060" y="1443"/>
                  </a:lnTo>
                  <a:close/>
                  <a:moveTo>
                    <a:pt x="8182" y="1422"/>
                  </a:moveTo>
                  <a:lnTo>
                    <a:pt x="8183" y="1437"/>
                  </a:lnTo>
                  <a:lnTo>
                    <a:pt x="8168" y="1444"/>
                  </a:lnTo>
                  <a:lnTo>
                    <a:pt x="8161" y="1424"/>
                  </a:lnTo>
                  <a:lnTo>
                    <a:pt x="8182" y="1422"/>
                  </a:lnTo>
                  <a:close/>
                  <a:moveTo>
                    <a:pt x="8140" y="1427"/>
                  </a:moveTo>
                  <a:lnTo>
                    <a:pt x="8128" y="1318"/>
                  </a:lnTo>
                  <a:lnTo>
                    <a:pt x="8169" y="1314"/>
                  </a:lnTo>
                  <a:lnTo>
                    <a:pt x="8182" y="1422"/>
                  </a:lnTo>
                  <a:lnTo>
                    <a:pt x="8140" y="1427"/>
                  </a:lnTo>
                  <a:close/>
                  <a:moveTo>
                    <a:pt x="8165" y="1303"/>
                  </a:moveTo>
                  <a:lnTo>
                    <a:pt x="8168" y="1307"/>
                  </a:lnTo>
                  <a:lnTo>
                    <a:pt x="8169" y="1314"/>
                  </a:lnTo>
                  <a:lnTo>
                    <a:pt x="8149" y="1316"/>
                  </a:lnTo>
                  <a:lnTo>
                    <a:pt x="8165" y="1303"/>
                  </a:lnTo>
                  <a:close/>
                  <a:moveTo>
                    <a:pt x="8131" y="1327"/>
                  </a:moveTo>
                  <a:lnTo>
                    <a:pt x="8069" y="1238"/>
                  </a:lnTo>
                  <a:lnTo>
                    <a:pt x="8103" y="1214"/>
                  </a:lnTo>
                  <a:lnTo>
                    <a:pt x="8165" y="1303"/>
                  </a:lnTo>
                  <a:lnTo>
                    <a:pt x="8131" y="1327"/>
                  </a:lnTo>
                  <a:close/>
                  <a:moveTo>
                    <a:pt x="8074" y="1208"/>
                  </a:moveTo>
                  <a:lnTo>
                    <a:pt x="8091" y="1197"/>
                  </a:lnTo>
                  <a:lnTo>
                    <a:pt x="8103" y="1214"/>
                  </a:lnTo>
                  <a:lnTo>
                    <a:pt x="8085" y="1226"/>
                  </a:lnTo>
                  <a:lnTo>
                    <a:pt x="8074" y="1208"/>
                  </a:lnTo>
                  <a:close/>
                  <a:moveTo>
                    <a:pt x="8097" y="1244"/>
                  </a:moveTo>
                  <a:lnTo>
                    <a:pt x="8022" y="1294"/>
                  </a:lnTo>
                  <a:lnTo>
                    <a:pt x="7999" y="1260"/>
                  </a:lnTo>
                  <a:lnTo>
                    <a:pt x="8074" y="1208"/>
                  </a:lnTo>
                  <a:lnTo>
                    <a:pt x="8097" y="1244"/>
                  </a:lnTo>
                  <a:close/>
                  <a:moveTo>
                    <a:pt x="7990" y="1279"/>
                  </a:moveTo>
                  <a:lnTo>
                    <a:pt x="7989" y="1266"/>
                  </a:lnTo>
                  <a:lnTo>
                    <a:pt x="7999" y="1260"/>
                  </a:lnTo>
                  <a:lnTo>
                    <a:pt x="8011" y="1278"/>
                  </a:lnTo>
                  <a:lnTo>
                    <a:pt x="7990" y="1279"/>
                  </a:lnTo>
                  <a:close/>
                  <a:moveTo>
                    <a:pt x="8032" y="1275"/>
                  </a:moveTo>
                  <a:lnTo>
                    <a:pt x="8038" y="1352"/>
                  </a:lnTo>
                  <a:lnTo>
                    <a:pt x="7996" y="1356"/>
                  </a:lnTo>
                  <a:lnTo>
                    <a:pt x="7990" y="1279"/>
                  </a:lnTo>
                  <a:lnTo>
                    <a:pt x="8032" y="1275"/>
                  </a:lnTo>
                  <a:close/>
                  <a:moveTo>
                    <a:pt x="8038" y="1352"/>
                  </a:moveTo>
                  <a:lnTo>
                    <a:pt x="8039" y="1374"/>
                  </a:lnTo>
                  <a:lnTo>
                    <a:pt x="8018" y="1375"/>
                  </a:lnTo>
                  <a:lnTo>
                    <a:pt x="8017" y="1354"/>
                  </a:lnTo>
                  <a:lnTo>
                    <a:pt x="8038" y="1352"/>
                  </a:lnTo>
                  <a:close/>
                  <a:moveTo>
                    <a:pt x="8018" y="1375"/>
                  </a:moveTo>
                  <a:lnTo>
                    <a:pt x="7931" y="1381"/>
                  </a:lnTo>
                  <a:lnTo>
                    <a:pt x="7928" y="1339"/>
                  </a:lnTo>
                  <a:lnTo>
                    <a:pt x="8015" y="1333"/>
                  </a:lnTo>
                  <a:lnTo>
                    <a:pt x="8018" y="1375"/>
                  </a:lnTo>
                  <a:close/>
                  <a:moveTo>
                    <a:pt x="7931" y="1381"/>
                  </a:moveTo>
                  <a:lnTo>
                    <a:pt x="7911" y="1382"/>
                  </a:lnTo>
                  <a:lnTo>
                    <a:pt x="7908" y="1363"/>
                  </a:lnTo>
                  <a:lnTo>
                    <a:pt x="7929" y="1360"/>
                  </a:lnTo>
                  <a:lnTo>
                    <a:pt x="7931" y="1381"/>
                  </a:lnTo>
                  <a:close/>
                  <a:moveTo>
                    <a:pt x="7908" y="1363"/>
                  </a:moveTo>
                  <a:lnTo>
                    <a:pt x="7896" y="1273"/>
                  </a:lnTo>
                  <a:lnTo>
                    <a:pt x="7937" y="1268"/>
                  </a:lnTo>
                  <a:lnTo>
                    <a:pt x="7950" y="1357"/>
                  </a:lnTo>
                  <a:lnTo>
                    <a:pt x="7908" y="1363"/>
                  </a:lnTo>
                  <a:close/>
                  <a:moveTo>
                    <a:pt x="7937" y="1266"/>
                  </a:moveTo>
                  <a:lnTo>
                    <a:pt x="7937" y="1267"/>
                  </a:lnTo>
                  <a:lnTo>
                    <a:pt x="7937" y="1268"/>
                  </a:lnTo>
                  <a:lnTo>
                    <a:pt x="7917" y="1271"/>
                  </a:lnTo>
                  <a:lnTo>
                    <a:pt x="7937" y="1266"/>
                  </a:lnTo>
                  <a:close/>
                  <a:moveTo>
                    <a:pt x="7897" y="1275"/>
                  </a:moveTo>
                  <a:lnTo>
                    <a:pt x="7865" y="1148"/>
                  </a:lnTo>
                  <a:lnTo>
                    <a:pt x="7905" y="1138"/>
                  </a:lnTo>
                  <a:lnTo>
                    <a:pt x="7937" y="1266"/>
                  </a:lnTo>
                  <a:lnTo>
                    <a:pt x="7897" y="1275"/>
                  </a:lnTo>
                  <a:close/>
                  <a:moveTo>
                    <a:pt x="7875" y="1124"/>
                  </a:moveTo>
                  <a:lnTo>
                    <a:pt x="7899" y="1111"/>
                  </a:lnTo>
                  <a:lnTo>
                    <a:pt x="7905" y="1138"/>
                  </a:lnTo>
                  <a:lnTo>
                    <a:pt x="7886" y="1143"/>
                  </a:lnTo>
                  <a:lnTo>
                    <a:pt x="7875" y="1124"/>
                  </a:lnTo>
                  <a:close/>
                  <a:moveTo>
                    <a:pt x="7895" y="1161"/>
                  </a:moveTo>
                  <a:lnTo>
                    <a:pt x="7802" y="1213"/>
                  </a:lnTo>
                  <a:lnTo>
                    <a:pt x="7782" y="1175"/>
                  </a:lnTo>
                  <a:lnTo>
                    <a:pt x="7875" y="1124"/>
                  </a:lnTo>
                  <a:lnTo>
                    <a:pt x="7895" y="1161"/>
                  </a:lnTo>
                  <a:close/>
                  <a:moveTo>
                    <a:pt x="7772" y="1189"/>
                  </a:moveTo>
                  <a:lnTo>
                    <a:pt x="7774" y="1179"/>
                  </a:lnTo>
                  <a:lnTo>
                    <a:pt x="7782" y="1175"/>
                  </a:lnTo>
                  <a:lnTo>
                    <a:pt x="7791" y="1194"/>
                  </a:lnTo>
                  <a:lnTo>
                    <a:pt x="7772" y="1189"/>
                  </a:lnTo>
                  <a:close/>
                  <a:moveTo>
                    <a:pt x="7812" y="1199"/>
                  </a:moveTo>
                  <a:lnTo>
                    <a:pt x="7780" y="1315"/>
                  </a:lnTo>
                  <a:lnTo>
                    <a:pt x="7741" y="1303"/>
                  </a:lnTo>
                  <a:lnTo>
                    <a:pt x="7772" y="1189"/>
                  </a:lnTo>
                  <a:lnTo>
                    <a:pt x="7812" y="1199"/>
                  </a:lnTo>
                  <a:close/>
                  <a:moveTo>
                    <a:pt x="7780" y="1315"/>
                  </a:moveTo>
                  <a:lnTo>
                    <a:pt x="7773" y="1343"/>
                  </a:lnTo>
                  <a:lnTo>
                    <a:pt x="7749" y="1326"/>
                  </a:lnTo>
                  <a:lnTo>
                    <a:pt x="7760" y="1309"/>
                  </a:lnTo>
                  <a:lnTo>
                    <a:pt x="7780" y="1315"/>
                  </a:lnTo>
                  <a:close/>
                  <a:moveTo>
                    <a:pt x="7749" y="1326"/>
                  </a:moveTo>
                  <a:lnTo>
                    <a:pt x="7593" y="1218"/>
                  </a:lnTo>
                  <a:lnTo>
                    <a:pt x="7615" y="1182"/>
                  </a:lnTo>
                  <a:lnTo>
                    <a:pt x="7772" y="1291"/>
                  </a:lnTo>
                  <a:lnTo>
                    <a:pt x="7749" y="1326"/>
                  </a:lnTo>
                  <a:close/>
                  <a:moveTo>
                    <a:pt x="7597" y="1181"/>
                  </a:moveTo>
                  <a:lnTo>
                    <a:pt x="7606" y="1176"/>
                  </a:lnTo>
                  <a:lnTo>
                    <a:pt x="7615" y="1182"/>
                  </a:lnTo>
                  <a:lnTo>
                    <a:pt x="7604" y="1200"/>
                  </a:lnTo>
                  <a:lnTo>
                    <a:pt x="7597" y="1181"/>
                  </a:lnTo>
                  <a:close/>
                  <a:moveTo>
                    <a:pt x="7612" y="1220"/>
                  </a:moveTo>
                  <a:lnTo>
                    <a:pt x="7506" y="1265"/>
                  </a:lnTo>
                  <a:lnTo>
                    <a:pt x="7490" y="1226"/>
                  </a:lnTo>
                  <a:lnTo>
                    <a:pt x="7597" y="1181"/>
                  </a:lnTo>
                  <a:lnTo>
                    <a:pt x="7612" y="1220"/>
                  </a:lnTo>
                  <a:close/>
                  <a:moveTo>
                    <a:pt x="7477" y="1247"/>
                  </a:moveTo>
                  <a:lnTo>
                    <a:pt x="7477" y="1231"/>
                  </a:lnTo>
                  <a:lnTo>
                    <a:pt x="7490" y="1226"/>
                  </a:lnTo>
                  <a:lnTo>
                    <a:pt x="7497" y="1245"/>
                  </a:lnTo>
                  <a:lnTo>
                    <a:pt x="7477" y="1247"/>
                  </a:lnTo>
                  <a:close/>
                  <a:moveTo>
                    <a:pt x="7519" y="1244"/>
                  </a:moveTo>
                  <a:lnTo>
                    <a:pt x="7525" y="1346"/>
                  </a:lnTo>
                  <a:lnTo>
                    <a:pt x="7483" y="1348"/>
                  </a:lnTo>
                  <a:lnTo>
                    <a:pt x="7477" y="1247"/>
                  </a:lnTo>
                  <a:lnTo>
                    <a:pt x="7519" y="1244"/>
                  </a:lnTo>
                  <a:close/>
                  <a:moveTo>
                    <a:pt x="7525" y="1346"/>
                  </a:moveTo>
                  <a:lnTo>
                    <a:pt x="7526" y="1373"/>
                  </a:lnTo>
                  <a:lnTo>
                    <a:pt x="7500" y="1369"/>
                  </a:lnTo>
                  <a:lnTo>
                    <a:pt x="7505" y="1347"/>
                  </a:lnTo>
                  <a:lnTo>
                    <a:pt x="7525" y="1346"/>
                  </a:lnTo>
                  <a:close/>
                  <a:moveTo>
                    <a:pt x="7500" y="1369"/>
                  </a:moveTo>
                  <a:lnTo>
                    <a:pt x="7400" y="1350"/>
                  </a:lnTo>
                  <a:lnTo>
                    <a:pt x="7408" y="1307"/>
                  </a:lnTo>
                  <a:lnTo>
                    <a:pt x="7508" y="1326"/>
                  </a:lnTo>
                  <a:lnTo>
                    <a:pt x="7500" y="1369"/>
                  </a:lnTo>
                  <a:close/>
                  <a:moveTo>
                    <a:pt x="7393" y="1310"/>
                  </a:moveTo>
                  <a:lnTo>
                    <a:pt x="7400" y="1306"/>
                  </a:lnTo>
                  <a:lnTo>
                    <a:pt x="7408" y="1307"/>
                  </a:lnTo>
                  <a:lnTo>
                    <a:pt x="7404" y="1328"/>
                  </a:lnTo>
                  <a:lnTo>
                    <a:pt x="7393" y="1310"/>
                  </a:lnTo>
                  <a:close/>
                  <a:moveTo>
                    <a:pt x="7416" y="1346"/>
                  </a:moveTo>
                  <a:lnTo>
                    <a:pt x="7341" y="1397"/>
                  </a:lnTo>
                  <a:lnTo>
                    <a:pt x="7317" y="1361"/>
                  </a:lnTo>
                  <a:lnTo>
                    <a:pt x="7393" y="1310"/>
                  </a:lnTo>
                  <a:lnTo>
                    <a:pt x="7416" y="1346"/>
                  </a:lnTo>
                  <a:close/>
                  <a:moveTo>
                    <a:pt x="7341" y="1397"/>
                  </a:moveTo>
                  <a:lnTo>
                    <a:pt x="7322" y="1410"/>
                  </a:lnTo>
                  <a:lnTo>
                    <a:pt x="7311" y="1390"/>
                  </a:lnTo>
                  <a:lnTo>
                    <a:pt x="7329" y="1379"/>
                  </a:lnTo>
                  <a:lnTo>
                    <a:pt x="7341" y="1397"/>
                  </a:lnTo>
                  <a:close/>
                  <a:moveTo>
                    <a:pt x="7311" y="1390"/>
                  </a:moveTo>
                  <a:lnTo>
                    <a:pt x="7223" y="1236"/>
                  </a:lnTo>
                  <a:lnTo>
                    <a:pt x="7259" y="1215"/>
                  </a:lnTo>
                  <a:lnTo>
                    <a:pt x="7347" y="1369"/>
                  </a:lnTo>
                  <a:lnTo>
                    <a:pt x="7311" y="1390"/>
                  </a:lnTo>
                  <a:close/>
                  <a:moveTo>
                    <a:pt x="7223" y="1236"/>
                  </a:moveTo>
                  <a:lnTo>
                    <a:pt x="7223" y="1236"/>
                  </a:lnTo>
                  <a:lnTo>
                    <a:pt x="7242" y="1226"/>
                  </a:lnTo>
                  <a:lnTo>
                    <a:pt x="7223" y="1236"/>
                  </a:lnTo>
                  <a:close/>
                  <a:moveTo>
                    <a:pt x="7223" y="1236"/>
                  </a:moveTo>
                  <a:lnTo>
                    <a:pt x="7186" y="1165"/>
                  </a:lnTo>
                  <a:lnTo>
                    <a:pt x="7222" y="1145"/>
                  </a:lnTo>
                  <a:lnTo>
                    <a:pt x="7260" y="1216"/>
                  </a:lnTo>
                  <a:lnTo>
                    <a:pt x="7223" y="1236"/>
                  </a:lnTo>
                  <a:close/>
                  <a:moveTo>
                    <a:pt x="7201" y="1135"/>
                  </a:moveTo>
                  <a:lnTo>
                    <a:pt x="7216" y="1132"/>
                  </a:lnTo>
                  <a:lnTo>
                    <a:pt x="7222" y="1145"/>
                  </a:lnTo>
                  <a:lnTo>
                    <a:pt x="7204" y="1156"/>
                  </a:lnTo>
                  <a:lnTo>
                    <a:pt x="7201" y="1135"/>
                  </a:lnTo>
                  <a:close/>
                  <a:moveTo>
                    <a:pt x="7206" y="1177"/>
                  </a:moveTo>
                  <a:lnTo>
                    <a:pt x="7062" y="1196"/>
                  </a:lnTo>
                  <a:lnTo>
                    <a:pt x="7057" y="1154"/>
                  </a:lnTo>
                  <a:lnTo>
                    <a:pt x="7201" y="1135"/>
                  </a:lnTo>
                  <a:lnTo>
                    <a:pt x="7206" y="1177"/>
                  </a:lnTo>
                  <a:close/>
                  <a:moveTo>
                    <a:pt x="7044" y="1161"/>
                  </a:moveTo>
                  <a:lnTo>
                    <a:pt x="7049" y="1155"/>
                  </a:lnTo>
                  <a:lnTo>
                    <a:pt x="7057" y="1154"/>
                  </a:lnTo>
                  <a:lnTo>
                    <a:pt x="7060" y="1175"/>
                  </a:lnTo>
                  <a:lnTo>
                    <a:pt x="7044" y="1161"/>
                  </a:lnTo>
                  <a:close/>
                  <a:moveTo>
                    <a:pt x="7076" y="1189"/>
                  </a:moveTo>
                  <a:lnTo>
                    <a:pt x="7001" y="1279"/>
                  </a:lnTo>
                  <a:lnTo>
                    <a:pt x="6969" y="1250"/>
                  </a:lnTo>
                  <a:lnTo>
                    <a:pt x="7044" y="1161"/>
                  </a:lnTo>
                  <a:lnTo>
                    <a:pt x="7076" y="1189"/>
                  </a:lnTo>
                  <a:close/>
                  <a:moveTo>
                    <a:pt x="7001" y="1279"/>
                  </a:moveTo>
                  <a:lnTo>
                    <a:pt x="6998" y="1281"/>
                  </a:lnTo>
                  <a:lnTo>
                    <a:pt x="6995" y="1283"/>
                  </a:lnTo>
                  <a:lnTo>
                    <a:pt x="6985" y="1264"/>
                  </a:lnTo>
                  <a:lnTo>
                    <a:pt x="7001" y="1279"/>
                  </a:lnTo>
                  <a:close/>
                  <a:moveTo>
                    <a:pt x="6995" y="1283"/>
                  </a:moveTo>
                  <a:lnTo>
                    <a:pt x="6926" y="1321"/>
                  </a:lnTo>
                  <a:lnTo>
                    <a:pt x="6906" y="1284"/>
                  </a:lnTo>
                  <a:lnTo>
                    <a:pt x="6975" y="1246"/>
                  </a:lnTo>
                  <a:lnTo>
                    <a:pt x="6995" y="1283"/>
                  </a:lnTo>
                  <a:close/>
                  <a:moveTo>
                    <a:pt x="6904" y="1285"/>
                  </a:moveTo>
                  <a:lnTo>
                    <a:pt x="6905" y="1285"/>
                  </a:lnTo>
                  <a:lnTo>
                    <a:pt x="6906" y="1284"/>
                  </a:lnTo>
                  <a:lnTo>
                    <a:pt x="6916" y="1303"/>
                  </a:lnTo>
                  <a:lnTo>
                    <a:pt x="6904" y="1285"/>
                  </a:lnTo>
                  <a:close/>
                  <a:moveTo>
                    <a:pt x="6928" y="1320"/>
                  </a:moveTo>
                  <a:lnTo>
                    <a:pt x="6847" y="1378"/>
                  </a:lnTo>
                  <a:lnTo>
                    <a:pt x="6823" y="1343"/>
                  </a:lnTo>
                  <a:lnTo>
                    <a:pt x="6904" y="1285"/>
                  </a:lnTo>
                  <a:lnTo>
                    <a:pt x="6928" y="1320"/>
                  </a:lnTo>
                  <a:close/>
                  <a:moveTo>
                    <a:pt x="6847" y="1378"/>
                  </a:moveTo>
                  <a:lnTo>
                    <a:pt x="6838" y="1384"/>
                  </a:lnTo>
                  <a:lnTo>
                    <a:pt x="6827" y="1380"/>
                  </a:lnTo>
                  <a:lnTo>
                    <a:pt x="6835" y="1360"/>
                  </a:lnTo>
                  <a:lnTo>
                    <a:pt x="6847" y="1378"/>
                  </a:lnTo>
                  <a:close/>
                  <a:moveTo>
                    <a:pt x="6827" y="1380"/>
                  </a:moveTo>
                  <a:lnTo>
                    <a:pt x="6709" y="1336"/>
                  </a:lnTo>
                  <a:lnTo>
                    <a:pt x="6724" y="1296"/>
                  </a:lnTo>
                  <a:lnTo>
                    <a:pt x="6842" y="1340"/>
                  </a:lnTo>
                  <a:lnTo>
                    <a:pt x="6827" y="1380"/>
                  </a:lnTo>
                  <a:close/>
                  <a:moveTo>
                    <a:pt x="6721" y="1294"/>
                  </a:moveTo>
                  <a:lnTo>
                    <a:pt x="6722" y="1294"/>
                  </a:lnTo>
                  <a:lnTo>
                    <a:pt x="6724" y="1296"/>
                  </a:lnTo>
                  <a:lnTo>
                    <a:pt x="6717" y="1316"/>
                  </a:lnTo>
                  <a:lnTo>
                    <a:pt x="6721" y="1294"/>
                  </a:lnTo>
                  <a:close/>
                  <a:moveTo>
                    <a:pt x="6711" y="1336"/>
                  </a:moveTo>
                  <a:lnTo>
                    <a:pt x="6456" y="1279"/>
                  </a:lnTo>
                  <a:lnTo>
                    <a:pt x="6464" y="1237"/>
                  </a:lnTo>
                  <a:lnTo>
                    <a:pt x="6721" y="1294"/>
                  </a:lnTo>
                  <a:lnTo>
                    <a:pt x="6711" y="1336"/>
                  </a:lnTo>
                  <a:close/>
                  <a:moveTo>
                    <a:pt x="6462" y="1236"/>
                  </a:moveTo>
                  <a:lnTo>
                    <a:pt x="6463" y="1236"/>
                  </a:lnTo>
                  <a:lnTo>
                    <a:pt x="6464" y="1237"/>
                  </a:lnTo>
                  <a:lnTo>
                    <a:pt x="6460" y="1257"/>
                  </a:lnTo>
                  <a:lnTo>
                    <a:pt x="6462" y="1236"/>
                  </a:lnTo>
                  <a:close/>
                  <a:moveTo>
                    <a:pt x="6458" y="1279"/>
                  </a:moveTo>
                  <a:lnTo>
                    <a:pt x="6233" y="1260"/>
                  </a:lnTo>
                  <a:lnTo>
                    <a:pt x="6236" y="1217"/>
                  </a:lnTo>
                  <a:lnTo>
                    <a:pt x="6462" y="1236"/>
                  </a:lnTo>
                  <a:lnTo>
                    <a:pt x="6458" y="1279"/>
                  </a:lnTo>
                  <a:close/>
                  <a:moveTo>
                    <a:pt x="6227" y="1219"/>
                  </a:moveTo>
                  <a:lnTo>
                    <a:pt x="6231" y="1217"/>
                  </a:lnTo>
                  <a:lnTo>
                    <a:pt x="6236" y="1217"/>
                  </a:lnTo>
                  <a:lnTo>
                    <a:pt x="6235" y="1238"/>
                  </a:lnTo>
                  <a:lnTo>
                    <a:pt x="6227" y="1219"/>
                  </a:lnTo>
                  <a:close/>
                  <a:moveTo>
                    <a:pt x="6242" y="1258"/>
                  </a:moveTo>
                  <a:lnTo>
                    <a:pt x="6036" y="1347"/>
                  </a:lnTo>
                  <a:lnTo>
                    <a:pt x="6021" y="1308"/>
                  </a:lnTo>
                  <a:lnTo>
                    <a:pt x="6227" y="1219"/>
                  </a:lnTo>
                  <a:lnTo>
                    <a:pt x="6242" y="1258"/>
                  </a:lnTo>
                  <a:close/>
                  <a:moveTo>
                    <a:pt x="6011" y="1317"/>
                  </a:moveTo>
                  <a:lnTo>
                    <a:pt x="6015" y="1311"/>
                  </a:lnTo>
                  <a:lnTo>
                    <a:pt x="6021" y="1308"/>
                  </a:lnTo>
                  <a:lnTo>
                    <a:pt x="6028" y="1328"/>
                  </a:lnTo>
                  <a:lnTo>
                    <a:pt x="6011" y="1317"/>
                  </a:lnTo>
                  <a:close/>
                  <a:moveTo>
                    <a:pt x="6046" y="1340"/>
                  </a:moveTo>
                  <a:lnTo>
                    <a:pt x="5977" y="1448"/>
                  </a:lnTo>
                  <a:lnTo>
                    <a:pt x="5942" y="1426"/>
                  </a:lnTo>
                  <a:lnTo>
                    <a:pt x="6011" y="1317"/>
                  </a:lnTo>
                  <a:lnTo>
                    <a:pt x="6046" y="1340"/>
                  </a:lnTo>
                  <a:close/>
                  <a:moveTo>
                    <a:pt x="5977" y="1448"/>
                  </a:moveTo>
                  <a:lnTo>
                    <a:pt x="5971" y="1458"/>
                  </a:lnTo>
                  <a:lnTo>
                    <a:pt x="5962" y="1459"/>
                  </a:lnTo>
                  <a:lnTo>
                    <a:pt x="5960" y="1437"/>
                  </a:lnTo>
                  <a:lnTo>
                    <a:pt x="5977" y="1448"/>
                  </a:lnTo>
                  <a:close/>
                  <a:moveTo>
                    <a:pt x="5962" y="1459"/>
                  </a:moveTo>
                  <a:lnTo>
                    <a:pt x="5837" y="1471"/>
                  </a:lnTo>
                  <a:lnTo>
                    <a:pt x="5832" y="1429"/>
                  </a:lnTo>
                  <a:lnTo>
                    <a:pt x="5958" y="1416"/>
                  </a:lnTo>
                  <a:lnTo>
                    <a:pt x="5962" y="1459"/>
                  </a:lnTo>
                  <a:close/>
                  <a:moveTo>
                    <a:pt x="5817" y="1437"/>
                  </a:moveTo>
                  <a:lnTo>
                    <a:pt x="5823" y="1430"/>
                  </a:lnTo>
                  <a:lnTo>
                    <a:pt x="5832" y="1429"/>
                  </a:lnTo>
                  <a:lnTo>
                    <a:pt x="5835" y="1450"/>
                  </a:lnTo>
                  <a:lnTo>
                    <a:pt x="5817" y="1437"/>
                  </a:lnTo>
                  <a:close/>
                  <a:moveTo>
                    <a:pt x="5852" y="1462"/>
                  </a:moveTo>
                  <a:lnTo>
                    <a:pt x="5752" y="1615"/>
                  </a:lnTo>
                  <a:lnTo>
                    <a:pt x="5718" y="1591"/>
                  </a:lnTo>
                  <a:lnTo>
                    <a:pt x="5817" y="1437"/>
                  </a:lnTo>
                  <a:lnTo>
                    <a:pt x="5852" y="1462"/>
                  </a:lnTo>
                  <a:close/>
                  <a:moveTo>
                    <a:pt x="5752" y="1615"/>
                  </a:moveTo>
                  <a:lnTo>
                    <a:pt x="5749" y="1620"/>
                  </a:lnTo>
                  <a:lnTo>
                    <a:pt x="5743" y="1623"/>
                  </a:lnTo>
                  <a:lnTo>
                    <a:pt x="5734" y="1604"/>
                  </a:lnTo>
                  <a:lnTo>
                    <a:pt x="5752" y="1615"/>
                  </a:lnTo>
                  <a:close/>
                  <a:moveTo>
                    <a:pt x="5743" y="1623"/>
                  </a:moveTo>
                  <a:lnTo>
                    <a:pt x="5606" y="1686"/>
                  </a:lnTo>
                  <a:lnTo>
                    <a:pt x="5588" y="1648"/>
                  </a:lnTo>
                  <a:lnTo>
                    <a:pt x="5726" y="1584"/>
                  </a:lnTo>
                  <a:lnTo>
                    <a:pt x="5743" y="1623"/>
                  </a:lnTo>
                  <a:close/>
                  <a:moveTo>
                    <a:pt x="5577" y="1665"/>
                  </a:moveTo>
                  <a:lnTo>
                    <a:pt x="5578" y="1652"/>
                  </a:lnTo>
                  <a:lnTo>
                    <a:pt x="5588" y="1648"/>
                  </a:lnTo>
                  <a:lnTo>
                    <a:pt x="5597" y="1667"/>
                  </a:lnTo>
                  <a:lnTo>
                    <a:pt x="5577" y="1665"/>
                  </a:lnTo>
                  <a:close/>
                  <a:moveTo>
                    <a:pt x="5618" y="1669"/>
                  </a:moveTo>
                  <a:lnTo>
                    <a:pt x="5598" y="1848"/>
                  </a:lnTo>
                  <a:lnTo>
                    <a:pt x="5557" y="1844"/>
                  </a:lnTo>
                  <a:lnTo>
                    <a:pt x="5577" y="1665"/>
                  </a:lnTo>
                  <a:lnTo>
                    <a:pt x="5618" y="1669"/>
                  </a:lnTo>
                  <a:close/>
                  <a:moveTo>
                    <a:pt x="5598" y="1848"/>
                  </a:moveTo>
                  <a:lnTo>
                    <a:pt x="5597" y="1862"/>
                  </a:lnTo>
                  <a:lnTo>
                    <a:pt x="5584" y="1866"/>
                  </a:lnTo>
                  <a:lnTo>
                    <a:pt x="5578" y="1846"/>
                  </a:lnTo>
                  <a:lnTo>
                    <a:pt x="5598" y="1848"/>
                  </a:lnTo>
                  <a:close/>
                  <a:moveTo>
                    <a:pt x="5584" y="1866"/>
                  </a:moveTo>
                  <a:lnTo>
                    <a:pt x="5485" y="1898"/>
                  </a:lnTo>
                  <a:lnTo>
                    <a:pt x="5472" y="1858"/>
                  </a:lnTo>
                  <a:lnTo>
                    <a:pt x="5572" y="1826"/>
                  </a:lnTo>
                  <a:lnTo>
                    <a:pt x="5584" y="1866"/>
                  </a:lnTo>
                  <a:close/>
                  <a:moveTo>
                    <a:pt x="5485" y="1898"/>
                  </a:moveTo>
                  <a:lnTo>
                    <a:pt x="5484" y="1899"/>
                  </a:lnTo>
                  <a:lnTo>
                    <a:pt x="5478" y="1878"/>
                  </a:lnTo>
                  <a:lnTo>
                    <a:pt x="5485" y="1898"/>
                  </a:lnTo>
                  <a:close/>
                  <a:moveTo>
                    <a:pt x="5484" y="1899"/>
                  </a:moveTo>
                  <a:lnTo>
                    <a:pt x="5315" y="1944"/>
                  </a:lnTo>
                  <a:lnTo>
                    <a:pt x="5304" y="1902"/>
                  </a:lnTo>
                  <a:lnTo>
                    <a:pt x="5473" y="1858"/>
                  </a:lnTo>
                  <a:lnTo>
                    <a:pt x="5484" y="1899"/>
                  </a:lnTo>
                  <a:close/>
                  <a:moveTo>
                    <a:pt x="5300" y="1904"/>
                  </a:moveTo>
                  <a:lnTo>
                    <a:pt x="5302" y="1903"/>
                  </a:lnTo>
                  <a:lnTo>
                    <a:pt x="5304" y="1902"/>
                  </a:lnTo>
                  <a:lnTo>
                    <a:pt x="5310" y="1924"/>
                  </a:lnTo>
                  <a:lnTo>
                    <a:pt x="5300" y="1904"/>
                  </a:lnTo>
                  <a:close/>
                  <a:moveTo>
                    <a:pt x="5319" y="1942"/>
                  </a:moveTo>
                  <a:lnTo>
                    <a:pt x="5187" y="2013"/>
                  </a:lnTo>
                  <a:lnTo>
                    <a:pt x="5169" y="1974"/>
                  </a:lnTo>
                  <a:lnTo>
                    <a:pt x="5300" y="1904"/>
                  </a:lnTo>
                  <a:lnTo>
                    <a:pt x="5319" y="1942"/>
                  </a:lnTo>
                  <a:close/>
                  <a:moveTo>
                    <a:pt x="5187" y="2013"/>
                  </a:moveTo>
                  <a:lnTo>
                    <a:pt x="5174" y="2020"/>
                  </a:lnTo>
                  <a:lnTo>
                    <a:pt x="5164" y="2008"/>
                  </a:lnTo>
                  <a:lnTo>
                    <a:pt x="5178" y="1993"/>
                  </a:lnTo>
                  <a:lnTo>
                    <a:pt x="5187" y="2013"/>
                  </a:lnTo>
                  <a:close/>
                  <a:moveTo>
                    <a:pt x="5164" y="2008"/>
                  </a:moveTo>
                  <a:lnTo>
                    <a:pt x="5026" y="1867"/>
                  </a:lnTo>
                  <a:lnTo>
                    <a:pt x="5055" y="1838"/>
                  </a:lnTo>
                  <a:lnTo>
                    <a:pt x="5193" y="1979"/>
                  </a:lnTo>
                  <a:lnTo>
                    <a:pt x="5164" y="2008"/>
                  </a:lnTo>
                  <a:close/>
                  <a:moveTo>
                    <a:pt x="5037" y="1831"/>
                  </a:moveTo>
                  <a:lnTo>
                    <a:pt x="5048" y="1830"/>
                  </a:lnTo>
                  <a:lnTo>
                    <a:pt x="5055" y="1838"/>
                  </a:lnTo>
                  <a:lnTo>
                    <a:pt x="5040" y="1853"/>
                  </a:lnTo>
                  <a:lnTo>
                    <a:pt x="5037" y="1831"/>
                  </a:lnTo>
                  <a:close/>
                  <a:moveTo>
                    <a:pt x="5043" y="1874"/>
                  </a:moveTo>
                  <a:lnTo>
                    <a:pt x="4932" y="1893"/>
                  </a:lnTo>
                  <a:lnTo>
                    <a:pt x="4924" y="1850"/>
                  </a:lnTo>
                  <a:lnTo>
                    <a:pt x="5037" y="1831"/>
                  </a:lnTo>
                  <a:lnTo>
                    <a:pt x="5043" y="1874"/>
                  </a:lnTo>
                  <a:close/>
                  <a:moveTo>
                    <a:pt x="4932" y="1893"/>
                  </a:moveTo>
                  <a:lnTo>
                    <a:pt x="4919" y="1895"/>
                  </a:lnTo>
                  <a:lnTo>
                    <a:pt x="4912" y="1885"/>
                  </a:lnTo>
                  <a:lnTo>
                    <a:pt x="4928" y="1872"/>
                  </a:lnTo>
                  <a:lnTo>
                    <a:pt x="4932" y="1893"/>
                  </a:lnTo>
                  <a:close/>
                  <a:moveTo>
                    <a:pt x="4912" y="1885"/>
                  </a:moveTo>
                  <a:lnTo>
                    <a:pt x="4861" y="1821"/>
                  </a:lnTo>
                  <a:lnTo>
                    <a:pt x="4894" y="1794"/>
                  </a:lnTo>
                  <a:lnTo>
                    <a:pt x="4944" y="1859"/>
                  </a:lnTo>
                  <a:lnTo>
                    <a:pt x="4912" y="1885"/>
                  </a:lnTo>
                  <a:close/>
                  <a:moveTo>
                    <a:pt x="4877" y="1787"/>
                  </a:moveTo>
                  <a:lnTo>
                    <a:pt x="4887" y="1786"/>
                  </a:lnTo>
                  <a:lnTo>
                    <a:pt x="4894" y="1794"/>
                  </a:lnTo>
                  <a:lnTo>
                    <a:pt x="4878" y="1808"/>
                  </a:lnTo>
                  <a:lnTo>
                    <a:pt x="4877" y="1787"/>
                  </a:lnTo>
                  <a:close/>
                  <a:moveTo>
                    <a:pt x="4879" y="1829"/>
                  </a:moveTo>
                  <a:lnTo>
                    <a:pt x="4515" y="1842"/>
                  </a:lnTo>
                  <a:lnTo>
                    <a:pt x="4514" y="1800"/>
                  </a:lnTo>
                  <a:lnTo>
                    <a:pt x="4877" y="1787"/>
                  </a:lnTo>
                  <a:lnTo>
                    <a:pt x="4879" y="1829"/>
                  </a:lnTo>
                  <a:close/>
                  <a:moveTo>
                    <a:pt x="4515" y="1842"/>
                  </a:moveTo>
                  <a:lnTo>
                    <a:pt x="4512" y="1842"/>
                  </a:lnTo>
                  <a:lnTo>
                    <a:pt x="4509" y="1841"/>
                  </a:lnTo>
                  <a:lnTo>
                    <a:pt x="4515" y="1821"/>
                  </a:lnTo>
                  <a:lnTo>
                    <a:pt x="4515" y="1842"/>
                  </a:lnTo>
                  <a:close/>
                  <a:moveTo>
                    <a:pt x="4509" y="1841"/>
                  </a:moveTo>
                  <a:lnTo>
                    <a:pt x="4359" y="1796"/>
                  </a:lnTo>
                  <a:lnTo>
                    <a:pt x="4370" y="1755"/>
                  </a:lnTo>
                  <a:lnTo>
                    <a:pt x="4521" y="1801"/>
                  </a:lnTo>
                  <a:lnTo>
                    <a:pt x="4509" y="1841"/>
                  </a:lnTo>
                  <a:close/>
                  <a:moveTo>
                    <a:pt x="4366" y="1755"/>
                  </a:moveTo>
                  <a:lnTo>
                    <a:pt x="4368" y="1755"/>
                  </a:lnTo>
                  <a:lnTo>
                    <a:pt x="4370" y="1755"/>
                  </a:lnTo>
                  <a:lnTo>
                    <a:pt x="4365" y="1776"/>
                  </a:lnTo>
                  <a:lnTo>
                    <a:pt x="4366" y="1755"/>
                  </a:lnTo>
                  <a:close/>
                  <a:moveTo>
                    <a:pt x="4364" y="1798"/>
                  </a:moveTo>
                  <a:lnTo>
                    <a:pt x="4171" y="1791"/>
                  </a:lnTo>
                  <a:lnTo>
                    <a:pt x="4172" y="1749"/>
                  </a:lnTo>
                  <a:lnTo>
                    <a:pt x="4366" y="1755"/>
                  </a:lnTo>
                  <a:lnTo>
                    <a:pt x="4364" y="1798"/>
                  </a:lnTo>
                  <a:close/>
                  <a:moveTo>
                    <a:pt x="4171" y="1791"/>
                  </a:moveTo>
                  <a:lnTo>
                    <a:pt x="4161" y="1790"/>
                  </a:lnTo>
                  <a:lnTo>
                    <a:pt x="4156" y="1784"/>
                  </a:lnTo>
                  <a:lnTo>
                    <a:pt x="4172" y="1770"/>
                  </a:lnTo>
                  <a:lnTo>
                    <a:pt x="4171" y="1791"/>
                  </a:lnTo>
                  <a:close/>
                  <a:moveTo>
                    <a:pt x="4156" y="1784"/>
                  </a:moveTo>
                  <a:lnTo>
                    <a:pt x="4093" y="1714"/>
                  </a:lnTo>
                  <a:lnTo>
                    <a:pt x="4124" y="1685"/>
                  </a:lnTo>
                  <a:lnTo>
                    <a:pt x="4187" y="1755"/>
                  </a:lnTo>
                  <a:lnTo>
                    <a:pt x="4156" y="1784"/>
                  </a:lnTo>
                  <a:close/>
                  <a:moveTo>
                    <a:pt x="4112" y="1678"/>
                  </a:moveTo>
                  <a:lnTo>
                    <a:pt x="4119" y="1679"/>
                  </a:lnTo>
                  <a:lnTo>
                    <a:pt x="4124" y="1685"/>
                  </a:lnTo>
                  <a:lnTo>
                    <a:pt x="4109" y="1699"/>
                  </a:lnTo>
                  <a:lnTo>
                    <a:pt x="4112" y="1678"/>
                  </a:lnTo>
                  <a:close/>
                  <a:moveTo>
                    <a:pt x="4106" y="1720"/>
                  </a:moveTo>
                  <a:lnTo>
                    <a:pt x="3944" y="1701"/>
                  </a:lnTo>
                  <a:lnTo>
                    <a:pt x="3949" y="1659"/>
                  </a:lnTo>
                  <a:lnTo>
                    <a:pt x="4112" y="1678"/>
                  </a:lnTo>
                  <a:lnTo>
                    <a:pt x="4106" y="1720"/>
                  </a:lnTo>
                  <a:close/>
                  <a:moveTo>
                    <a:pt x="3944" y="1659"/>
                  </a:moveTo>
                  <a:lnTo>
                    <a:pt x="3946" y="1659"/>
                  </a:lnTo>
                  <a:lnTo>
                    <a:pt x="3949" y="1659"/>
                  </a:lnTo>
                  <a:lnTo>
                    <a:pt x="3946" y="1680"/>
                  </a:lnTo>
                  <a:lnTo>
                    <a:pt x="3944" y="1659"/>
                  </a:lnTo>
                  <a:close/>
                  <a:moveTo>
                    <a:pt x="3949" y="1701"/>
                  </a:moveTo>
                  <a:lnTo>
                    <a:pt x="3736" y="1727"/>
                  </a:lnTo>
                  <a:lnTo>
                    <a:pt x="3732" y="1684"/>
                  </a:lnTo>
                  <a:lnTo>
                    <a:pt x="3944" y="1659"/>
                  </a:lnTo>
                  <a:lnTo>
                    <a:pt x="3949" y="1701"/>
                  </a:lnTo>
                  <a:close/>
                  <a:moveTo>
                    <a:pt x="3722" y="1687"/>
                  </a:moveTo>
                  <a:lnTo>
                    <a:pt x="3726" y="1685"/>
                  </a:lnTo>
                  <a:lnTo>
                    <a:pt x="3732" y="1684"/>
                  </a:lnTo>
                  <a:lnTo>
                    <a:pt x="3734" y="1705"/>
                  </a:lnTo>
                  <a:lnTo>
                    <a:pt x="3722" y="1687"/>
                  </a:lnTo>
                  <a:close/>
                  <a:moveTo>
                    <a:pt x="3744" y="1723"/>
                  </a:moveTo>
                  <a:lnTo>
                    <a:pt x="3582" y="1826"/>
                  </a:lnTo>
                  <a:lnTo>
                    <a:pt x="3560" y="1790"/>
                  </a:lnTo>
                  <a:lnTo>
                    <a:pt x="3722" y="1687"/>
                  </a:lnTo>
                  <a:lnTo>
                    <a:pt x="3744" y="1723"/>
                  </a:lnTo>
                  <a:close/>
                  <a:moveTo>
                    <a:pt x="3582" y="1826"/>
                  </a:moveTo>
                  <a:lnTo>
                    <a:pt x="3577" y="1829"/>
                  </a:lnTo>
                  <a:lnTo>
                    <a:pt x="3571" y="1829"/>
                  </a:lnTo>
                  <a:lnTo>
                    <a:pt x="3571" y="1808"/>
                  </a:lnTo>
                  <a:lnTo>
                    <a:pt x="3582" y="1826"/>
                  </a:lnTo>
                  <a:close/>
                  <a:moveTo>
                    <a:pt x="3571" y="1829"/>
                  </a:moveTo>
                  <a:lnTo>
                    <a:pt x="3446" y="1829"/>
                  </a:lnTo>
                  <a:lnTo>
                    <a:pt x="3446" y="1787"/>
                  </a:lnTo>
                  <a:lnTo>
                    <a:pt x="3571" y="1787"/>
                  </a:lnTo>
                  <a:lnTo>
                    <a:pt x="3571" y="1829"/>
                  </a:lnTo>
                  <a:close/>
                  <a:moveTo>
                    <a:pt x="3430" y="1794"/>
                  </a:moveTo>
                  <a:lnTo>
                    <a:pt x="3437" y="1787"/>
                  </a:lnTo>
                  <a:lnTo>
                    <a:pt x="3446" y="1787"/>
                  </a:lnTo>
                  <a:lnTo>
                    <a:pt x="3446" y="1808"/>
                  </a:lnTo>
                  <a:lnTo>
                    <a:pt x="3430" y="1794"/>
                  </a:lnTo>
                  <a:close/>
                  <a:moveTo>
                    <a:pt x="3462" y="1822"/>
                  </a:moveTo>
                  <a:lnTo>
                    <a:pt x="3374" y="1930"/>
                  </a:lnTo>
                  <a:lnTo>
                    <a:pt x="3342" y="1903"/>
                  </a:lnTo>
                  <a:lnTo>
                    <a:pt x="3430" y="1794"/>
                  </a:lnTo>
                  <a:lnTo>
                    <a:pt x="3462" y="1822"/>
                  </a:lnTo>
                  <a:close/>
                  <a:moveTo>
                    <a:pt x="3374" y="1930"/>
                  </a:moveTo>
                  <a:lnTo>
                    <a:pt x="3365" y="1942"/>
                  </a:lnTo>
                  <a:lnTo>
                    <a:pt x="3352" y="1937"/>
                  </a:lnTo>
                  <a:lnTo>
                    <a:pt x="3359" y="1916"/>
                  </a:lnTo>
                  <a:lnTo>
                    <a:pt x="3374" y="1930"/>
                  </a:lnTo>
                  <a:close/>
                  <a:moveTo>
                    <a:pt x="3352" y="1937"/>
                  </a:moveTo>
                  <a:lnTo>
                    <a:pt x="3152" y="1866"/>
                  </a:lnTo>
                  <a:lnTo>
                    <a:pt x="3165" y="1826"/>
                  </a:lnTo>
                  <a:lnTo>
                    <a:pt x="3365" y="1896"/>
                  </a:lnTo>
                  <a:lnTo>
                    <a:pt x="3352" y="1937"/>
                  </a:lnTo>
                  <a:close/>
                  <a:moveTo>
                    <a:pt x="3154" y="1825"/>
                  </a:moveTo>
                  <a:lnTo>
                    <a:pt x="3160" y="1824"/>
                  </a:lnTo>
                  <a:lnTo>
                    <a:pt x="3165" y="1826"/>
                  </a:lnTo>
                  <a:lnTo>
                    <a:pt x="3158" y="1846"/>
                  </a:lnTo>
                  <a:lnTo>
                    <a:pt x="3154" y="1825"/>
                  </a:lnTo>
                  <a:close/>
                  <a:moveTo>
                    <a:pt x="3162" y="1867"/>
                  </a:moveTo>
                  <a:lnTo>
                    <a:pt x="2981" y="1906"/>
                  </a:lnTo>
                  <a:lnTo>
                    <a:pt x="2973" y="1864"/>
                  </a:lnTo>
                  <a:lnTo>
                    <a:pt x="3154" y="1825"/>
                  </a:lnTo>
                  <a:lnTo>
                    <a:pt x="3162" y="1867"/>
                  </a:lnTo>
                  <a:close/>
                  <a:moveTo>
                    <a:pt x="2981" y="1906"/>
                  </a:moveTo>
                  <a:lnTo>
                    <a:pt x="2980" y="1906"/>
                  </a:lnTo>
                  <a:lnTo>
                    <a:pt x="2979" y="1906"/>
                  </a:lnTo>
                  <a:lnTo>
                    <a:pt x="2977" y="1884"/>
                  </a:lnTo>
                  <a:lnTo>
                    <a:pt x="2981" y="1906"/>
                  </a:lnTo>
                  <a:close/>
                  <a:moveTo>
                    <a:pt x="2979" y="1906"/>
                  </a:moveTo>
                  <a:lnTo>
                    <a:pt x="2829" y="1918"/>
                  </a:lnTo>
                  <a:lnTo>
                    <a:pt x="2826" y="1876"/>
                  </a:lnTo>
                  <a:lnTo>
                    <a:pt x="2976" y="1863"/>
                  </a:lnTo>
                  <a:lnTo>
                    <a:pt x="2979" y="1906"/>
                  </a:lnTo>
                  <a:close/>
                  <a:moveTo>
                    <a:pt x="2829" y="1918"/>
                  </a:moveTo>
                  <a:lnTo>
                    <a:pt x="2815" y="1920"/>
                  </a:lnTo>
                  <a:lnTo>
                    <a:pt x="2808" y="1908"/>
                  </a:lnTo>
                  <a:lnTo>
                    <a:pt x="2827" y="1897"/>
                  </a:lnTo>
                  <a:lnTo>
                    <a:pt x="2829" y="1918"/>
                  </a:lnTo>
                  <a:close/>
                  <a:moveTo>
                    <a:pt x="2808" y="1908"/>
                  </a:moveTo>
                  <a:lnTo>
                    <a:pt x="2746" y="1786"/>
                  </a:lnTo>
                  <a:lnTo>
                    <a:pt x="2783" y="1766"/>
                  </a:lnTo>
                  <a:lnTo>
                    <a:pt x="2845" y="1888"/>
                  </a:lnTo>
                  <a:lnTo>
                    <a:pt x="2808" y="1908"/>
                  </a:lnTo>
                  <a:close/>
                  <a:moveTo>
                    <a:pt x="2765" y="1754"/>
                  </a:moveTo>
                  <a:lnTo>
                    <a:pt x="2777" y="1754"/>
                  </a:lnTo>
                  <a:lnTo>
                    <a:pt x="2783" y="1766"/>
                  </a:lnTo>
                  <a:lnTo>
                    <a:pt x="2765" y="1776"/>
                  </a:lnTo>
                  <a:lnTo>
                    <a:pt x="2765" y="1754"/>
                  </a:lnTo>
                  <a:close/>
                  <a:moveTo>
                    <a:pt x="2765" y="1798"/>
                  </a:moveTo>
                  <a:lnTo>
                    <a:pt x="2526" y="1798"/>
                  </a:lnTo>
                  <a:lnTo>
                    <a:pt x="2526" y="1754"/>
                  </a:lnTo>
                  <a:lnTo>
                    <a:pt x="2765" y="1754"/>
                  </a:lnTo>
                  <a:lnTo>
                    <a:pt x="2765" y="1798"/>
                  </a:lnTo>
                  <a:close/>
                  <a:moveTo>
                    <a:pt x="2526" y="1798"/>
                  </a:moveTo>
                  <a:lnTo>
                    <a:pt x="2523" y="1798"/>
                  </a:lnTo>
                  <a:lnTo>
                    <a:pt x="2520" y="1796"/>
                  </a:lnTo>
                  <a:lnTo>
                    <a:pt x="2526" y="1776"/>
                  </a:lnTo>
                  <a:lnTo>
                    <a:pt x="2526" y="1798"/>
                  </a:lnTo>
                  <a:close/>
                  <a:moveTo>
                    <a:pt x="2520" y="1796"/>
                  </a:moveTo>
                  <a:lnTo>
                    <a:pt x="2389" y="1751"/>
                  </a:lnTo>
                  <a:lnTo>
                    <a:pt x="2402" y="1711"/>
                  </a:lnTo>
                  <a:lnTo>
                    <a:pt x="2534" y="1756"/>
                  </a:lnTo>
                  <a:lnTo>
                    <a:pt x="2520" y="1796"/>
                  </a:lnTo>
                  <a:close/>
                  <a:moveTo>
                    <a:pt x="2395" y="1710"/>
                  </a:moveTo>
                  <a:lnTo>
                    <a:pt x="2398" y="1710"/>
                  </a:lnTo>
                  <a:lnTo>
                    <a:pt x="2402" y="1711"/>
                  </a:lnTo>
                  <a:lnTo>
                    <a:pt x="2396" y="1731"/>
                  </a:lnTo>
                  <a:lnTo>
                    <a:pt x="2395" y="1710"/>
                  </a:lnTo>
                  <a:close/>
                  <a:moveTo>
                    <a:pt x="2396" y="1752"/>
                  </a:moveTo>
                  <a:lnTo>
                    <a:pt x="2171" y="1758"/>
                  </a:lnTo>
                  <a:lnTo>
                    <a:pt x="2170" y="1716"/>
                  </a:lnTo>
                  <a:lnTo>
                    <a:pt x="2395" y="1710"/>
                  </a:lnTo>
                  <a:lnTo>
                    <a:pt x="2396" y="1752"/>
                  </a:lnTo>
                  <a:close/>
                  <a:moveTo>
                    <a:pt x="2171" y="1758"/>
                  </a:moveTo>
                  <a:lnTo>
                    <a:pt x="2160" y="1759"/>
                  </a:lnTo>
                  <a:lnTo>
                    <a:pt x="2154" y="1751"/>
                  </a:lnTo>
                  <a:lnTo>
                    <a:pt x="2170" y="1737"/>
                  </a:lnTo>
                  <a:lnTo>
                    <a:pt x="2171" y="1758"/>
                  </a:lnTo>
                  <a:close/>
                  <a:moveTo>
                    <a:pt x="2154" y="1751"/>
                  </a:moveTo>
                  <a:lnTo>
                    <a:pt x="2028" y="1585"/>
                  </a:lnTo>
                  <a:lnTo>
                    <a:pt x="2062" y="1558"/>
                  </a:lnTo>
                  <a:lnTo>
                    <a:pt x="2187" y="1724"/>
                  </a:lnTo>
                  <a:lnTo>
                    <a:pt x="2154" y="1751"/>
                  </a:lnTo>
                  <a:close/>
                  <a:moveTo>
                    <a:pt x="2028" y="1585"/>
                  </a:moveTo>
                  <a:lnTo>
                    <a:pt x="2023" y="1576"/>
                  </a:lnTo>
                  <a:lnTo>
                    <a:pt x="2025" y="1567"/>
                  </a:lnTo>
                  <a:lnTo>
                    <a:pt x="2045" y="1571"/>
                  </a:lnTo>
                  <a:lnTo>
                    <a:pt x="2028" y="1585"/>
                  </a:lnTo>
                  <a:close/>
                  <a:moveTo>
                    <a:pt x="2025" y="1567"/>
                  </a:moveTo>
                  <a:lnTo>
                    <a:pt x="2044" y="1483"/>
                  </a:lnTo>
                  <a:lnTo>
                    <a:pt x="2084" y="1493"/>
                  </a:lnTo>
                  <a:lnTo>
                    <a:pt x="2066" y="1576"/>
                  </a:lnTo>
                  <a:lnTo>
                    <a:pt x="2025" y="1567"/>
                  </a:lnTo>
                  <a:close/>
                  <a:moveTo>
                    <a:pt x="2077" y="1471"/>
                  </a:moveTo>
                  <a:lnTo>
                    <a:pt x="2087" y="1480"/>
                  </a:lnTo>
                  <a:lnTo>
                    <a:pt x="2084" y="1493"/>
                  </a:lnTo>
                  <a:lnTo>
                    <a:pt x="2064" y="1488"/>
                  </a:lnTo>
                  <a:lnTo>
                    <a:pt x="2077" y="1471"/>
                  </a:lnTo>
                  <a:close/>
                  <a:moveTo>
                    <a:pt x="2051" y="1505"/>
                  </a:moveTo>
                  <a:lnTo>
                    <a:pt x="1901" y="1390"/>
                  </a:lnTo>
                  <a:lnTo>
                    <a:pt x="1927" y="1356"/>
                  </a:lnTo>
                  <a:lnTo>
                    <a:pt x="2077" y="1471"/>
                  </a:lnTo>
                  <a:lnTo>
                    <a:pt x="2051" y="1505"/>
                  </a:lnTo>
                  <a:close/>
                  <a:moveTo>
                    <a:pt x="1901" y="1390"/>
                  </a:moveTo>
                  <a:lnTo>
                    <a:pt x="1895" y="1384"/>
                  </a:lnTo>
                  <a:lnTo>
                    <a:pt x="1894" y="1376"/>
                  </a:lnTo>
                  <a:lnTo>
                    <a:pt x="1915" y="1373"/>
                  </a:lnTo>
                  <a:lnTo>
                    <a:pt x="1901" y="1390"/>
                  </a:lnTo>
                  <a:close/>
                  <a:moveTo>
                    <a:pt x="1894" y="1376"/>
                  </a:moveTo>
                  <a:lnTo>
                    <a:pt x="1875" y="1248"/>
                  </a:lnTo>
                  <a:lnTo>
                    <a:pt x="1916" y="1242"/>
                  </a:lnTo>
                  <a:lnTo>
                    <a:pt x="1934" y="1370"/>
                  </a:lnTo>
                  <a:lnTo>
                    <a:pt x="1894" y="1376"/>
                  </a:lnTo>
                  <a:close/>
                  <a:moveTo>
                    <a:pt x="1899" y="1225"/>
                  </a:moveTo>
                  <a:lnTo>
                    <a:pt x="1914" y="1227"/>
                  </a:lnTo>
                  <a:lnTo>
                    <a:pt x="1916" y="1242"/>
                  </a:lnTo>
                  <a:lnTo>
                    <a:pt x="1895" y="1245"/>
                  </a:lnTo>
                  <a:lnTo>
                    <a:pt x="1899" y="1225"/>
                  </a:lnTo>
                  <a:close/>
                  <a:moveTo>
                    <a:pt x="1892" y="1266"/>
                  </a:moveTo>
                  <a:lnTo>
                    <a:pt x="1635" y="1215"/>
                  </a:lnTo>
                  <a:lnTo>
                    <a:pt x="1643" y="1173"/>
                  </a:lnTo>
                  <a:lnTo>
                    <a:pt x="1899" y="1225"/>
                  </a:lnTo>
                  <a:lnTo>
                    <a:pt x="1892" y="1266"/>
                  </a:lnTo>
                  <a:close/>
                  <a:moveTo>
                    <a:pt x="1635" y="1215"/>
                  </a:moveTo>
                  <a:lnTo>
                    <a:pt x="1621" y="1212"/>
                  </a:lnTo>
                  <a:lnTo>
                    <a:pt x="1618" y="1197"/>
                  </a:lnTo>
                  <a:lnTo>
                    <a:pt x="1639" y="1194"/>
                  </a:lnTo>
                  <a:lnTo>
                    <a:pt x="1635" y="1215"/>
                  </a:lnTo>
                  <a:close/>
                  <a:moveTo>
                    <a:pt x="1618" y="1197"/>
                  </a:moveTo>
                  <a:lnTo>
                    <a:pt x="1606" y="1121"/>
                  </a:lnTo>
                  <a:lnTo>
                    <a:pt x="1647" y="1113"/>
                  </a:lnTo>
                  <a:lnTo>
                    <a:pt x="1660" y="1191"/>
                  </a:lnTo>
                  <a:lnTo>
                    <a:pt x="1618" y="1197"/>
                  </a:lnTo>
                  <a:close/>
                  <a:moveTo>
                    <a:pt x="1641" y="1102"/>
                  </a:moveTo>
                  <a:lnTo>
                    <a:pt x="1645" y="1107"/>
                  </a:lnTo>
                  <a:lnTo>
                    <a:pt x="1647" y="1113"/>
                  </a:lnTo>
                  <a:lnTo>
                    <a:pt x="1627" y="1118"/>
                  </a:lnTo>
                  <a:lnTo>
                    <a:pt x="1641" y="1102"/>
                  </a:lnTo>
                  <a:close/>
                  <a:moveTo>
                    <a:pt x="1612" y="1132"/>
                  </a:moveTo>
                  <a:lnTo>
                    <a:pt x="1493" y="1017"/>
                  </a:lnTo>
                  <a:lnTo>
                    <a:pt x="1522" y="986"/>
                  </a:lnTo>
                  <a:lnTo>
                    <a:pt x="1641" y="1102"/>
                  </a:lnTo>
                  <a:lnTo>
                    <a:pt x="1612" y="1132"/>
                  </a:lnTo>
                  <a:close/>
                  <a:moveTo>
                    <a:pt x="1493" y="1017"/>
                  </a:moveTo>
                  <a:lnTo>
                    <a:pt x="1485" y="1009"/>
                  </a:lnTo>
                  <a:lnTo>
                    <a:pt x="1487" y="997"/>
                  </a:lnTo>
                  <a:lnTo>
                    <a:pt x="1508" y="1002"/>
                  </a:lnTo>
                  <a:lnTo>
                    <a:pt x="1493" y="1017"/>
                  </a:lnTo>
                  <a:close/>
                  <a:moveTo>
                    <a:pt x="1487" y="997"/>
                  </a:moveTo>
                  <a:lnTo>
                    <a:pt x="1538" y="792"/>
                  </a:lnTo>
                  <a:lnTo>
                    <a:pt x="1578" y="802"/>
                  </a:lnTo>
                  <a:lnTo>
                    <a:pt x="1528" y="1007"/>
                  </a:lnTo>
                  <a:lnTo>
                    <a:pt x="1487" y="997"/>
                  </a:lnTo>
                  <a:close/>
                  <a:moveTo>
                    <a:pt x="1566" y="778"/>
                  </a:moveTo>
                  <a:lnTo>
                    <a:pt x="1582" y="785"/>
                  </a:lnTo>
                  <a:lnTo>
                    <a:pt x="1578" y="802"/>
                  </a:lnTo>
                  <a:lnTo>
                    <a:pt x="1557" y="798"/>
                  </a:lnTo>
                  <a:lnTo>
                    <a:pt x="1566" y="778"/>
                  </a:lnTo>
                  <a:close/>
                  <a:moveTo>
                    <a:pt x="1550" y="817"/>
                  </a:moveTo>
                  <a:lnTo>
                    <a:pt x="1443" y="772"/>
                  </a:lnTo>
                  <a:lnTo>
                    <a:pt x="1459" y="733"/>
                  </a:lnTo>
                  <a:lnTo>
                    <a:pt x="1566" y="778"/>
                  </a:lnTo>
                  <a:lnTo>
                    <a:pt x="1550" y="817"/>
                  </a:lnTo>
                  <a:close/>
                  <a:moveTo>
                    <a:pt x="1450" y="731"/>
                  </a:moveTo>
                  <a:lnTo>
                    <a:pt x="1455" y="731"/>
                  </a:lnTo>
                  <a:lnTo>
                    <a:pt x="1459" y="733"/>
                  </a:lnTo>
                  <a:lnTo>
                    <a:pt x="1452" y="752"/>
                  </a:lnTo>
                  <a:lnTo>
                    <a:pt x="1450" y="731"/>
                  </a:lnTo>
                  <a:close/>
                  <a:moveTo>
                    <a:pt x="1454" y="773"/>
                  </a:moveTo>
                  <a:lnTo>
                    <a:pt x="1273" y="792"/>
                  </a:lnTo>
                  <a:lnTo>
                    <a:pt x="1267" y="750"/>
                  </a:lnTo>
                  <a:lnTo>
                    <a:pt x="1450" y="731"/>
                  </a:lnTo>
                  <a:lnTo>
                    <a:pt x="1454" y="773"/>
                  </a:lnTo>
                  <a:close/>
                  <a:moveTo>
                    <a:pt x="1273" y="792"/>
                  </a:moveTo>
                  <a:lnTo>
                    <a:pt x="1263" y="794"/>
                  </a:lnTo>
                  <a:lnTo>
                    <a:pt x="1256" y="787"/>
                  </a:lnTo>
                  <a:lnTo>
                    <a:pt x="1271" y="771"/>
                  </a:lnTo>
                  <a:lnTo>
                    <a:pt x="1273" y="792"/>
                  </a:lnTo>
                  <a:close/>
                  <a:moveTo>
                    <a:pt x="1256" y="787"/>
                  </a:moveTo>
                  <a:lnTo>
                    <a:pt x="1131" y="673"/>
                  </a:lnTo>
                  <a:lnTo>
                    <a:pt x="1159" y="641"/>
                  </a:lnTo>
                  <a:lnTo>
                    <a:pt x="1284" y="756"/>
                  </a:lnTo>
                  <a:lnTo>
                    <a:pt x="1256" y="787"/>
                  </a:lnTo>
                  <a:close/>
                  <a:moveTo>
                    <a:pt x="1131" y="673"/>
                  </a:moveTo>
                  <a:lnTo>
                    <a:pt x="1104" y="647"/>
                  </a:lnTo>
                  <a:lnTo>
                    <a:pt x="1139" y="637"/>
                  </a:lnTo>
                  <a:lnTo>
                    <a:pt x="1145" y="657"/>
                  </a:lnTo>
                  <a:lnTo>
                    <a:pt x="1131" y="673"/>
                  </a:lnTo>
                  <a:close/>
                  <a:moveTo>
                    <a:pt x="1139" y="637"/>
                  </a:moveTo>
                  <a:lnTo>
                    <a:pt x="1238" y="604"/>
                  </a:lnTo>
                  <a:lnTo>
                    <a:pt x="1251" y="645"/>
                  </a:lnTo>
                  <a:lnTo>
                    <a:pt x="1152" y="677"/>
                  </a:lnTo>
                  <a:lnTo>
                    <a:pt x="1139" y="637"/>
                  </a:lnTo>
                  <a:close/>
                  <a:moveTo>
                    <a:pt x="1265" y="622"/>
                  </a:moveTo>
                  <a:lnTo>
                    <a:pt x="1269" y="640"/>
                  </a:lnTo>
                  <a:lnTo>
                    <a:pt x="1251" y="645"/>
                  </a:lnTo>
                  <a:lnTo>
                    <a:pt x="1245" y="625"/>
                  </a:lnTo>
                  <a:lnTo>
                    <a:pt x="1265" y="622"/>
                  </a:lnTo>
                  <a:close/>
                  <a:moveTo>
                    <a:pt x="1224" y="627"/>
                  </a:moveTo>
                  <a:lnTo>
                    <a:pt x="1199" y="455"/>
                  </a:lnTo>
                  <a:lnTo>
                    <a:pt x="1241" y="449"/>
                  </a:lnTo>
                  <a:lnTo>
                    <a:pt x="1265" y="622"/>
                  </a:lnTo>
                  <a:lnTo>
                    <a:pt x="1224" y="627"/>
                  </a:lnTo>
                  <a:close/>
                  <a:moveTo>
                    <a:pt x="1225" y="431"/>
                  </a:moveTo>
                  <a:lnTo>
                    <a:pt x="1238" y="435"/>
                  </a:lnTo>
                  <a:lnTo>
                    <a:pt x="1241" y="449"/>
                  </a:lnTo>
                  <a:lnTo>
                    <a:pt x="1220" y="451"/>
                  </a:lnTo>
                  <a:lnTo>
                    <a:pt x="1225" y="431"/>
                  </a:lnTo>
                  <a:close/>
                  <a:moveTo>
                    <a:pt x="1215" y="473"/>
                  </a:moveTo>
                  <a:lnTo>
                    <a:pt x="1071" y="435"/>
                  </a:lnTo>
                  <a:lnTo>
                    <a:pt x="1081" y="393"/>
                  </a:lnTo>
                  <a:lnTo>
                    <a:pt x="1225" y="431"/>
                  </a:lnTo>
                  <a:lnTo>
                    <a:pt x="1215" y="473"/>
                  </a:lnTo>
                  <a:close/>
                  <a:moveTo>
                    <a:pt x="1071" y="435"/>
                  </a:moveTo>
                  <a:lnTo>
                    <a:pt x="1056" y="430"/>
                  </a:lnTo>
                  <a:lnTo>
                    <a:pt x="1055" y="414"/>
                  </a:lnTo>
                  <a:lnTo>
                    <a:pt x="1076" y="413"/>
                  </a:lnTo>
                  <a:lnTo>
                    <a:pt x="1071" y="435"/>
                  </a:lnTo>
                  <a:close/>
                  <a:moveTo>
                    <a:pt x="1055" y="414"/>
                  </a:moveTo>
                  <a:lnTo>
                    <a:pt x="1049" y="306"/>
                  </a:lnTo>
                  <a:lnTo>
                    <a:pt x="1090" y="303"/>
                  </a:lnTo>
                  <a:lnTo>
                    <a:pt x="1097" y="412"/>
                  </a:lnTo>
                  <a:lnTo>
                    <a:pt x="1055" y="414"/>
                  </a:lnTo>
                  <a:close/>
                  <a:moveTo>
                    <a:pt x="1073" y="284"/>
                  </a:moveTo>
                  <a:lnTo>
                    <a:pt x="1089" y="286"/>
                  </a:lnTo>
                  <a:lnTo>
                    <a:pt x="1090" y="303"/>
                  </a:lnTo>
                  <a:lnTo>
                    <a:pt x="1070" y="305"/>
                  </a:lnTo>
                  <a:lnTo>
                    <a:pt x="1073" y="284"/>
                  </a:lnTo>
                  <a:close/>
                  <a:moveTo>
                    <a:pt x="1068" y="325"/>
                  </a:moveTo>
                  <a:lnTo>
                    <a:pt x="973" y="313"/>
                  </a:lnTo>
                  <a:lnTo>
                    <a:pt x="979" y="271"/>
                  </a:lnTo>
                  <a:lnTo>
                    <a:pt x="1073" y="284"/>
                  </a:lnTo>
                  <a:lnTo>
                    <a:pt x="1068" y="325"/>
                  </a:lnTo>
                  <a:close/>
                  <a:moveTo>
                    <a:pt x="973" y="313"/>
                  </a:moveTo>
                  <a:lnTo>
                    <a:pt x="954" y="311"/>
                  </a:lnTo>
                  <a:lnTo>
                    <a:pt x="956" y="290"/>
                  </a:lnTo>
                  <a:lnTo>
                    <a:pt x="977" y="293"/>
                  </a:lnTo>
                  <a:lnTo>
                    <a:pt x="973" y="313"/>
                  </a:lnTo>
                  <a:close/>
                  <a:moveTo>
                    <a:pt x="956" y="290"/>
                  </a:moveTo>
                  <a:lnTo>
                    <a:pt x="968" y="143"/>
                  </a:lnTo>
                  <a:lnTo>
                    <a:pt x="1010" y="146"/>
                  </a:lnTo>
                  <a:lnTo>
                    <a:pt x="997" y="294"/>
                  </a:lnTo>
                  <a:lnTo>
                    <a:pt x="956" y="290"/>
                  </a:lnTo>
                  <a:close/>
                  <a:moveTo>
                    <a:pt x="1010" y="146"/>
                  </a:moveTo>
                  <a:lnTo>
                    <a:pt x="1010" y="146"/>
                  </a:lnTo>
                  <a:lnTo>
                    <a:pt x="989" y="145"/>
                  </a:lnTo>
                  <a:lnTo>
                    <a:pt x="1010" y="146"/>
                  </a:lnTo>
                  <a:close/>
                  <a:moveTo>
                    <a:pt x="968" y="143"/>
                  </a:moveTo>
                  <a:lnTo>
                    <a:pt x="974" y="42"/>
                  </a:lnTo>
                  <a:lnTo>
                    <a:pt x="1016" y="44"/>
                  </a:lnTo>
                  <a:lnTo>
                    <a:pt x="1010" y="146"/>
                  </a:lnTo>
                  <a:lnTo>
                    <a:pt x="968" y="143"/>
                  </a:lnTo>
                  <a:close/>
                  <a:moveTo>
                    <a:pt x="999" y="21"/>
                  </a:moveTo>
                  <a:lnTo>
                    <a:pt x="1017" y="26"/>
                  </a:lnTo>
                  <a:lnTo>
                    <a:pt x="1016" y="44"/>
                  </a:lnTo>
                  <a:lnTo>
                    <a:pt x="995" y="43"/>
                  </a:lnTo>
                  <a:lnTo>
                    <a:pt x="999" y="21"/>
                  </a:lnTo>
                  <a:close/>
                  <a:moveTo>
                    <a:pt x="991" y="64"/>
                  </a:moveTo>
                  <a:lnTo>
                    <a:pt x="903" y="45"/>
                  </a:lnTo>
                  <a:lnTo>
                    <a:pt x="911" y="2"/>
                  </a:lnTo>
                  <a:lnTo>
                    <a:pt x="999" y="21"/>
                  </a:lnTo>
                  <a:lnTo>
                    <a:pt x="991" y="64"/>
                  </a:lnTo>
                  <a:close/>
                  <a:moveTo>
                    <a:pt x="892" y="10"/>
                  </a:moveTo>
                  <a:lnTo>
                    <a:pt x="900" y="0"/>
                  </a:lnTo>
                  <a:lnTo>
                    <a:pt x="911" y="2"/>
                  </a:lnTo>
                  <a:lnTo>
                    <a:pt x="907" y="24"/>
                  </a:lnTo>
                  <a:lnTo>
                    <a:pt x="892" y="10"/>
                  </a:lnTo>
                  <a:close/>
                  <a:moveTo>
                    <a:pt x="924" y="37"/>
                  </a:moveTo>
                  <a:lnTo>
                    <a:pt x="836" y="145"/>
                  </a:lnTo>
                  <a:lnTo>
                    <a:pt x="804" y="119"/>
                  </a:lnTo>
                  <a:lnTo>
                    <a:pt x="892" y="10"/>
                  </a:lnTo>
                  <a:lnTo>
                    <a:pt x="924" y="37"/>
                  </a:lnTo>
                  <a:close/>
                  <a:moveTo>
                    <a:pt x="799" y="128"/>
                  </a:moveTo>
                  <a:lnTo>
                    <a:pt x="801" y="123"/>
                  </a:lnTo>
                  <a:lnTo>
                    <a:pt x="804" y="119"/>
                  </a:lnTo>
                  <a:lnTo>
                    <a:pt x="820" y="133"/>
                  </a:lnTo>
                  <a:lnTo>
                    <a:pt x="799" y="128"/>
                  </a:lnTo>
                  <a:close/>
                  <a:moveTo>
                    <a:pt x="840" y="136"/>
                  </a:moveTo>
                  <a:lnTo>
                    <a:pt x="815" y="270"/>
                  </a:lnTo>
                  <a:lnTo>
                    <a:pt x="775" y="263"/>
                  </a:lnTo>
                  <a:lnTo>
                    <a:pt x="799" y="128"/>
                  </a:lnTo>
                  <a:lnTo>
                    <a:pt x="840" y="136"/>
                  </a:lnTo>
                  <a:close/>
                  <a:moveTo>
                    <a:pt x="815" y="270"/>
                  </a:moveTo>
                  <a:lnTo>
                    <a:pt x="811" y="297"/>
                  </a:lnTo>
                  <a:lnTo>
                    <a:pt x="786" y="286"/>
                  </a:lnTo>
                  <a:lnTo>
                    <a:pt x="795" y="266"/>
                  </a:lnTo>
                  <a:lnTo>
                    <a:pt x="815" y="270"/>
                  </a:lnTo>
                  <a:close/>
                  <a:moveTo>
                    <a:pt x="786" y="286"/>
                  </a:moveTo>
                  <a:lnTo>
                    <a:pt x="630" y="215"/>
                  </a:lnTo>
                  <a:lnTo>
                    <a:pt x="647" y="177"/>
                  </a:lnTo>
                  <a:lnTo>
                    <a:pt x="804" y="247"/>
                  </a:lnTo>
                  <a:lnTo>
                    <a:pt x="786" y="286"/>
                  </a:lnTo>
                  <a:close/>
                  <a:moveTo>
                    <a:pt x="626" y="179"/>
                  </a:moveTo>
                  <a:lnTo>
                    <a:pt x="635" y="172"/>
                  </a:lnTo>
                  <a:lnTo>
                    <a:pt x="647" y="177"/>
                  </a:lnTo>
                  <a:lnTo>
                    <a:pt x="639" y="196"/>
                  </a:lnTo>
                  <a:lnTo>
                    <a:pt x="626" y="179"/>
                  </a:lnTo>
                  <a:close/>
                  <a:moveTo>
                    <a:pt x="651" y="212"/>
                  </a:moveTo>
                  <a:lnTo>
                    <a:pt x="546" y="302"/>
                  </a:lnTo>
                  <a:lnTo>
                    <a:pt x="519" y="269"/>
                  </a:lnTo>
                  <a:lnTo>
                    <a:pt x="626" y="179"/>
                  </a:lnTo>
                  <a:lnTo>
                    <a:pt x="651" y="212"/>
                  </a:lnTo>
                  <a:close/>
                  <a:moveTo>
                    <a:pt x="546" y="302"/>
                  </a:moveTo>
                  <a:lnTo>
                    <a:pt x="539" y="307"/>
                  </a:lnTo>
                  <a:lnTo>
                    <a:pt x="530" y="306"/>
                  </a:lnTo>
                  <a:lnTo>
                    <a:pt x="532" y="285"/>
                  </a:lnTo>
                  <a:lnTo>
                    <a:pt x="546" y="302"/>
                  </a:lnTo>
                  <a:close/>
                  <a:moveTo>
                    <a:pt x="530" y="306"/>
                  </a:moveTo>
                  <a:lnTo>
                    <a:pt x="417" y="294"/>
                  </a:lnTo>
                  <a:lnTo>
                    <a:pt x="422" y="251"/>
                  </a:lnTo>
                  <a:lnTo>
                    <a:pt x="534" y="264"/>
                  </a:lnTo>
                  <a:lnTo>
                    <a:pt x="530" y="306"/>
                  </a:lnTo>
                  <a:close/>
                  <a:moveTo>
                    <a:pt x="401" y="263"/>
                  </a:moveTo>
                  <a:lnTo>
                    <a:pt x="408" y="250"/>
                  </a:lnTo>
                  <a:lnTo>
                    <a:pt x="422" y="251"/>
                  </a:lnTo>
                  <a:lnTo>
                    <a:pt x="420" y="272"/>
                  </a:lnTo>
                  <a:lnTo>
                    <a:pt x="401" y="263"/>
                  </a:lnTo>
                  <a:close/>
                  <a:moveTo>
                    <a:pt x="438" y="282"/>
                  </a:moveTo>
                  <a:lnTo>
                    <a:pt x="331" y="500"/>
                  </a:lnTo>
                  <a:lnTo>
                    <a:pt x="295" y="481"/>
                  </a:lnTo>
                  <a:lnTo>
                    <a:pt x="401" y="263"/>
                  </a:lnTo>
                  <a:lnTo>
                    <a:pt x="438" y="282"/>
                  </a:lnTo>
                  <a:close/>
                  <a:moveTo>
                    <a:pt x="331" y="500"/>
                  </a:moveTo>
                  <a:lnTo>
                    <a:pt x="307" y="551"/>
                  </a:lnTo>
                  <a:lnTo>
                    <a:pt x="293" y="496"/>
                  </a:lnTo>
                  <a:lnTo>
                    <a:pt x="314" y="491"/>
                  </a:lnTo>
                  <a:lnTo>
                    <a:pt x="331" y="500"/>
                  </a:lnTo>
                  <a:close/>
                  <a:moveTo>
                    <a:pt x="293" y="496"/>
                  </a:moveTo>
                  <a:lnTo>
                    <a:pt x="237" y="265"/>
                  </a:lnTo>
                  <a:lnTo>
                    <a:pt x="278" y="254"/>
                  </a:lnTo>
                  <a:lnTo>
                    <a:pt x="334" y="485"/>
                  </a:lnTo>
                  <a:lnTo>
                    <a:pt x="293" y="496"/>
                  </a:lnTo>
                  <a:close/>
                  <a:moveTo>
                    <a:pt x="272" y="246"/>
                  </a:moveTo>
                  <a:lnTo>
                    <a:pt x="277" y="250"/>
                  </a:lnTo>
                  <a:lnTo>
                    <a:pt x="278" y="254"/>
                  </a:lnTo>
                  <a:lnTo>
                    <a:pt x="257" y="260"/>
                  </a:lnTo>
                  <a:lnTo>
                    <a:pt x="272" y="246"/>
                  </a:lnTo>
                  <a:close/>
                  <a:moveTo>
                    <a:pt x="241" y="275"/>
                  </a:moveTo>
                  <a:lnTo>
                    <a:pt x="113" y="124"/>
                  </a:lnTo>
                  <a:lnTo>
                    <a:pt x="144" y="96"/>
                  </a:lnTo>
                  <a:lnTo>
                    <a:pt x="272" y="246"/>
                  </a:lnTo>
                  <a:lnTo>
                    <a:pt x="241" y="275"/>
                  </a:lnTo>
                  <a:close/>
                  <a:moveTo>
                    <a:pt x="141" y="94"/>
                  </a:moveTo>
                  <a:lnTo>
                    <a:pt x="143" y="95"/>
                  </a:lnTo>
                  <a:lnTo>
                    <a:pt x="144" y="96"/>
                  </a:lnTo>
                  <a:lnTo>
                    <a:pt x="129" y="109"/>
                  </a:lnTo>
                  <a:lnTo>
                    <a:pt x="141" y="94"/>
                  </a:lnTo>
                  <a:close/>
                  <a:moveTo>
                    <a:pt x="116" y="126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141" y="94"/>
                  </a:lnTo>
                  <a:lnTo>
                    <a:pt x="116" y="126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3" name="Freeform 14"/>
            <p:cNvSpPr>
              <a:spLocks noEditPoints="1"/>
            </p:cNvSpPr>
            <p:nvPr/>
          </p:nvSpPr>
          <p:spPr bwMode="auto">
            <a:xfrm>
              <a:off x="2723024" y="2060084"/>
              <a:ext cx="343714" cy="883971"/>
            </a:xfrm>
            <a:custGeom>
              <a:avLst/>
              <a:gdLst>
                <a:gd name="T0" fmla="*/ 2147483646 w 756"/>
                <a:gd name="T1" fmla="*/ 2147483646 h 1943"/>
                <a:gd name="T2" fmla="*/ 2147483646 w 756"/>
                <a:gd name="T3" fmla="*/ 2147483646 h 1943"/>
                <a:gd name="T4" fmla="*/ 2147483646 w 756"/>
                <a:gd name="T5" fmla="*/ 2147483646 h 1943"/>
                <a:gd name="T6" fmla="*/ 2147483646 w 756"/>
                <a:gd name="T7" fmla="*/ 2147483646 h 1943"/>
                <a:gd name="T8" fmla="*/ 2147483646 w 756"/>
                <a:gd name="T9" fmla="*/ 2147483646 h 1943"/>
                <a:gd name="T10" fmla="*/ 2147483646 w 756"/>
                <a:gd name="T11" fmla="*/ 2147483646 h 1943"/>
                <a:gd name="T12" fmla="*/ 2147483646 w 756"/>
                <a:gd name="T13" fmla="*/ 2147483646 h 1943"/>
                <a:gd name="T14" fmla="*/ 2147483646 w 756"/>
                <a:gd name="T15" fmla="*/ 2147483646 h 1943"/>
                <a:gd name="T16" fmla="*/ 2147483646 w 756"/>
                <a:gd name="T17" fmla="*/ 2147483646 h 1943"/>
                <a:gd name="T18" fmla="*/ 2147483646 w 756"/>
                <a:gd name="T19" fmla="*/ 2147483646 h 1943"/>
                <a:gd name="T20" fmla="*/ 2147483646 w 756"/>
                <a:gd name="T21" fmla="*/ 2147483646 h 1943"/>
                <a:gd name="T22" fmla="*/ 2147483646 w 756"/>
                <a:gd name="T23" fmla="*/ 2147483646 h 1943"/>
                <a:gd name="T24" fmla="*/ 2147483646 w 756"/>
                <a:gd name="T25" fmla="*/ 2147483646 h 1943"/>
                <a:gd name="T26" fmla="*/ 2147483646 w 756"/>
                <a:gd name="T27" fmla="*/ 2147483646 h 1943"/>
                <a:gd name="T28" fmla="*/ 2147483646 w 756"/>
                <a:gd name="T29" fmla="*/ 2147483646 h 1943"/>
                <a:gd name="T30" fmla="*/ 2147483646 w 756"/>
                <a:gd name="T31" fmla="*/ 2147483646 h 1943"/>
                <a:gd name="T32" fmla="*/ 2147483646 w 756"/>
                <a:gd name="T33" fmla="*/ 2147483646 h 1943"/>
                <a:gd name="T34" fmla="*/ 2147483646 w 756"/>
                <a:gd name="T35" fmla="*/ 2147483646 h 1943"/>
                <a:gd name="T36" fmla="*/ 2147483646 w 756"/>
                <a:gd name="T37" fmla="*/ 2147483646 h 1943"/>
                <a:gd name="T38" fmla="*/ 2147483646 w 756"/>
                <a:gd name="T39" fmla="*/ 2147483646 h 1943"/>
                <a:gd name="T40" fmla="*/ 2147483646 w 756"/>
                <a:gd name="T41" fmla="*/ 2147483646 h 1943"/>
                <a:gd name="T42" fmla="*/ 2147483646 w 756"/>
                <a:gd name="T43" fmla="*/ 2147483646 h 1943"/>
                <a:gd name="T44" fmla="*/ 2147483646 w 756"/>
                <a:gd name="T45" fmla="*/ 2147483646 h 1943"/>
                <a:gd name="T46" fmla="*/ 2147483646 w 756"/>
                <a:gd name="T47" fmla="*/ 2147483646 h 1943"/>
                <a:gd name="T48" fmla="*/ 2147483646 w 756"/>
                <a:gd name="T49" fmla="*/ 2147483646 h 1943"/>
                <a:gd name="T50" fmla="*/ 2147483646 w 756"/>
                <a:gd name="T51" fmla="*/ 2147483646 h 1943"/>
                <a:gd name="T52" fmla="*/ 2147483646 w 756"/>
                <a:gd name="T53" fmla="*/ 2147483646 h 1943"/>
                <a:gd name="T54" fmla="*/ 2147483646 w 756"/>
                <a:gd name="T55" fmla="*/ 2147483646 h 1943"/>
                <a:gd name="T56" fmla="*/ 2147483646 w 756"/>
                <a:gd name="T57" fmla="*/ 2147483646 h 1943"/>
                <a:gd name="T58" fmla="*/ 2147483646 w 756"/>
                <a:gd name="T59" fmla="*/ 2147483646 h 1943"/>
                <a:gd name="T60" fmla="*/ 2147483646 w 756"/>
                <a:gd name="T61" fmla="*/ 2147483646 h 1943"/>
                <a:gd name="T62" fmla="*/ 2147483646 w 756"/>
                <a:gd name="T63" fmla="*/ 2147483646 h 1943"/>
                <a:gd name="T64" fmla="*/ 2147483646 w 756"/>
                <a:gd name="T65" fmla="*/ 2147483646 h 1943"/>
                <a:gd name="T66" fmla="*/ 2147483646 w 756"/>
                <a:gd name="T67" fmla="*/ 2147483646 h 1943"/>
                <a:gd name="T68" fmla="*/ 2147483646 w 756"/>
                <a:gd name="T69" fmla="*/ 2147483646 h 1943"/>
                <a:gd name="T70" fmla="*/ 2147483646 w 756"/>
                <a:gd name="T71" fmla="*/ 2147483646 h 1943"/>
                <a:gd name="T72" fmla="*/ 2147483646 w 756"/>
                <a:gd name="T73" fmla="*/ 2147483646 h 1943"/>
                <a:gd name="T74" fmla="*/ 2147483646 w 756"/>
                <a:gd name="T75" fmla="*/ 2147483646 h 1943"/>
                <a:gd name="T76" fmla="*/ 2147483646 w 756"/>
                <a:gd name="T77" fmla="*/ 2147483646 h 1943"/>
                <a:gd name="T78" fmla="*/ 2147483646 w 756"/>
                <a:gd name="T79" fmla="*/ 2147483646 h 1943"/>
                <a:gd name="T80" fmla="*/ 2147483646 w 756"/>
                <a:gd name="T81" fmla="*/ 2147483646 h 1943"/>
                <a:gd name="T82" fmla="*/ 2147483646 w 756"/>
                <a:gd name="T83" fmla="*/ 2147483646 h 1943"/>
                <a:gd name="T84" fmla="*/ 2147483646 w 756"/>
                <a:gd name="T85" fmla="*/ 2147483646 h 1943"/>
                <a:gd name="T86" fmla="*/ 2147483646 w 756"/>
                <a:gd name="T87" fmla="*/ 2147483646 h 1943"/>
                <a:gd name="T88" fmla="*/ 2147483646 w 756"/>
                <a:gd name="T89" fmla="*/ 2147483646 h 1943"/>
                <a:gd name="T90" fmla="*/ 2147483646 w 756"/>
                <a:gd name="T91" fmla="*/ 2147483646 h 1943"/>
                <a:gd name="T92" fmla="*/ 2147483646 w 756"/>
                <a:gd name="T93" fmla="*/ 2147483646 h 1943"/>
                <a:gd name="T94" fmla="*/ 2147483646 w 756"/>
                <a:gd name="T95" fmla="*/ 2147483646 h 19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6" h="1943">
                  <a:moveTo>
                    <a:pt x="41" y="0"/>
                  </a:moveTo>
                  <a:lnTo>
                    <a:pt x="78" y="122"/>
                  </a:lnTo>
                  <a:lnTo>
                    <a:pt x="39" y="134"/>
                  </a:lnTo>
                  <a:lnTo>
                    <a:pt x="0" y="14"/>
                  </a:lnTo>
                  <a:lnTo>
                    <a:pt x="41" y="0"/>
                  </a:lnTo>
                  <a:close/>
                  <a:moveTo>
                    <a:pt x="45" y="145"/>
                  </a:moveTo>
                  <a:lnTo>
                    <a:pt x="40" y="141"/>
                  </a:lnTo>
                  <a:lnTo>
                    <a:pt x="39" y="134"/>
                  </a:lnTo>
                  <a:lnTo>
                    <a:pt x="58" y="128"/>
                  </a:lnTo>
                  <a:lnTo>
                    <a:pt x="45" y="145"/>
                  </a:lnTo>
                  <a:close/>
                  <a:moveTo>
                    <a:pt x="72" y="112"/>
                  </a:moveTo>
                  <a:lnTo>
                    <a:pt x="190" y="215"/>
                  </a:lnTo>
                  <a:lnTo>
                    <a:pt x="164" y="247"/>
                  </a:lnTo>
                  <a:lnTo>
                    <a:pt x="45" y="145"/>
                  </a:lnTo>
                  <a:lnTo>
                    <a:pt x="72" y="112"/>
                  </a:lnTo>
                  <a:close/>
                  <a:moveTo>
                    <a:pt x="190" y="215"/>
                  </a:moveTo>
                  <a:lnTo>
                    <a:pt x="192" y="216"/>
                  </a:lnTo>
                  <a:lnTo>
                    <a:pt x="193" y="217"/>
                  </a:lnTo>
                  <a:lnTo>
                    <a:pt x="177" y="231"/>
                  </a:lnTo>
                  <a:lnTo>
                    <a:pt x="190" y="215"/>
                  </a:lnTo>
                  <a:close/>
                  <a:moveTo>
                    <a:pt x="193" y="217"/>
                  </a:moveTo>
                  <a:lnTo>
                    <a:pt x="204" y="231"/>
                  </a:lnTo>
                  <a:lnTo>
                    <a:pt x="229" y="259"/>
                  </a:lnTo>
                  <a:lnTo>
                    <a:pt x="246" y="275"/>
                  </a:lnTo>
                  <a:lnTo>
                    <a:pt x="262" y="290"/>
                  </a:lnTo>
                  <a:lnTo>
                    <a:pt x="270" y="295"/>
                  </a:lnTo>
                  <a:lnTo>
                    <a:pt x="278" y="301"/>
                  </a:lnTo>
                  <a:lnTo>
                    <a:pt x="285" y="304"/>
                  </a:lnTo>
                  <a:lnTo>
                    <a:pt x="292" y="306"/>
                  </a:lnTo>
                  <a:lnTo>
                    <a:pt x="286" y="347"/>
                  </a:lnTo>
                  <a:lnTo>
                    <a:pt x="277" y="345"/>
                  </a:lnTo>
                  <a:lnTo>
                    <a:pt x="266" y="341"/>
                  </a:lnTo>
                  <a:lnTo>
                    <a:pt x="256" y="335"/>
                  </a:lnTo>
                  <a:lnTo>
                    <a:pt x="245" y="328"/>
                  </a:lnTo>
                  <a:lnTo>
                    <a:pt x="234" y="320"/>
                  </a:lnTo>
                  <a:lnTo>
                    <a:pt x="224" y="311"/>
                  </a:lnTo>
                  <a:lnTo>
                    <a:pt x="214" y="303"/>
                  </a:lnTo>
                  <a:lnTo>
                    <a:pt x="204" y="293"/>
                  </a:lnTo>
                  <a:lnTo>
                    <a:pt x="173" y="259"/>
                  </a:lnTo>
                  <a:lnTo>
                    <a:pt x="161" y="243"/>
                  </a:lnTo>
                  <a:lnTo>
                    <a:pt x="193" y="217"/>
                  </a:lnTo>
                  <a:close/>
                  <a:moveTo>
                    <a:pt x="292" y="306"/>
                  </a:moveTo>
                  <a:lnTo>
                    <a:pt x="304" y="308"/>
                  </a:lnTo>
                  <a:lnTo>
                    <a:pt x="317" y="312"/>
                  </a:lnTo>
                  <a:lnTo>
                    <a:pt x="335" y="320"/>
                  </a:lnTo>
                  <a:lnTo>
                    <a:pt x="355" y="327"/>
                  </a:lnTo>
                  <a:lnTo>
                    <a:pt x="400" y="347"/>
                  </a:lnTo>
                  <a:lnTo>
                    <a:pt x="448" y="369"/>
                  </a:lnTo>
                  <a:lnTo>
                    <a:pt x="493" y="392"/>
                  </a:lnTo>
                  <a:lnTo>
                    <a:pt x="531" y="411"/>
                  </a:lnTo>
                  <a:lnTo>
                    <a:pt x="557" y="423"/>
                  </a:lnTo>
                  <a:lnTo>
                    <a:pt x="568" y="429"/>
                  </a:lnTo>
                  <a:lnTo>
                    <a:pt x="549" y="467"/>
                  </a:lnTo>
                  <a:lnTo>
                    <a:pt x="539" y="462"/>
                  </a:lnTo>
                  <a:lnTo>
                    <a:pt x="514" y="449"/>
                  </a:lnTo>
                  <a:lnTo>
                    <a:pt x="476" y="431"/>
                  </a:lnTo>
                  <a:lnTo>
                    <a:pt x="433" y="410"/>
                  </a:lnTo>
                  <a:lnTo>
                    <a:pt x="387" y="387"/>
                  </a:lnTo>
                  <a:lnTo>
                    <a:pt x="344" y="368"/>
                  </a:lnTo>
                  <a:lnTo>
                    <a:pt x="325" y="361"/>
                  </a:lnTo>
                  <a:lnTo>
                    <a:pt x="310" y="355"/>
                  </a:lnTo>
                  <a:lnTo>
                    <a:pt x="296" y="350"/>
                  </a:lnTo>
                  <a:lnTo>
                    <a:pt x="286" y="347"/>
                  </a:lnTo>
                  <a:lnTo>
                    <a:pt x="292" y="306"/>
                  </a:lnTo>
                  <a:close/>
                  <a:moveTo>
                    <a:pt x="568" y="429"/>
                  </a:moveTo>
                  <a:lnTo>
                    <a:pt x="577" y="434"/>
                  </a:lnTo>
                  <a:lnTo>
                    <a:pt x="579" y="445"/>
                  </a:lnTo>
                  <a:lnTo>
                    <a:pt x="558" y="448"/>
                  </a:lnTo>
                  <a:lnTo>
                    <a:pt x="568" y="429"/>
                  </a:lnTo>
                  <a:close/>
                  <a:moveTo>
                    <a:pt x="579" y="445"/>
                  </a:moveTo>
                  <a:lnTo>
                    <a:pt x="598" y="560"/>
                  </a:lnTo>
                  <a:lnTo>
                    <a:pt x="556" y="566"/>
                  </a:lnTo>
                  <a:lnTo>
                    <a:pt x="538" y="451"/>
                  </a:lnTo>
                  <a:lnTo>
                    <a:pt x="579" y="445"/>
                  </a:lnTo>
                  <a:close/>
                  <a:moveTo>
                    <a:pt x="559" y="575"/>
                  </a:moveTo>
                  <a:lnTo>
                    <a:pt x="557" y="572"/>
                  </a:lnTo>
                  <a:lnTo>
                    <a:pt x="556" y="566"/>
                  </a:lnTo>
                  <a:lnTo>
                    <a:pt x="577" y="563"/>
                  </a:lnTo>
                  <a:lnTo>
                    <a:pt x="559" y="575"/>
                  </a:lnTo>
                  <a:close/>
                  <a:moveTo>
                    <a:pt x="595" y="552"/>
                  </a:moveTo>
                  <a:lnTo>
                    <a:pt x="751" y="788"/>
                  </a:lnTo>
                  <a:lnTo>
                    <a:pt x="716" y="812"/>
                  </a:lnTo>
                  <a:lnTo>
                    <a:pt x="559" y="575"/>
                  </a:lnTo>
                  <a:lnTo>
                    <a:pt x="595" y="552"/>
                  </a:lnTo>
                  <a:close/>
                  <a:moveTo>
                    <a:pt x="751" y="788"/>
                  </a:moveTo>
                  <a:lnTo>
                    <a:pt x="756" y="797"/>
                  </a:lnTo>
                  <a:lnTo>
                    <a:pt x="753" y="807"/>
                  </a:lnTo>
                  <a:lnTo>
                    <a:pt x="733" y="799"/>
                  </a:lnTo>
                  <a:lnTo>
                    <a:pt x="751" y="788"/>
                  </a:lnTo>
                  <a:close/>
                  <a:moveTo>
                    <a:pt x="753" y="807"/>
                  </a:moveTo>
                  <a:lnTo>
                    <a:pt x="696" y="960"/>
                  </a:lnTo>
                  <a:lnTo>
                    <a:pt x="658" y="946"/>
                  </a:lnTo>
                  <a:lnTo>
                    <a:pt x="714" y="792"/>
                  </a:lnTo>
                  <a:lnTo>
                    <a:pt x="753" y="807"/>
                  </a:lnTo>
                  <a:close/>
                  <a:moveTo>
                    <a:pt x="657" y="950"/>
                  </a:moveTo>
                  <a:lnTo>
                    <a:pt x="657" y="948"/>
                  </a:lnTo>
                  <a:lnTo>
                    <a:pt x="658" y="946"/>
                  </a:lnTo>
                  <a:lnTo>
                    <a:pt x="677" y="953"/>
                  </a:lnTo>
                  <a:lnTo>
                    <a:pt x="657" y="950"/>
                  </a:lnTo>
                  <a:close/>
                  <a:moveTo>
                    <a:pt x="698" y="957"/>
                  </a:moveTo>
                  <a:lnTo>
                    <a:pt x="647" y="1257"/>
                  </a:lnTo>
                  <a:lnTo>
                    <a:pt x="607" y="1251"/>
                  </a:lnTo>
                  <a:lnTo>
                    <a:pt x="657" y="950"/>
                  </a:lnTo>
                  <a:lnTo>
                    <a:pt x="698" y="957"/>
                  </a:lnTo>
                  <a:close/>
                  <a:moveTo>
                    <a:pt x="647" y="1257"/>
                  </a:moveTo>
                  <a:lnTo>
                    <a:pt x="645" y="1274"/>
                  </a:lnTo>
                  <a:lnTo>
                    <a:pt x="629" y="1275"/>
                  </a:lnTo>
                  <a:lnTo>
                    <a:pt x="627" y="1254"/>
                  </a:lnTo>
                  <a:lnTo>
                    <a:pt x="647" y="1257"/>
                  </a:lnTo>
                  <a:close/>
                  <a:moveTo>
                    <a:pt x="629" y="1275"/>
                  </a:moveTo>
                  <a:lnTo>
                    <a:pt x="541" y="1281"/>
                  </a:lnTo>
                  <a:lnTo>
                    <a:pt x="538" y="1239"/>
                  </a:lnTo>
                  <a:lnTo>
                    <a:pt x="626" y="1233"/>
                  </a:lnTo>
                  <a:lnTo>
                    <a:pt x="629" y="1275"/>
                  </a:lnTo>
                  <a:close/>
                  <a:moveTo>
                    <a:pt x="524" y="1246"/>
                  </a:moveTo>
                  <a:lnTo>
                    <a:pt x="530" y="1240"/>
                  </a:lnTo>
                  <a:lnTo>
                    <a:pt x="538" y="1239"/>
                  </a:lnTo>
                  <a:lnTo>
                    <a:pt x="540" y="1260"/>
                  </a:lnTo>
                  <a:lnTo>
                    <a:pt x="524" y="1246"/>
                  </a:lnTo>
                  <a:close/>
                  <a:moveTo>
                    <a:pt x="555" y="1275"/>
                  </a:moveTo>
                  <a:lnTo>
                    <a:pt x="323" y="1530"/>
                  </a:lnTo>
                  <a:lnTo>
                    <a:pt x="293" y="1502"/>
                  </a:lnTo>
                  <a:lnTo>
                    <a:pt x="524" y="1246"/>
                  </a:lnTo>
                  <a:lnTo>
                    <a:pt x="555" y="1275"/>
                  </a:lnTo>
                  <a:close/>
                  <a:moveTo>
                    <a:pt x="290" y="1527"/>
                  </a:moveTo>
                  <a:lnTo>
                    <a:pt x="283" y="1513"/>
                  </a:lnTo>
                  <a:lnTo>
                    <a:pt x="293" y="1502"/>
                  </a:lnTo>
                  <a:lnTo>
                    <a:pt x="308" y="1516"/>
                  </a:lnTo>
                  <a:lnTo>
                    <a:pt x="290" y="1527"/>
                  </a:lnTo>
                  <a:close/>
                  <a:moveTo>
                    <a:pt x="326" y="1506"/>
                  </a:moveTo>
                  <a:lnTo>
                    <a:pt x="413" y="1666"/>
                  </a:lnTo>
                  <a:lnTo>
                    <a:pt x="377" y="1687"/>
                  </a:lnTo>
                  <a:lnTo>
                    <a:pt x="290" y="1527"/>
                  </a:lnTo>
                  <a:lnTo>
                    <a:pt x="326" y="1506"/>
                  </a:lnTo>
                  <a:close/>
                  <a:moveTo>
                    <a:pt x="413" y="1666"/>
                  </a:moveTo>
                  <a:lnTo>
                    <a:pt x="417" y="1673"/>
                  </a:lnTo>
                  <a:lnTo>
                    <a:pt x="415" y="1680"/>
                  </a:lnTo>
                  <a:lnTo>
                    <a:pt x="396" y="1676"/>
                  </a:lnTo>
                  <a:lnTo>
                    <a:pt x="413" y="1666"/>
                  </a:lnTo>
                  <a:close/>
                  <a:moveTo>
                    <a:pt x="415" y="1680"/>
                  </a:moveTo>
                  <a:lnTo>
                    <a:pt x="353" y="1943"/>
                  </a:lnTo>
                  <a:lnTo>
                    <a:pt x="313" y="1934"/>
                  </a:lnTo>
                  <a:lnTo>
                    <a:pt x="375" y="1671"/>
                  </a:lnTo>
                  <a:lnTo>
                    <a:pt x="415" y="168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" name="Freeform 15"/>
            <p:cNvSpPr>
              <a:spLocks/>
            </p:cNvSpPr>
            <p:nvPr/>
          </p:nvSpPr>
          <p:spPr bwMode="auto">
            <a:xfrm>
              <a:off x="2511421" y="2882157"/>
              <a:ext cx="409183" cy="611141"/>
            </a:xfrm>
            <a:custGeom>
              <a:avLst/>
              <a:gdLst>
                <a:gd name="T0" fmla="*/ 2147483646 w 899"/>
                <a:gd name="T1" fmla="*/ 2147483646 h 1342"/>
                <a:gd name="T2" fmla="*/ 2147483646 w 899"/>
                <a:gd name="T3" fmla="*/ 2147483646 h 1342"/>
                <a:gd name="T4" fmla="*/ 2147483646 w 899"/>
                <a:gd name="T5" fmla="*/ 2147483646 h 1342"/>
                <a:gd name="T6" fmla="*/ 2147483646 w 899"/>
                <a:gd name="T7" fmla="*/ 2147483646 h 1342"/>
                <a:gd name="T8" fmla="*/ 2147483646 w 899"/>
                <a:gd name="T9" fmla="*/ 2147483646 h 1342"/>
                <a:gd name="T10" fmla="*/ 2147483646 w 899"/>
                <a:gd name="T11" fmla="*/ 2147483646 h 1342"/>
                <a:gd name="T12" fmla="*/ 2147483646 w 899"/>
                <a:gd name="T13" fmla="*/ 2147483646 h 1342"/>
                <a:gd name="T14" fmla="*/ 2147483646 w 899"/>
                <a:gd name="T15" fmla="*/ 2147483646 h 1342"/>
                <a:gd name="T16" fmla="*/ 2147483646 w 899"/>
                <a:gd name="T17" fmla="*/ 2147483646 h 1342"/>
                <a:gd name="T18" fmla="*/ 2147483646 w 899"/>
                <a:gd name="T19" fmla="*/ 2147483646 h 1342"/>
                <a:gd name="T20" fmla="*/ 2147483646 w 899"/>
                <a:gd name="T21" fmla="*/ 2147483646 h 1342"/>
                <a:gd name="T22" fmla="*/ 2147483646 w 899"/>
                <a:gd name="T23" fmla="*/ 2147483646 h 1342"/>
                <a:gd name="T24" fmla="*/ 2147483646 w 899"/>
                <a:gd name="T25" fmla="*/ 2147483646 h 1342"/>
                <a:gd name="T26" fmla="*/ 2147483646 w 899"/>
                <a:gd name="T27" fmla="*/ 2147483646 h 1342"/>
                <a:gd name="T28" fmla="*/ 2147483646 w 899"/>
                <a:gd name="T29" fmla="*/ 2147483646 h 1342"/>
                <a:gd name="T30" fmla="*/ 2147483646 w 899"/>
                <a:gd name="T31" fmla="*/ 2147483646 h 1342"/>
                <a:gd name="T32" fmla="*/ 2147483646 w 899"/>
                <a:gd name="T33" fmla="*/ 2147483646 h 1342"/>
                <a:gd name="T34" fmla="*/ 2147483646 w 899"/>
                <a:gd name="T35" fmla="*/ 2147483646 h 1342"/>
                <a:gd name="T36" fmla="*/ 2147483646 w 899"/>
                <a:gd name="T37" fmla="*/ 2147483646 h 1342"/>
                <a:gd name="T38" fmla="*/ 2147483646 w 899"/>
                <a:gd name="T39" fmla="*/ 2147483646 h 1342"/>
                <a:gd name="T40" fmla="*/ 2147483646 w 899"/>
                <a:gd name="T41" fmla="*/ 2147483646 h 1342"/>
                <a:gd name="T42" fmla="*/ 2147483646 w 899"/>
                <a:gd name="T43" fmla="*/ 0 h 1342"/>
                <a:gd name="T44" fmla="*/ 2147483646 w 899"/>
                <a:gd name="T45" fmla="*/ 2147483646 h 1342"/>
                <a:gd name="T46" fmla="*/ 2147483646 w 899"/>
                <a:gd name="T47" fmla="*/ 2147483646 h 1342"/>
                <a:gd name="T48" fmla="*/ 2147483646 w 899"/>
                <a:gd name="T49" fmla="*/ 2147483646 h 1342"/>
                <a:gd name="T50" fmla="*/ 2147483646 w 899"/>
                <a:gd name="T51" fmla="*/ 2147483646 h 1342"/>
                <a:gd name="T52" fmla="*/ 2147483646 w 899"/>
                <a:gd name="T53" fmla="*/ 2147483646 h 1342"/>
                <a:gd name="T54" fmla="*/ 2147483646 w 899"/>
                <a:gd name="T55" fmla="*/ 2147483646 h 1342"/>
                <a:gd name="T56" fmla="*/ 2147483646 w 899"/>
                <a:gd name="T57" fmla="*/ 2147483646 h 1342"/>
                <a:gd name="T58" fmla="*/ 2147483646 w 899"/>
                <a:gd name="T59" fmla="*/ 2147483646 h 1342"/>
                <a:gd name="T60" fmla="*/ 2147483646 w 899"/>
                <a:gd name="T61" fmla="*/ 2147483646 h 1342"/>
                <a:gd name="T62" fmla="*/ 0 w 899"/>
                <a:gd name="T63" fmla="*/ 2147483646 h 1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9" h="1342">
                  <a:moveTo>
                    <a:pt x="0" y="1317"/>
                  </a:moveTo>
                  <a:lnTo>
                    <a:pt x="100" y="1342"/>
                  </a:lnTo>
                  <a:lnTo>
                    <a:pt x="187" y="1252"/>
                  </a:lnTo>
                  <a:lnTo>
                    <a:pt x="306" y="959"/>
                  </a:lnTo>
                  <a:lnTo>
                    <a:pt x="444" y="946"/>
                  </a:lnTo>
                  <a:lnTo>
                    <a:pt x="519" y="1010"/>
                  </a:lnTo>
                  <a:lnTo>
                    <a:pt x="663" y="959"/>
                  </a:lnTo>
                  <a:lnTo>
                    <a:pt x="732" y="1099"/>
                  </a:lnTo>
                  <a:lnTo>
                    <a:pt x="757" y="844"/>
                  </a:lnTo>
                  <a:lnTo>
                    <a:pt x="707" y="773"/>
                  </a:lnTo>
                  <a:lnTo>
                    <a:pt x="782" y="715"/>
                  </a:lnTo>
                  <a:lnTo>
                    <a:pt x="757" y="639"/>
                  </a:lnTo>
                  <a:lnTo>
                    <a:pt x="819" y="524"/>
                  </a:lnTo>
                  <a:lnTo>
                    <a:pt x="824" y="520"/>
                  </a:lnTo>
                  <a:lnTo>
                    <a:pt x="837" y="509"/>
                  </a:lnTo>
                  <a:lnTo>
                    <a:pt x="855" y="494"/>
                  </a:lnTo>
                  <a:lnTo>
                    <a:pt x="874" y="479"/>
                  </a:lnTo>
                  <a:lnTo>
                    <a:pt x="889" y="467"/>
                  </a:lnTo>
                  <a:lnTo>
                    <a:pt x="899" y="459"/>
                  </a:lnTo>
                  <a:lnTo>
                    <a:pt x="897" y="460"/>
                  </a:lnTo>
                  <a:lnTo>
                    <a:pt x="882" y="473"/>
                  </a:lnTo>
                  <a:lnTo>
                    <a:pt x="876" y="477"/>
                  </a:lnTo>
                  <a:lnTo>
                    <a:pt x="871" y="479"/>
                  </a:lnTo>
                  <a:lnTo>
                    <a:pt x="865" y="481"/>
                  </a:lnTo>
                  <a:lnTo>
                    <a:pt x="859" y="481"/>
                  </a:lnTo>
                  <a:lnTo>
                    <a:pt x="855" y="481"/>
                  </a:lnTo>
                  <a:lnTo>
                    <a:pt x="850" y="479"/>
                  </a:lnTo>
                  <a:lnTo>
                    <a:pt x="845" y="477"/>
                  </a:lnTo>
                  <a:lnTo>
                    <a:pt x="841" y="474"/>
                  </a:lnTo>
                  <a:lnTo>
                    <a:pt x="836" y="470"/>
                  </a:lnTo>
                  <a:lnTo>
                    <a:pt x="832" y="465"/>
                  </a:lnTo>
                  <a:lnTo>
                    <a:pt x="828" y="460"/>
                  </a:lnTo>
                  <a:lnTo>
                    <a:pt x="824" y="455"/>
                  </a:lnTo>
                  <a:lnTo>
                    <a:pt x="818" y="442"/>
                  </a:lnTo>
                  <a:lnTo>
                    <a:pt x="812" y="427"/>
                  </a:lnTo>
                  <a:lnTo>
                    <a:pt x="805" y="414"/>
                  </a:lnTo>
                  <a:lnTo>
                    <a:pt x="801" y="399"/>
                  </a:lnTo>
                  <a:lnTo>
                    <a:pt x="797" y="385"/>
                  </a:lnTo>
                  <a:lnTo>
                    <a:pt x="794" y="372"/>
                  </a:lnTo>
                  <a:lnTo>
                    <a:pt x="790" y="352"/>
                  </a:lnTo>
                  <a:lnTo>
                    <a:pt x="788" y="345"/>
                  </a:lnTo>
                  <a:lnTo>
                    <a:pt x="819" y="236"/>
                  </a:lnTo>
                  <a:lnTo>
                    <a:pt x="775" y="69"/>
                  </a:lnTo>
                  <a:lnTo>
                    <a:pt x="619" y="0"/>
                  </a:lnTo>
                  <a:lnTo>
                    <a:pt x="594" y="153"/>
                  </a:lnTo>
                  <a:lnTo>
                    <a:pt x="644" y="274"/>
                  </a:lnTo>
                  <a:lnTo>
                    <a:pt x="563" y="287"/>
                  </a:lnTo>
                  <a:lnTo>
                    <a:pt x="469" y="377"/>
                  </a:lnTo>
                  <a:lnTo>
                    <a:pt x="669" y="402"/>
                  </a:lnTo>
                  <a:lnTo>
                    <a:pt x="669" y="511"/>
                  </a:lnTo>
                  <a:lnTo>
                    <a:pt x="569" y="581"/>
                  </a:lnTo>
                  <a:lnTo>
                    <a:pt x="469" y="498"/>
                  </a:lnTo>
                  <a:lnTo>
                    <a:pt x="350" y="498"/>
                  </a:lnTo>
                  <a:lnTo>
                    <a:pt x="200" y="575"/>
                  </a:lnTo>
                  <a:lnTo>
                    <a:pt x="450" y="606"/>
                  </a:lnTo>
                  <a:lnTo>
                    <a:pt x="506" y="709"/>
                  </a:lnTo>
                  <a:lnTo>
                    <a:pt x="551" y="844"/>
                  </a:lnTo>
                  <a:lnTo>
                    <a:pt x="438" y="825"/>
                  </a:lnTo>
                  <a:lnTo>
                    <a:pt x="206" y="825"/>
                  </a:lnTo>
                  <a:lnTo>
                    <a:pt x="200" y="939"/>
                  </a:lnTo>
                  <a:lnTo>
                    <a:pt x="247" y="1106"/>
                  </a:lnTo>
                  <a:lnTo>
                    <a:pt x="150" y="1157"/>
                  </a:lnTo>
                  <a:lnTo>
                    <a:pt x="88" y="1233"/>
                  </a:lnTo>
                  <a:lnTo>
                    <a:pt x="0" y="131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5" name="Freeform 16"/>
            <p:cNvSpPr>
              <a:spLocks noEditPoints="1"/>
            </p:cNvSpPr>
            <p:nvPr/>
          </p:nvSpPr>
          <p:spPr bwMode="auto">
            <a:xfrm>
              <a:off x="2495054" y="2874527"/>
              <a:ext cx="425551" cy="635695"/>
            </a:xfrm>
            <a:custGeom>
              <a:avLst/>
              <a:gdLst>
                <a:gd name="T0" fmla="*/ 2147483646 w 937"/>
                <a:gd name="T1" fmla="*/ 2147483646 h 1397"/>
                <a:gd name="T2" fmla="*/ 2147483646 w 937"/>
                <a:gd name="T3" fmla="*/ 2147483646 h 1397"/>
                <a:gd name="T4" fmla="*/ 2147483646 w 937"/>
                <a:gd name="T5" fmla="*/ 2147483646 h 1397"/>
                <a:gd name="T6" fmla="*/ 2147483646 w 937"/>
                <a:gd name="T7" fmla="*/ 2147483646 h 1397"/>
                <a:gd name="T8" fmla="*/ 2147483646 w 937"/>
                <a:gd name="T9" fmla="*/ 2147483646 h 1397"/>
                <a:gd name="T10" fmla="*/ 2147483646 w 937"/>
                <a:gd name="T11" fmla="*/ 2147483646 h 1397"/>
                <a:gd name="T12" fmla="*/ 2147483646 w 937"/>
                <a:gd name="T13" fmla="*/ 2147483646 h 1397"/>
                <a:gd name="T14" fmla="*/ 2147483646 w 937"/>
                <a:gd name="T15" fmla="*/ 2147483646 h 1397"/>
                <a:gd name="T16" fmla="*/ 2147483646 w 937"/>
                <a:gd name="T17" fmla="*/ 2147483646 h 1397"/>
                <a:gd name="T18" fmla="*/ 2147483646 w 937"/>
                <a:gd name="T19" fmla="*/ 2147483646 h 1397"/>
                <a:gd name="T20" fmla="*/ 2147483646 w 937"/>
                <a:gd name="T21" fmla="*/ 2147483646 h 1397"/>
                <a:gd name="T22" fmla="*/ 2147483646 w 937"/>
                <a:gd name="T23" fmla="*/ 2147483646 h 1397"/>
                <a:gd name="T24" fmla="*/ 2147483646 w 937"/>
                <a:gd name="T25" fmla="*/ 2147483646 h 1397"/>
                <a:gd name="T26" fmla="*/ 2147483646 w 937"/>
                <a:gd name="T27" fmla="*/ 2147483646 h 1397"/>
                <a:gd name="T28" fmla="*/ 2147483646 w 937"/>
                <a:gd name="T29" fmla="*/ 2147483646 h 1397"/>
                <a:gd name="T30" fmla="*/ 2147483646 w 937"/>
                <a:gd name="T31" fmla="*/ 2147483646 h 1397"/>
                <a:gd name="T32" fmla="*/ 2147483646 w 937"/>
                <a:gd name="T33" fmla="*/ 2147483646 h 1397"/>
                <a:gd name="T34" fmla="*/ 2147483646 w 937"/>
                <a:gd name="T35" fmla="*/ 2147483646 h 1397"/>
                <a:gd name="T36" fmla="*/ 2147483646 w 937"/>
                <a:gd name="T37" fmla="*/ 2147483646 h 1397"/>
                <a:gd name="T38" fmla="*/ 2147483646 w 937"/>
                <a:gd name="T39" fmla="*/ 2147483646 h 1397"/>
                <a:gd name="T40" fmla="*/ 2147483646 w 937"/>
                <a:gd name="T41" fmla="*/ 2147483646 h 1397"/>
                <a:gd name="T42" fmla="*/ 2147483646 w 937"/>
                <a:gd name="T43" fmla="*/ 2147483646 h 1397"/>
                <a:gd name="T44" fmla="*/ 2147483646 w 937"/>
                <a:gd name="T45" fmla="*/ 2147483646 h 1397"/>
                <a:gd name="T46" fmla="*/ 2147483646 w 937"/>
                <a:gd name="T47" fmla="*/ 2147483646 h 1397"/>
                <a:gd name="T48" fmla="*/ 2147483646 w 937"/>
                <a:gd name="T49" fmla="*/ 2147483646 h 1397"/>
                <a:gd name="T50" fmla="*/ 2147483646 w 937"/>
                <a:gd name="T51" fmla="*/ 2147483646 h 1397"/>
                <a:gd name="T52" fmla="*/ 2147483646 w 937"/>
                <a:gd name="T53" fmla="*/ 2147483646 h 1397"/>
                <a:gd name="T54" fmla="*/ 2147483646 w 937"/>
                <a:gd name="T55" fmla="*/ 0 h 1397"/>
                <a:gd name="T56" fmla="*/ 2147483646 w 937"/>
                <a:gd name="T57" fmla="*/ 2147483646 h 1397"/>
                <a:gd name="T58" fmla="*/ 2147483646 w 937"/>
                <a:gd name="T59" fmla="*/ 2147483646 h 1397"/>
                <a:gd name="T60" fmla="*/ 2147483646 w 937"/>
                <a:gd name="T61" fmla="*/ 2147483646 h 1397"/>
                <a:gd name="T62" fmla="*/ 2147483646 w 937"/>
                <a:gd name="T63" fmla="*/ 2147483646 h 1397"/>
                <a:gd name="T64" fmla="*/ 2147483646 w 937"/>
                <a:gd name="T65" fmla="*/ 2147483646 h 1397"/>
                <a:gd name="T66" fmla="*/ 2147483646 w 937"/>
                <a:gd name="T67" fmla="*/ 2147483646 h 1397"/>
                <a:gd name="T68" fmla="*/ 2147483646 w 937"/>
                <a:gd name="T69" fmla="*/ 2147483646 h 1397"/>
                <a:gd name="T70" fmla="*/ 2147483646 w 937"/>
                <a:gd name="T71" fmla="*/ 2147483646 h 1397"/>
                <a:gd name="T72" fmla="*/ 2147483646 w 937"/>
                <a:gd name="T73" fmla="*/ 2147483646 h 1397"/>
                <a:gd name="T74" fmla="*/ 2147483646 w 937"/>
                <a:gd name="T75" fmla="*/ 2147483646 h 1397"/>
                <a:gd name="T76" fmla="*/ 2147483646 w 937"/>
                <a:gd name="T77" fmla="*/ 2147483646 h 1397"/>
                <a:gd name="T78" fmla="*/ 2147483646 w 937"/>
                <a:gd name="T79" fmla="*/ 2147483646 h 1397"/>
                <a:gd name="T80" fmla="*/ 2147483646 w 937"/>
                <a:gd name="T81" fmla="*/ 2147483646 h 1397"/>
                <a:gd name="T82" fmla="*/ 2147483646 w 937"/>
                <a:gd name="T83" fmla="*/ 2147483646 h 1397"/>
                <a:gd name="T84" fmla="*/ 2147483646 w 937"/>
                <a:gd name="T85" fmla="*/ 2147483646 h 1397"/>
                <a:gd name="T86" fmla="*/ 2147483646 w 937"/>
                <a:gd name="T87" fmla="*/ 2147483646 h 1397"/>
                <a:gd name="T88" fmla="*/ 2147483646 w 937"/>
                <a:gd name="T89" fmla="*/ 2147483646 h 1397"/>
                <a:gd name="T90" fmla="*/ 2147483646 w 937"/>
                <a:gd name="T91" fmla="*/ 2147483646 h 1397"/>
                <a:gd name="T92" fmla="*/ 2147483646 w 937"/>
                <a:gd name="T93" fmla="*/ 2147483646 h 1397"/>
                <a:gd name="T94" fmla="*/ 2147483646 w 937"/>
                <a:gd name="T95" fmla="*/ 2147483646 h 1397"/>
                <a:gd name="T96" fmla="*/ 2147483646 w 937"/>
                <a:gd name="T97" fmla="*/ 2147483646 h 1397"/>
                <a:gd name="T98" fmla="*/ 2147483646 w 937"/>
                <a:gd name="T99" fmla="*/ 2147483646 h 1397"/>
                <a:gd name="T100" fmla="*/ 2147483646 w 937"/>
                <a:gd name="T101" fmla="*/ 2147483646 h 1397"/>
                <a:gd name="T102" fmla="*/ 2147483646 w 937"/>
                <a:gd name="T103" fmla="*/ 2147483646 h 1397"/>
                <a:gd name="T104" fmla="*/ 2147483646 w 937"/>
                <a:gd name="T105" fmla="*/ 2147483646 h 1397"/>
                <a:gd name="T106" fmla="*/ 2147483646 w 937"/>
                <a:gd name="T107" fmla="*/ 2147483646 h 1397"/>
                <a:gd name="T108" fmla="*/ 2147483646 w 937"/>
                <a:gd name="T109" fmla="*/ 2147483646 h 1397"/>
                <a:gd name="T110" fmla="*/ 2147483646 w 937"/>
                <a:gd name="T111" fmla="*/ 2147483646 h 1397"/>
                <a:gd name="T112" fmla="*/ 2147483646 w 937"/>
                <a:gd name="T113" fmla="*/ 2147483646 h 1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1397">
                  <a:moveTo>
                    <a:pt x="48" y="1327"/>
                  </a:moveTo>
                  <a:lnTo>
                    <a:pt x="148" y="1352"/>
                  </a:lnTo>
                  <a:lnTo>
                    <a:pt x="138" y="1394"/>
                  </a:lnTo>
                  <a:lnTo>
                    <a:pt x="38" y="1368"/>
                  </a:lnTo>
                  <a:lnTo>
                    <a:pt x="48" y="1327"/>
                  </a:lnTo>
                  <a:close/>
                  <a:moveTo>
                    <a:pt x="158" y="1388"/>
                  </a:moveTo>
                  <a:lnTo>
                    <a:pt x="150" y="1397"/>
                  </a:lnTo>
                  <a:lnTo>
                    <a:pt x="138" y="1394"/>
                  </a:lnTo>
                  <a:lnTo>
                    <a:pt x="143" y="1373"/>
                  </a:lnTo>
                  <a:lnTo>
                    <a:pt x="158" y="1388"/>
                  </a:lnTo>
                  <a:close/>
                  <a:moveTo>
                    <a:pt x="129" y="1359"/>
                  </a:moveTo>
                  <a:lnTo>
                    <a:pt x="216" y="1269"/>
                  </a:lnTo>
                  <a:lnTo>
                    <a:pt x="246" y="1299"/>
                  </a:lnTo>
                  <a:lnTo>
                    <a:pt x="158" y="1388"/>
                  </a:lnTo>
                  <a:lnTo>
                    <a:pt x="129" y="1359"/>
                  </a:lnTo>
                  <a:close/>
                  <a:moveTo>
                    <a:pt x="250" y="1292"/>
                  </a:moveTo>
                  <a:lnTo>
                    <a:pt x="248" y="1296"/>
                  </a:lnTo>
                  <a:lnTo>
                    <a:pt x="246" y="1299"/>
                  </a:lnTo>
                  <a:lnTo>
                    <a:pt x="230" y="1283"/>
                  </a:lnTo>
                  <a:lnTo>
                    <a:pt x="250" y="1292"/>
                  </a:lnTo>
                  <a:close/>
                  <a:moveTo>
                    <a:pt x="212" y="1276"/>
                  </a:moveTo>
                  <a:lnTo>
                    <a:pt x="331" y="982"/>
                  </a:lnTo>
                  <a:lnTo>
                    <a:pt x="369" y="997"/>
                  </a:lnTo>
                  <a:lnTo>
                    <a:pt x="250" y="1292"/>
                  </a:lnTo>
                  <a:lnTo>
                    <a:pt x="212" y="1276"/>
                  </a:lnTo>
                  <a:close/>
                  <a:moveTo>
                    <a:pt x="331" y="982"/>
                  </a:moveTo>
                  <a:lnTo>
                    <a:pt x="335" y="970"/>
                  </a:lnTo>
                  <a:lnTo>
                    <a:pt x="347" y="969"/>
                  </a:lnTo>
                  <a:lnTo>
                    <a:pt x="349" y="990"/>
                  </a:lnTo>
                  <a:lnTo>
                    <a:pt x="331" y="982"/>
                  </a:lnTo>
                  <a:close/>
                  <a:moveTo>
                    <a:pt x="347" y="969"/>
                  </a:moveTo>
                  <a:lnTo>
                    <a:pt x="485" y="956"/>
                  </a:lnTo>
                  <a:lnTo>
                    <a:pt x="489" y="998"/>
                  </a:lnTo>
                  <a:lnTo>
                    <a:pt x="351" y="1011"/>
                  </a:lnTo>
                  <a:lnTo>
                    <a:pt x="347" y="969"/>
                  </a:lnTo>
                  <a:close/>
                  <a:moveTo>
                    <a:pt x="485" y="956"/>
                  </a:moveTo>
                  <a:lnTo>
                    <a:pt x="493" y="955"/>
                  </a:lnTo>
                  <a:lnTo>
                    <a:pt x="501" y="960"/>
                  </a:lnTo>
                  <a:lnTo>
                    <a:pt x="487" y="977"/>
                  </a:lnTo>
                  <a:lnTo>
                    <a:pt x="485" y="956"/>
                  </a:lnTo>
                  <a:close/>
                  <a:moveTo>
                    <a:pt x="501" y="960"/>
                  </a:moveTo>
                  <a:lnTo>
                    <a:pt x="575" y="1025"/>
                  </a:lnTo>
                  <a:lnTo>
                    <a:pt x="549" y="1057"/>
                  </a:lnTo>
                  <a:lnTo>
                    <a:pt x="474" y="993"/>
                  </a:lnTo>
                  <a:lnTo>
                    <a:pt x="501" y="960"/>
                  </a:lnTo>
                  <a:close/>
                  <a:moveTo>
                    <a:pt x="569" y="1061"/>
                  </a:moveTo>
                  <a:lnTo>
                    <a:pt x="557" y="1065"/>
                  </a:lnTo>
                  <a:lnTo>
                    <a:pt x="549" y="1057"/>
                  </a:lnTo>
                  <a:lnTo>
                    <a:pt x="562" y="1041"/>
                  </a:lnTo>
                  <a:lnTo>
                    <a:pt x="569" y="1061"/>
                  </a:lnTo>
                  <a:close/>
                  <a:moveTo>
                    <a:pt x="555" y="1021"/>
                  </a:moveTo>
                  <a:lnTo>
                    <a:pt x="699" y="970"/>
                  </a:lnTo>
                  <a:lnTo>
                    <a:pt x="713" y="1010"/>
                  </a:lnTo>
                  <a:lnTo>
                    <a:pt x="569" y="1061"/>
                  </a:lnTo>
                  <a:lnTo>
                    <a:pt x="555" y="1021"/>
                  </a:lnTo>
                  <a:close/>
                  <a:moveTo>
                    <a:pt x="699" y="970"/>
                  </a:moveTo>
                  <a:lnTo>
                    <a:pt x="716" y="964"/>
                  </a:lnTo>
                  <a:lnTo>
                    <a:pt x="724" y="980"/>
                  </a:lnTo>
                  <a:lnTo>
                    <a:pt x="706" y="990"/>
                  </a:lnTo>
                  <a:lnTo>
                    <a:pt x="699" y="970"/>
                  </a:lnTo>
                  <a:close/>
                  <a:moveTo>
                    <a:pt x="724" y="980"/>
                  </a:moveTo>
                  <a:lnTo>
                    <a:pt x="794" y="1121"/>
                  </a:lnTo>
                  <a:lnTo>
                    <a:pt x="756" y="1139"/>
                  </a:lnTo>
                  <a:lnTo>
                    <a:pt x="687" y="1000"/>
                  </a:lnTo>
                  <a:lnTo>
                    <a:pt x="724" y="980"/>
                  </a:lnTo>
                  <a:close/>
                  <a:moveTo>
                    <a:pt x="796" y="1132"/>
                  </a:moveTo>
                  <a:lnTo>
                    <a:pt x="788" y="1205"/>
                  </a:lnTo>
                  <a:lnTo>
                    <a:pt x="756" y="1139"/>
                  </a:lnTo>
                  <a:lnTo>
                    <a:pt x="775" y="1130"/>
                  </a:lnTo>
                  <a:lnTo>
                    <a:pt x="796" y="1132"/>
                  </a:lnTo>
                  <a:close/>
                  <a:moveTo>
                    <a:pt x="754" y="1129"/>
                  </a:moveTo>
                  <a:lnTo>
                    <a:pt x="779" y="872"/>
                  </a:lnTo>
                  <a:lnTo>
                    <a:pt x="820" y="877"/>
                  </a:lnTo>
                  <a:lnTo>
                    <a:pt x="796" y="1132"/>
                  </a:lnTo>
                  <a:lnTo>
                    <a:pt x="754" y="1129"/>
                  </a:lnTo>
                  <a:close/>
                  <a:moveTo>
                    <a:pt x="816" y="862"/>
                  </a:moveTo>
                  <a:lnTo>
                    <a:pt x="821" y="868"/>
                  </a:lnTo>
                  <a:lnTo>
                    <a:pt x="820" y="877"/>
                  </a:lnTo>
                  <a:lnTo>
                    <a:pt x="800" y="875"/>
                  </a:lnTo>
                  <a:lnTo>
                    <a:pt x="816" y="862"/>
                  </a:lnTo>
                  <a:close/>
                  <a:moveTo>
                    <a:pt x="783" y="887"/>
                  </a:moveTo>
                  <a:lnTo>
                    <a:pt x="732" y="816"/>
                  </a:lnTo>
                  <a:lnTo>
                    <a:pt x="767" y="792"/>
                  </a:lnTo>
                  <a:lnTo>
                    <a:pt x="816" y="862"/>
                  </a:lnTo>
                  <a:lnTo>
                    <a:pt x="783" y="887"/>
                  </a:lnTo>
                  <a:close/>
                  <a:moveTo>
                    <a:pt x="732" y="816"/>
                  </a:moveTo>
                  <a:lnTo>
                    <a:pt x="721" y="799"/>
                  </a:lnTo>
                  <a:lnTo>
                    <a:pt x="738" y="787"/>
                  </a:lnTo>
                  <a:lnTo>
                    <a:pt x="750" y="804"/>
                  </a:lnTo>
                  <a:lnTo>
                    <a:pt x="732" y="816"/>
                  </a:lnTo>
                  <a:close/>
                  <a:moveTo>
                    <a:pt x="738" y="787"/>
                  </a:moveTo>
                  <a:lnTo>
                    <a:pt x="812" y="729"/>
                  </a:lnTo>
                  <a:lnTo>
                    <a:pt x="837" y="763"/>
                  </a:lnTo>
                  <a:lnTo>
                    <a:pt x="762" y="822"/>
                  </a:lnTo>
                  <a:lnTo>
                    <a:pt x="738" y="787"/>
                  </a:lnTo>
                  <a:close/>
                  <a:moveTo>
                    <a:pt x="844" y="740"/>
                  </a:moveTo>
                  <a:lnTo>
                    <a:pt x="849" y="755"/>
                  </a:lnTo>
                  <a:lnTo>
                    <a:pt x="837" y="763"/>
                  </a:lnTo>
                  <a:lnTo>
                    <a:pt x="825" y="746"/>
                  </a:lnTo>
                  <a:lnTo>
                    <a:pt x="844" y="740"/>
                  </a:lnTo>
                  <a:close/>
                  <a:moveTo>
                    <a:pt x="805" y="753"/>
                  </a:moveTo>
                  <a:lnTo>
                    <a:pt x="780" y="677"/>
                  </a:lnTo>
                  <a:lnTo>
                    <a:pt x="819" y="663"/>
                  </a:lnTo>
                  <a:lnTo>
                    <a:pt x="844" y="740"/>
                  </a:lnTo>
                  <a:lnTo>
                    <a:pt x="805" y="753"/>
                  </a:lnTo>
                  <a:close/>
                  <a:moveTo>
                    <a:pt x="780" y="677"/>
                  </a:moveTo>
                  <a:lnTo>
                    <a:pt x="777" y="668"/>
                  </a:lnTo>
                  <a:lnTo>
                    <a:pt x="781" y="660"/>
                  </a:lnTo>
                  <a:lnTo>
                    <a:pt x="800" y="670"/>
                  </a:lnTo>
                  <a:lnTo>
                    <a:pt x="780" y="677"/>
                  </a:lnTo>
                  <a:close/>
                  <a:moveTo>
                    <a:pt x="781" y="660"/>
                  </a:moveTo>
                  <a:lnTo>
                    <a:pt x="844" y="544"/>
                  </a:lnTo>
                  <a:lnTo>
                    <a:pt x="880" y="565"/>
                  </a:lnTo>
                  <a:lnTo>
                    <a:pt x="817" y="680"/>
                  </a:lnTo>
                  <a:lnTo>
                    <a:pt x="781" y="660"/>
                  </a:lnTo>
                  <a:close/>
                  <a:moveTo>
                    <a:pt x="844" y="544"/>
                  </a:moveTo>
                  <a:lnTo>
                    <a:pt x="846" y="541"/>
                  </a:lnTo>
                  <a:lnTo>
                    <a:pt x="849" y="538"/>
                  </a:lnTo>
                  <a:lnTo>
                    <a:pt x="862" y="555"/>
                  </a:lnTo>
                  <a:lnTo>
                    <a:pt x="844" y="544"/>
                  </a:lnTo>
                  <a:close/>
                  <a:moveTo>
                    <a:pt x="849" y="538"/>
                  </a:moveTo>
                  <a:lnTo>
                    <a:pt x="912" y="487"/>
                  </a:lnTo>
                  <a:lnTo>
                    <a:pt x="937" y="520"/>
                  </a:lnTo>
                  <a:lnTo>
                    <a:pt x="875" y="572"/>
                  </a:lnTo>
                  <a:lnTo>
                    <a:pt x="849" y="538"/>
                  </a:lnTo>
                  <a:close/>
                  <a:moveTo>
                    <a:pt x="937" y="520"/>
                  </a:moveTo>
                  <a:lnTo>
                    <a:pt x="929" y="526"/>
                  </a:lnTo>
                  <a:lnTo>
                    <a:pt x="922" y="530"/>
                  </a:lnTo>
                  <a:lnTo>
                    <a:pt x="914" y="534"/>
                  </a:lnTo>
                  <a:lnTo>
                    <a:pt x="906" y="536"/>
                  </a:lnTo>
                  <a:lnTo>
                    <a:pt x="899" y="536"/>
                  </a:lnTo>
                  <a:lnTo>
                    <a:pt x="893" y="535"/>
                  </a:lnTo>
                  <a:lnTo>
                    <a:pt x="886" y="533"/>
                  </a:lnTo>
                  <a:lnTo>
                    <a:pt x="879" y="529"/>
                  </a:lnTo>
                  <a:lnTo>
                    <a:pt x="874" y="525"/>
                  </a:lnTo>
                  <a:lnTo>
                    <a:pt x="868" y="520"/>
                  </a:lnTo>
                  <a:lnTo>
                    <a:pt x="863" y="515"/>
                  </a:lnTo>
                  <a:lnTo>
                    <a:pt x="858" y="508"/>
                  </a:lnTo>
                  <a:lnTo>
                    <a:pt x="848" y="493"/>
                  </a:lnTo>
                  <a:lnTo>
                    <a:pt x="840" y="477"/>
                  </a:lnTo>
                  <a:lnTo>
                    <a:pt x="833" y="460"/>
                  </a:lnTo>
                  <a:lnTo>
                    <a:pt x="827" y="444"/>
                  </a:lnTo>
                  <a:lnTo>
                    <a:pt x="821" y="427"/>
                  </a:lnTo>
                  <a:lnTo>
                    <a:pt x="817" y="412"/>
                  </a:lnTo>
                  <a:lnTo>
                    <a:pt x="812" y="388"/>
                  </a:lnTo>
                  <a:lnTo>
                    <a:pt x="810" y="379"/>
                  </a:lnTo>
                  <a:lnTo>
                    <a:pt x="852" y="372"/>
                  </a:lnTo>
                  <a:lnTo>
                    <a:pt x="853" y="378"/>
                  </a:lnTo>
                  <a:lnTo>
                    <a:pt x="856" y="394"/>
                  </a:lnTo>
                  <a:lnTo>
                    <a:pt x="861" y="416"/>
                  </a:lnTo>
                  <a:lnTo>
                    <a:pt x="868" y="440"/>
                  </a:lnTo>
                  <a:lnTo>
                    <a:pt x="872" y="452"/>
                  </a:lnTo>
                  <a:lnTo>
                    <a:pt x="877" y="464"/>
                  </a:lnTo>
                  <a:lnTo>
                    <a:pt x="883" y="473"/>
                  </a:lnTo>
                  <a:lnTo>
                    <a:pt x="888" y="482"/>
                  </a:lnTo>
                  <a:lnTo>
                    <a:pt x="890" y="485"/>
                  </a:lnTo>
                  <a:lnTo>
                    <a:pt x="893" y="487"/>
                  </a:lnTo>
                  <a:lnTo>
                    <a:pt x="896" y="489"/>
                  </a:lnTo>
                  <a:lnTo>
                    <a:pt x="899" y="490"/>
                  </a:lnTo>
                  <a:lnTo>
                    <a:pt x="902" y="491"/>
                  </a:lnTo>
                  <a:lnTo>
                    <a:pt x="905" y="490"/>
                  </a:lnTo>
                  <a:lnTo>
                    <a:pt x="908" y="489"/>
                  </a:lnTo>
                  <a:lnTo>
                    <a:pt x="912" y="487"/>
                  </a:lnTo>
                  <a:lnTo>
                    <a:pt x="937" y="520"/>
                  </a:lnTo>
                  <a:close/>
                  <a:moveTo>
                    <a:pt x="810" y="379"/>
                  </a:moveTo>
                  <a:lnTo>
                    <a:pt x="810" y="375"/>
                  </a:lnTo>
                  <a:lnTo>
                    <a:pt x="811" y="369"/>
                  </a:lnTo>
                  <a:lnTo>
                    <a:pt x="831" y="376"/>
                  </a:lnTo>
                  <a:lnTo>
                    <a:pt x="810" y="379"/>
                  </a:lnTo>
                  <a:close/>
                  <a:moveTo>
                    <a:pt x="811" y="369"/>
                  </a:moveTo>
                  <a:lnTo>
                    <a:pt x="842" y="261"/>
                  </a:lnTo>
                  <a:lnTo>
                    <a:pt x="883" y="273"/>
                  </a:lnTo>
                  <a:lnTo>
                    <a:pt x="850" y="382"/>
                  </a:lnTo>
                  <a:lnTo>
                    <a:pt x="811" y="369"/>
                  </a:lnTo>
                  <a:close/>
                  <a:moveTo>
                    <a:pt x="883" y="261"/>
                  </a:moveTo>
                  <a:lnTo>
                    <a:pt x="884" y="267"/>
                  </a:lnTo>
                  <a:lnTo>
                    <a:pt x="883" y="273"/>
                  </a:lnTo>
                  <a:lnTo>
                    <a:pt x="862" y="267"/>
                  </a:lnTo>
                  <a:lnTo>
                    <a:pt x="883" y="261"/>
                  </a:lnTo>
                  <a:close/>
                  <a:moveTo>
                    <a:pt x="842" y="272"/>
                  </a:moveTo>
                  <a:lnTo>
                    <a:pt x="799" y="106"/>
                  </a:lnTo>
                  <a:lnTo>
                    <a:pt x="838" y="95"/>
                  </a:lnTo>
                  <a:lnTo>
                    <a:pt x="883" y="261"/>
                  </a:lnTo>
                  <a:lnTo>
                    <a:pt x="842" y="272"/>
                  </a:lnTo>
                  <a:close/>
                  <a:moveTo>
                    <a:pt x="827" y="81"/>
                  </a:moveTo>
                  <a:lnTo>
                    <a:pt x="836" y="86"/>
                  </a:lnTo>
                  <a:lnTo>
                    <a:pt x="838" y="95"/>
                  </a:lnTo>
                  <a:lnTo>
                    <a:pt x="818" y="100"/>
                  </a:lnTo>
                  <a:lnTo>
                    <a:pt x="827" y="81"/>
                  </a:lnTo>
                  <a:close/>
                  <a:moveTo>
                    <a:pt x="810" y="121"/>
                  </a:moveTo>
                  <a:lnTo>
                    <a:pt x="654" y="50"/>
                  </a:lnTo>
                  <a:lnTo>
                    <a:pt x="670" y="10"/>
                  </a:lnTo>
                  <a:lnTo>
                    <a:pt x="827" y="81"/>
                  </a:lnTo>
                  <a:lnTo>
                    <a:pt x="810" y="121"/>
                  </a:lnTo>
                  <a:close/>
                  <a:moveTo>
                    <a:pt x="641" y="26"/>
                  </a:moveTo>
                  <a:lnTo>
                    <a:pt x="647" y="0"/>
                  </a:lnTo>
                  <a:lnTo>
                    <a:pt x="670" y="10"/>
                  </a:lnTo>
                  <a:lnTo>
                    <a:pt x="662" y="31"/>
                  </a:lnTo>
                  <a:lnTo>
                    <a:pt x="641" y="26"/>
                  </a:lnTo>
                  <a:close/>
                  <a:moveTo>
                    <a:pt x="683" y="34"/>
                  </a:moveTo>
                  <a:lnTo>
                    <a:pt x="658" y="187"/>
                  </a:lnTo>
                  <a:lnTo>
                    <a:pt x="616" y="180"/>
                  </a:lnTo>
                  <a:lnTo>
                    <a:pt x="641" y="26"/>
                  </a:lnTo>
                  <a:lnTo>
                    <a:pt x="683" y="34"/>
                  </a:lnTo>
                  <a:close/>
                  <a:moveTo>
                    <a:pt x="618" y="191"/>
                  </a:moveTo>
                  <a:lnTo>
                    <a:pt x="615" y="186"/>
                  </a:lnTo>
                  <a:lnTo>
                    <a:pt x="616" y="180"/>
                  </a:lnTo>
                  <a:lnTo>
                    <a:pt x="637" y="184"/>
                  </a:lnTo>
                  <a:lnTo>
                    <a:pt x="618" y="191"/>
                  </a:lnTo>
                  <a:close/>
                  <a:moveTo>
                    <a:pt x="656" y="176"/>
                  </a:moveTo>
                  <a:lnTo>
                    <a:pt x="707" y="297"/>
                  </a:lnTo>
                  <a:lnTo>
                    <a:pt x="668" y="313"/>
                  </a:lnTo>
                  <a:lnTo>
                    <a:pt x="618" y="191"/>
                  </a:lnTo>
                  <a:lnTo>
                    <a:pt x="656" y="176"/>
                  </a:lnTo>
                  <a:close/>
                  <a:moveTo>
                    <a:pt x="707" y="297"/>
                  </a:moveTo>
                  <a:lnTo>
                    <a:pt x="717" y="322"/>
                  </a:lnTo>
                  <a:lnTo>
                    <a:pt x="690" y="326"/>
                  </a:lnTo>
                  <a:lnTo>
                    <a:pt x="687" y="305"/>
                  </a:lnTo>
                  <a:lnTo>
                    <a:pt x="707" y="297"/>
                  </a:lnTo>
                  <a:close/>
                  <a:moveTo>
                    <a:pt x="690" y="326"/>
                  </a:moveTo>
                  <a:lnTo>
                    <a:pt x="609" y="339"/>
                  </a:lnTo>
                  <a:lnTo>
                    <a:pt x="603" y="297"/>
                  </a:lnTo>
                  <a:lnTo>
                    <a:pt x="684" y="285"/>
                  </a:lnTo>
                  <a:lnTo>
                    <a:pt x="690" y="326"/>
                  </a:lnTo>
                  <a:close/>
                  <a:moveTo>
                    <a:pt x="592" y="303"/>
                  </a:moveTo>
                  <a:lnTo>
                    <a:pt x="597" y="298"/>
                  </a:lnTo>
                  <a:lnTo>
                    <a:pt x="603" y="297"/>
                  </a:lnTo>
                  <a:lnTo>
                    <a:pt x="606" y="318"/>
                  </a:lnTo>
                  <a:lnTo>
                    <a:pt x="592" y="303"/>
                  </a:lnTo>
                  <a:close/>
                  <a:moveTo>
                    <a:pt x="620" y="333"/>
                  </a:moveTo>
                  <a:lnTo>
                    <a:pt x="526" y="423"/>
                  </a:lnTo>
                  <a:lnTo>
                    <a:pt x="497" y="392"/>
                  </a:lnTo>
                  <a:lnTo>
                    <a:pt x="592" y="303"/>
                  </a:lnTo>
                  <a:lnTo>
                    <a:pt x="620" y="333"/>
                  </a:lnTo>
                  <a:close/>
                  <a:moveTo>
                    <a:pt x="510" y="429"/>
                  </a:moveTo>
                  <a:lnTo>
                    <a:pt x="465" y="423"/>
                  </a:lnTo>
                  <a:lnTo>
                    <a:pt x="497" y="392"/>
                  </a:lnTo>
                  <a:lnTo>
                    <a:pt x="512" y="408"/>
                  </a:lnTo>
                  <a:lnTo>
                    <a:pt x="510" y="429"/>
                  </a:lnTo>
                  <a:close/>
                  <a:moveTo>
                    <a:pt x="515" y="386"/>
                  </a:moveTo>
                  <a:lnTo>
                    <a:pt x="715" y="412"/>
                  </a:lnTo>
                  <a:lnTo>
                    <a:pt x="710" y="454"/>
                  </a:lnTo>
                  <a:lnTo>
                    <a:pt x="510" y="429"/>
                  </a:lnTo>
                  <a:lnTo>
                    <a:pt x="515" y="386"/>
                  </a:lnTo>
                  <a:close/>
                  <a:moveTo>
                    <a:pt x="715" y="412"/>
                  </a:moveTo>
                  <a:lnTo>
                    <a:pt x="733" y="414"/>
                  </a:lnTo>
                  <a:lnTo>
                    <a:pt x="733" y="433"/>
                  </a:lnTo>
                  <a:lnTo>
                    <a:pt x="712" y="433"/>
                  </a:lnTo>
                  <a:lnTo>
                    <a:pt x="715" y="412"/>
                  </a:lnTo>
                  <a:close/>
                  <a:moveTo>
                    <a:pt x="733" y="433"/>
                  </a:moveTo>
                  <a:lnTo>
                    <a:pt x="733" y="542"/>
                  </a:lnTo>
                  <a:lnTo>
                    <a:pt x="691" y="542"/>
                  </a:lnTo>
                  <a:lnTo>
                    <a:pt x="691" y="433"/>
                  </a:lnTo>
                  <a:lnTo>
                    <a:pt x="733" y="433"/>
                  </a:lnTo>
                  <a:close/>
                  <a:moveTo>
                    <a:pt x="733" y="542"/>
                  </a:moveTo>
                  <a:lnTo>
                    <a:pt x="733" y="553"/>
                  </a:lnTo>
                  <a:lnTo>
                    <a:pt x="724" y="559"/>
                  </a:lnTo>
                  <a:lnTo>
                    <a:pt x="712" y="542"/>
                  </a:lnTo>
                  <a:lnTo>
                    <a:pt x="733" y="542"/>
                  </a:lnTo>
                  <a:close/>
                  <a:moveTo>
                    <a:pt x="724" y="559"/>
                  </a:moveTo>
                  <a:lnTo>
                    <a:pt x="624" y="630"/>
                  </a:lnTo>
                  <a:lnTo>
                    <a:pt x="600" y="595"/>
                  </a:lnTo>
                  <a:lnTo>
                    <a:pt x="700" y="524"/>
                  </a:lnTo>
                  <a:lnTo>
                    <a:pt x="724" y="559"/>
                  </a:lnTo>
                  <a:close/>
                  <a:moveTo>
                    <a:pt x="624" y="630"/>
                  </a:moveTo>
                  <a:lnTo>
                    <a:pt x="611" y="638"/>
                  </a:lnTo>
                  <a:lnTo>
                    <a:pt x="599" y="629"/>
                  </a:lnTo>
                  <a:lnTo>
                    <a:pt x="612" y="612"/>
                  </a:lnTo>
                  <a:lnTo>
                    <a:pt x="624" y="630"/>
                  </a:lnTo>
                  <a:close/>
                  <a:moveTo>
                    <a:pt x="599" y="629"/>
                  </a:moveTo>
                  <a:lnTo>
                    <a:pt x="498" y="545"/>
                  </a:lnTo>
                  <a:lnTo>
                    <a:pt x="525" y="512"/>
                  </a:lnTo>
                  <a:lnTo>
                    <a:pt x="625" y="596"/>
                  </a:lnTo>
                  <a:lnTo>
                    <a:pt x="599" y="629"/>
                  </a:lnTo>
                  <a:close/>
                  <a:moveTo>
                    <a:pt x="512" y="508"/>
                  </a:moveTo>
                  <a:lnTo>
                    <a:pt x="519" y="508"/>
                  </a:lnTo>
                  <a:lnTo>
                    <a:pt x="525" y="512"/>
                  </a:lnTo>
                  <a:lnTo>
                    <a:pt x="512" y="529"/>
                  </a:lnTo>
                  <a:lnTo>
                    <a:pt x="512" y="508"/>
                  </a:lnTo>
                  <a:close/>
                  <a:moveTo>
                    <a:pt x="512" y="551"/>
                  </a:moveTo>
                  <a:lnTo>
                    <a:pt x="393" y="551"/>
                  </a:lnTo>
                  <a:lnTo>
                    <a:pt x="393" y="508"/>
                  </a:lnTo>
                  <a:lnTo>
                    <a:pt x="512" y="508"/>
                  </a:lnTo>
                  <a:lnTo>
                    <a:pt x="512" y="551"/>
                  </a:lnTo>
                  <a:close/>
                  <a:moveTo>
                    <a:pt x="384" y="510"/>
                  </a:moveTo>
                  <a:lnTo>
                    <a:pt x="389" y="508"/>
                  </a:lnTo>
                  <a:lnTo>
                    <a:pt x="393" y="508"/>
                  </a:lnTo>
                  <a:lnTo>
                    <a:pt x="393" y="529"/>
                  </a:lnTo>
                  <a:lnTo>
                    <a:pt x="384" y="510"/>
                  </a:lnTo>
                  <a:close/>
                  <a:moveTo>
                    <a:pt x="402" y="548"/>
                  </a:moveTo>
                  <a:lnTo>
                    <a:pt x="252" y="625"/>
                  </a:lnTo>
                  <a:lnTo>
                    <a:pt x="233" y="587"/>
                  </a:lnTo>
                  <a:lnTo>
                    <a:pt x="384" y="510"/>
                  </a:lnTo>
                  <a:lnTo>
                    <a:pt x="402" y="548"/>
                  </a:lnTo>
                  <a:close/>
                  <a:moveTo>
                    <a:pt x="241" y="627"/>
                  </a:moveTo>
                  <a:lnTo>
                    <a:pt x="172" y="618"/>
                  </a:lnTo>
                  <a:lnTo>
                    <a:pt x="233" y="587"/>
                  </a:lnTo>
                  <a:lnTo>
                    <a:pt x="243" y="606"/>
                  </a:lnTo>
                  <a:lnTo>
                    <a:pt x="241" y="627"/>
                  </a:lnTo>
                  <a:close/>
                  <a:moveTo>
                    <a:pt x="246" y="584"/>
                  </a:moveTo>
                  <a:lnTo>
                    <a:pt x="495" y="616"/>
                  </a:lnTo>
                  <a:lnTo>
                    <a:pt x="491" y="659"/>
                  </a:lnTo>
                  <a:lnTo>
                    <a:pt x="241" y="627"/>
                  </a:lnTo>
                  <a:lnTo>
                    <a:pt x="246" y="584"/>
                  </a:lnTo>
                  <a:close/>
                  <a:moveTo>
                    <a:pt x="495" y="616"/>
                  </a:moveTo>
                  <a:lnTo>
                    <a:pt x="507" y="618"/>
                  </a:lnTo>
                  <a:lnTo>
                    <a:pt x="512" y="628"/>
                  </a:lnTo>
                  <a:lnTo>
                    <a:pt x="493" y="637"/>
                  </a:lnTo>
                  <a:lnTo>
                    <a:pt x="495" y="616"/>
                  </a:lnTo>
                  <a:close/>
                  <a:moveTo>
                    <a:pt x="512" y="628"/>
                  </a:moveTo>
                  <a:lnTo>
                    <a:pt x="568" y="729"/>
                  </a:lnTo>
                  <a:lnTo>
                    <a:pt x="532" y="751"/>
                  </a:lnTo>
                  <a:lnTo>
                    <a:pt x="475" y="648"/>
                  </a:lnTo>
                  <a:lnTo>
                    <a:pt x="512" y="628"/>
                  </a:lnTo>
                  <a:close/>
                  <a:moveTo>
                    <a:pt x="568" y="729"/>
                  </a:moveTo>
                  <a:lnTo>
                    <a:pt x="569" y="732"/>
                  </a:lnTo>
                  <a:lnTo>
                    <a:pt x="569" y="734"/>
                  </a:lnTo>
                  <a:lnTo>
                    <a:pt x="549" y="740"/>
                  </a:lnTo>
                  <a:lnTo>
                    <a:pt x="568" y="729"/>
                  </a:lnTo>
                  <a:close/>
                  <a:moveTo>
                    <a:pt x="569" y="734"/>
                  </a:moveTo>
                  <a:lnTo>
                    <a:pt x="613" y="868"/>
                  </a:lnTo>
                  <a:lnTo>
                    <a:pt x="574" y="881"/>
                  </a:lnTo>
                  <a:lnTo>
                    <a:pt x="530" y="746"/>
                  </a:lnTo>
                  <a:lnTo>
                    <a:pt x="569" y="734"/>
                  </a:lnTo>
                  <a:close/>
                  <a:moveTo>
                    <a:pt x="613" y="868"/>
                  </a:moveTo>
                  <a:lnTo>
                    <a:pt x="624" y="901"/>
                  </a:lnTo>
                  <a:lnTo>
                    <a:pt x="590" y="896"/>
                  </a:lnTo>
                  <a:lnTo>
                    <a:pt x="594" y="875"/>
                  </a:lnTo>
                  <a:lnTo>
                    <a:pt x="613" y="868"/>
                  </a:lnTo>
                  <a:close/>
                  <a:moveTo>
                    <a:pt x="590" y="896"/>
                  </a:moveTo>
                  <a:lnTo>
                    <a:pt x="478" y="877"/>
                  </a:lnTo>
                  <a:lnTo>
                    <a:pt x="484" y="834"/>
                  </a:lnTo>
                  <a:lnTo>
                    <a:pt x="597" y="853"/>
                  </a:lnTo>
                  <a:lnTo>
                    <a:pt x="590" y="896"/>
                  </a:lnTo>
                  <a:close/>
                  <a:moveTo>
                    <a:pt x="481" y="834"/>
                  </a:moveTo>
                  <a:lnTo>
                    <a:pt x="482" y="834"/>
                  </a:lnTo>
                  <a:lnTo>
                    <a:pt x="484" y="834"/>
                  </a:lnTo>
                  <a:lnTo>
                    <a:pt x="481" y="856"/>
                  </a:lnTo>
                  <a:lnTo>
                    <a:pt x="481" y="834"/>
                  </a:lnTo>
                  <a:close/>
                  <a:moveTo>
                    <a:pt x="481" y="877"/>
                  </a:moveTo>
                  <a:lnTo>
                    <a:pt x="249" y="877"/>
                  </a:lnTo>
                  <a:lnTo>
                    <a:pt x="249" y="834"/>
                  </a:lnTo>
                  <a:lnTo>
                    <a:pt x="481" y="834"/>
                  </a:lnTo>
                  <a:lnTo>
                    <a:pt x="481" y="877"/>
                  </a:lnTo>
                  <a:close/>
                  <a:moveTo>
                    <a:pt x="228" y="854"/>
                  </a:moveTo>
                  <a:lnTo>
                    <a:pt x="229" y="834"/>
                  </a:lnTo>
                  <a:lnTo>
                    <a:pt x="249" y="834"/>
                  </a:lnTo>
                  <a:lnTo>
                    <a:pt x="249" y="856"/>
                  </a:lnTo>
                  <a:lnTo>
                    <a:pt x="228" y="854"/>
                  </a:lnTo>
                  <a:close/>
                  <a:moveTo>
                    <a:pt x="271" y="857"/>
                  </a:moveTo>
                  <a:lnTo>
                    <a:pt x="264" y="972"/>
                  </a:lnTo>
                  <a:lnTo>
                    <a:pt x="222" y="969"/>
                  </a:lnTo>
                  <a:lnTo>
                    <a:pt x="228" y="854"/>
                  </a:lnTo>
                  <a:lnTo>
                    <a:pt x="271" y="857"/>
                  </a:lnTo>
                  <a:close/>
                  <a:moveTo>
                    <a:pt x="223" y="976"/>
                  </a:moveTo>
                  <a:lnTo>
                    <a:pt x="222" y="973"/>
                  </a:lnTo>
                  <a:lnTo>
                    <a:pt x="222" y="969"/>
                  </a:lnTo>
                  <a:lnTo>
                    <a:pt x="243" y="970"/>
                  </a:lnTo>
                  <a:lnTo>
                    <a:pt x="223" y="976"/>
                  </a:lnTo>
                  <a:close/>
                  <a:moveTo>
                    <a:pt x="263" y="965"/>
                  </a:moveTo>
                  <a:lnTo>
                    <a:pt x="310" y="1131"/>
                  </a:lnTo>
                  <a:lnTo>
                    <a:pt x="270" y="1143"/>
                  </a:lnTo>
                  <a:lnTo>
                    <a:pt x="223" y="976"/>
                  </a:lnTo>
                  <a:lnTo>
                    <a:pt x="263" y="965"/>
                  </a:lnTo>
                  <a:close/>
                  <a:moveTo>
                    <a:pt x="310" y="1131"/>
                  </a:moveTo>
                  <a:lnTo>
                    <a:pt x="315" y="1148"/>
                  </a:lnTo>
                  <a:lnTo>
                    <a:pt x="300" y="1155"/>
                  </a:lnTo>
                  <a:lnTo>
                    <a:pt x="290" y="1137"/>
                  </a:lnTo>
                  <a:lnTo>
                    <a:pt x="310" y="1131"/>
                  </a:lnTo>
                  <a:close/>
                  <a:moveTo>
                    <a:pt x="300" y="1155"/>
                  </a:moveTo>
                  <a:lnTo>
                    <a:pt x="202" y="1207"/>
                  </a:lnTo>
                  <a:lnTo>
                    <a:pt x="184" y="1169"/>
                  </a:lnTo>
                  <a:lnTo>
                    <a:pt x="281" y="1118"/>
                  </a:lnTo>
                  <a:lnTo>
                    <a:pt x="300" y="1155"/>
                  </a:lnTo>
                  <a:close/>
                  <a:moveTo>
                    <a:pt x="177" y="1174"/>
                  </a:moveTo>
                  <a:lnTo>
                    <a:pt x="180" y="1171"/>
                  </a:lnTo>
                  <a:lnTo>
                    <a:pt x="184" y="1169"/>
                  </a:lnTo>
                  <a:lnTo>
                    <a:pt x="193" y="1188"/>
                  </a:lnTo>
                  <a:lnTo>
                    <a:pt x="177" y="1174"/>
                  </a:lnTo>
                  <a:close/>
                  <a:moveTo>
                    <a:pt x="210" y="1202"/>
                  </a:moveTo>
                  <a:lnTo>
                    <a:pt x="146" y="1278"/>
                  </a:lnTo>
                  <a:lnTo>
                    <a:pt x="114" y="1251"/>
                  </a:lnTo>
                  <a:lnTo>
                    <a:pt x="177" y="1174"/>
                  </a:lnTo>
                  <a:lnTo>
                    <a:pt x="210" y="1202"/>
                  </a:lnTo>
                  <a:close/>
                  <a:moveTo>
                    <a:pt x="146" y="1278"/>
                  </a:moveTo>
                  <a:lnTo>
                    <a:pt x="145" y="1279"/>
                  </a:lnTo>
                  <a:lnTo>
                    <a:pt x="144" y="1280"/>
                  </a:lnTo>
                  <a:lnTo>
                    <a:pt x="131" y="1264"/>
                  </a:lnTo>
                  <a:lnTo>
                    <a:pt x="146" y="1278"/>
                  </a:lnTo>
                  <a:close/>
                  <a:moveTo>
                    <a:pt x="144" y="1280"/>
                  </a:moveTo>
                  <a:lnTo>
                    <a:pt x="57" y="1364"/>
                  </a:lnTo>
                  <a:lnTo>
                    <a:pt x="29" y="1332"/>
                  </a:lnTo>
                  <a:lnTo>
                    <a:pt x="116" y="1249"/>
                  </a:lnTo>
                  <a:lnTo>
                    <a:pt x="144" y="1280"/>
                  </a:lnTo>
                  <a:close/>
                  <a:moveTo>
                    <a:pt x="38" y="1368"/>
                  </a:moveTo>
                  <a:lnTo>
                    <a:pt x="0" y="1359"/>
                  </a:lnTo>
                  <a:lnTo>
                    <a:pt x="29" y="1332"/>
                  </a:lnTo>
                  <a:lnTo>
                    <a:pt x="43" y="1348"/>
                  </a:lnTo>
                  <a:lnTo>
                    <a:pt x="38" y="136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Freeform 17"/>
            <p:cNvSpPr>
              <a:spLocks noEditPoints="1"/>
            </p:cNvSpPr>
            <p:nvPr/>
          </p:nvSpPr>
          <p:spPr bwMode="auto">
            <a:xfrm>
              <a:off x="2897609" y="2813097"/>
              <a:ext cx="302796" cy="343767"/>
            </a:xfrm>
            <a:custGeom>
              <a:avLst/>
              <a:gdLst>
                <a:gd name="T0" fmla="*/ 2147483646 w 667"/>
                <a:gd name="T1" fmla="*/ 0 h 756"/>
                <a:gd name="T2" fmla="*/ 2147483646 w 667"/>
                <a:gd name="T3" fmla="*/ 2147483646 h 756"/>
                <a:gd name="T4" fmla="*/ 2147483646 w 667"/>
                <a:gd name="T5" fmla="*/ 2147483646 h 756"/>
                <a:gd name="T6" fmla="*/ 0 w 667"/>
                <a:gd name="T7" fmla="*/ 2147483646 h 756"/>
                <a:gd name="T8" fmla="*/ 2147483646 w 667"/>
                <a:gd name="T9" fmla="*/ 0 h 756"/>
                <a:gd name="T10" fmla="*/ 2147483646 w 667"/>
                <a:gd name="T11" fmla="*/ 2147483646 h 756"/>
                <a:gd name="T12" fmla="*/ 2147483646 w 667"/>
                <a:gd name="T13" fmla="*/ 2147483646 h 756"/>
                <a:gd name="T14" fmla="*/ 2147483646 w 667"/>
                <a:gd name="T15" fmla="*/ 2147483646 h 756"/>
                <a:gd name="T16" fmla="*/ 2147483646 w 667"/>
                <a:gd name="T17" fmla="*/ 2147483646 h 756"/>
                <a:gd name="T18" fmla="*/ 2147483646 w 667"/>
                <a:gd name="T19" fmla="*/ 2147483646 h 756"/>
                <a:gd name="T20" fmla="*/ 2147483646 w 667"/>
                <a:gd name="T21" fmla="*/ 2147483646 h 756"/>
                <a:gd name="T22" fmla="*/ 2147483646 w 667"/>
                <a:gd name="T23" fmla="*/ 2147483646 h 756"/>
                <a:gd name="T24" fmla="*/ 2147483646 w 667"/>
                <a:gd name="T25" fmla="*/ 2147483646 h 756"/>
                <a:gd name="T26" fmla="*/ 2147483646 w 667"/>
                <a:gd name="T27" fmla="*/ 2147483646 h 756"/>
                <a:gd name="T28" fmla="*/ 2147483646 w 667"/>
                <a:gd name="T29" fmla="*/ 2147483646 h 756"/>
                <a:gd name="T30" fmla="*/ 2147483646 w 667"/>
                <a:gd name="T31" fmla="*/ 2147483646 h 756"/>
                <a:gd name="T32" fmla="*/ 2147483646 w 667"/>
                <a:gd name="T33" fmla="*/ 2147483646 h 756"/>
                <a:gd name="T34" fmla="*/ 2147483646 w 667"/>
                <a:gd name="T35" fmla="*/ 2147483646 h 756"/>
                <a:gd name="T36" fmla="*/ 2147483646 w 667"/>
                <a:gd name="T37" fmla="*/ 2147483646 h 756"/>
                <a:gd name="T38" fmla="*/ 2147483646 w 667"/>
                <a:gd name="T39" fmla="*/ 2147483646 h 756"/>
                <a:gd name="T40" fmla="*/ 2147483646 w 667"/>
                <a:gd name="T41" fmla="*/ 2147483646 h 756"/>
                <a:gd name="T42" fmla="*/ 2147483646 w 667"/>
                <a:gd name="T43" fmla="*/ 2147483646 h 756"/>
                <a:gd name="T44" fmla="*/ 2147483646 w 667"/>
                <a:gd name="T45" fmla="*/ 2147483646 h 756"/>
                <a:gd name="T46" fmla="*/ 2147483646 w 667"/>
                <a:gd name="T47" fmla="*/ 2147483646 h 756"/>
                <a:gd name="T48" fmla="*/ 2147483646 w 667"/>
                <a:gd name="T49" fmla="*/ 2147483646 h 756"/>
                <a:gd name="T50" fmla="*/ 2147483646 w 667"/>
                <a:gd name="T51" fmla="*/ 2147483646 h 756"/>
                <a:gd name="T52" fmla="*/ 2147483646 w 667"/>
                <a:gd name="T53" fmla="*/ 2147483646 h 756"/>
                <a:gd name="T54" fmla="*/ 2147483646 w 667"/>
                <a:gd name="T55" fmla="*/ 2147483646 h 756"/>
                <a:gd name="T56" fmla="*/ 2147483646 w 667"/>
                <a:gd name="T57" fmla="*/ 2147483646 h 756"/>
                <a:gd name="T58" fmla="*/ 2147483646 w 667"/>
                <a:gd name="T59" fmla="*/ 2147483646 h 756"/>
                <a:gd name="T60" fmla="*/ 2147483646 w 667"/>
                <a:gd name="T61" fmla="*/ 2147483646 h 756"/>
                <a:gd name="T62" fmla="*/ 2147483646 w 667"/>
                <a:gd name="T63" fmla="*/ 2147483646 h 756"/>
                <a:gd name="T64" fmla="*/ 2147483646 w 667"/>
                <a:gd name="T65" fmla="*/ 2147483646 h 756"/>
                <a:gd name="T66" fmla="*/ 2147483646 w 667"/>
                <a:gd name="T67" fmla="*/ 2147483646 h 756"/>
                <a:gd name="T68" fmla="*/ 2147483646 w 667"/>
                <a:gd name="T69" fmla="*/ 2147483646 h 756"/>
                <a:gd name="T70" fmla="*/ 2147483646 w 667"/>
                <a:gd name="T71" fmla="*/ 2147483646 h 756"/>
                <a:gd name="T72" fmla="*/ 2147483646 w 667"/>
                <a:gd name="T73" fmla="*/ 2147483646 h 756"/>
                <a:gd name="T74" fmla="*/ 2147483646 w 667"/>
                <a:gd name="T75" fmla="*/ 2147483646 h 756"/>
                <a:gd name="T76" fmla="*/ 2147483646 w 667"/>
                <a:gd name="T77" fmla="*/ 2147483646 h 756"/>
                <a:gd name="T78" fmla="*/ 2147483646 w 667"/>
                <a:gd name="T79" fmla="*/ 2147483646 h 756"/>
                <a:gd name="T80" fmla="*/ 2147483646 w 667"/>
                <a:gd name="T81" fmla="*/ 2147483646 h 756"/>
                <a:gd name="T82" fmla="*/ 2147483646 w 667"/>
                <a:gd name="T83" fmla="*/ 2147483646 h 756"/>
                <a:gd name="T84" fmla="*/ 2147483646 w 667"/>
                <a:gd name="T85" fmla="*/ 2147483646 h 756"/>
                <a:gd name="T86" fmla="*/ 2147483646 w 667"/>
                <a:gd name="T87" fmla="*/ 2147483646 h 756"/>
                <a:gd name="T88" fmla="*/ 2147483646 w 667"/>
                <a:gd name="T89" fmla="*/ 2147483646 h 7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7" h="756">
                  <a:moveTo>
                    <a:pt x="21" y="0"/>
                  </a:moveTo>
                  <a:lnTo>
                    <a:pt x="120" y="58"/>
                  </a:lnTo>
                  <a:lnTo>
                    <a:pt x="101" y="95"/>
                  </a:lnTo>
                  <a:lnTo>
                    <a:pt x="0" y="37"/>
                  </a:lnTo>
                  <a:lnTo>
                    <a:pt x="21" y="0"/>
                  </a:lnTo>
                  <a:close/>
                  <a:moveTo>
                    <a:pt x="120" y="58"/>
                  </a:moveTo>
                  <a:lnTo>
                    <a:pt x="128" y="62"/>
                  </a:lnTo>
                  <a:lnTo>
                    <a:pt x="130" y="69"/>
                  </a:lnTo>
                  <a:lnTo>
                    <a:pt x="111" y="76"/>
                  </a:lnTo>
                  <a:lnTo>
                    <a:pt x="120" y="58"/>
                  </a:lnTo>
                  <a:close/>
                  <a:moveTo>
                    <a:pt x="130" y="69"/>
                  </a:moveTo>
                  <a:lnTo>
                    <a:pt x="181" y="196"/>
                  </a:lnTo>
                  <a:lnTo>
                    <a:pt x="141" y="212"/>
                  </a:lnTo>
                  <a:lnTo>
                    <a:pt x="91" y="85"/>
                  </a:lnTo>
                  <a:lnTo>
                    <a:pt x="130" y="69"/>
                  </a:lnTo>
                  <a:close/>
                  <a:moveTo>
                    <a:pt x="143" y="216"/>
                  </a:moveTo>
                  <a:lnTo>
                    <a:pt x="142" y="214"/>
                  </a:lnTo>
                  <a:lnTo>
                    <a:pt x="141" y="212"/>
                  </a:lnTo>
                  <a:lnTo>
                    <a:pt x="161" y="205"/>
                  </a:lnTo>
                  <a:lnTo>
                    <a:pt x="143" y="216"/>
                  </a:lnTo>
                  <a:close/>
                  <a:moveTo>
                    <a:pt x="178" y="193"/>
                  </a:moveTo>
                  <a:lnTo>
                    <a:pt x="409" y="564"/>
                  </a:lnTo>
                  <a:lnTo>
                    <a:pt x="374" y="587"/>
                  </a:lnTo>
                  <a:lnTo>
                    <a:pt x="143" y="216"/>
                  </a:lnTo>
                  <a:lnTo>
                    <a:pt x="178" y="193"/>
                  </a:lnTo>
                  <a:close/>
                  <a:moveTo>
                    <a:pt x="389" y="596"/>
                  </a:moveTo>
                  <a:lnTo>
                    <a:pt x="379" y="595"/>
                  </a:lnTo>
                  <a:lnTo>
                    <a:pt x="374" y="587"/>
                  </a:lnTo>
                  <a:lnTo>
                    <a:pt x="392" y="575"/>
                  </a:lnTo>
                  <a:lnTo>
                    <a:pt x="389" y="596"/>
                  </a:lnTo>
                  <a:close/>
                  <a:moveTo>
                    <a:pt x="395" y="554"/>
                  </a:moveTo>
                  <a:lnTo>
                    <a:pt x="590" y="586"/>
                  </a:lnTo>
                  <a:lnTo>
                    <a:pt x="582" y="628"/>
                  </a:lnTo>
                  <a:lnTo>
                    <a:pt x="389" y="596"/>
                  </a:lnTo>
                  <a:lnTo>
                    <a:pt x="395" y="554"/>
                  </a:lnTo>
                  <a:close/>
                  <a:moveTo>
                    <a:pt x="590" y="586"/>
                  </a:moveTo>
                  <a:lnTo>
                    <a:pt x="600" y="588"/>
                  </a:lnTo>
                  <a:lnTo>
                    <a:pt x="605" y="599"/>
                  </a:lnTo>
                  <a:lnTo>
                    <a:pt x="586" y="607"/>
                  </a:lnTo>
                  <a:lnTo>
                    <a:pt x="590" y="586"/>
                  </a:lnTo>
                  <a:close/>
                  <a:moveTo>
                    <a:pt x="605" y="599"/>
                  </a:moveTo>
                  <a:lnTo>
                    <a:pt x="667" y="739"/>
                  </a:lnTo>
                  <a:lnTo>
                    <a:pt x="630" y="756"/>
                  </a:lnTo>
                  <a:lnTo>
                    <a:pt x="567" y="617"/>
                  </a:lnTo>
                  <a:lnTo>
                    <a:pt x="605" y="5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7" name="Freeform 18"/>
            <p:cNvSpPr>
              <a:spLocks/>
            </p:cNvSpPr>
            <p:nvPr/>
          </p:nvSpPr>
          <p:spPr bwMode="auto">
            <a:xfrm>
              <a:off x="3081741" y="3057281"/>
              <a:ext cx="1447145" cy="1004017"/>
            </a:xfrm>
            <a:custGeom>
              <a:avLst/>
              <a:gdLst>
                <a:gd name="T0" fmla="*/ 2147483646 w 3183"/>
                <a:gd name="T1" fmla="*/ 2147483646 h 2206"/>
                <a:gd name="T2" fmla="*/ 2147483646 w 3183"/>
                <a:gd name="T3" fmla="*/ 2147483646 h 2206"/>
                <a:gd name="T4" fmla="*/ 2147483646 w 3183"/>
                <a:gd name="T5" fmla="*/ 2147483646 h 2206"/>
                <a:gd name="T6" fmla="*/ 2147483646 w 3183"/>
                <a:gd name="T7" fmla="*/ 2147483646 h 2206"/>
                <a:gd name="T8" fmla="*/ 2147483646 w 3183"/>
                <a:gd name="T9" fmla="*/ 2147483646 h 2206"/>
                <a:gd name="T10" fmla="*/ 2147483646 w 3183"/>
                <a:gd name="T11" fmla="*/ 2147483646 h 2206"/>
                <a:gd name="T12" fmla="*/ 2147483646 w 3183"/>
                <a:gd name="T13" fmla="*/ 2147483646 h 2206"/>
                <a:gd name="T14" fmla="*/ 2147483646 w 3183"/>
                <a:gd name="T15" fmla="*/ 2147483646 h 2206"/>
                <a:gd name="T16" fmla="*/ 2147483646 w 3183"/>
                <a:gd name="T17" fmla="*/ 2147483646 h 2206"/>
                <a:gd name="T18" fmla="*/ 2147483646 w 3183"/>
                <a:gd name="T19" fmla="*/ 2147483646 h 2206"/>
                <a:gd name="T20" fmla="*/ 2147483646 w 3183"/>
                <a:gd name="T21" fmla="*/ 2147483646 h 2206"/>
                <a:gd name="T22" fmla="*/ 2147483646 w 3183"/>
                <a:gd name="T23" fmla="*/ 2147483646 h 2206"/>
                <a:gd name="T24" fmla="*/ 2147483646 w 3183"/>
                <a:gd name="T25" fmla="*/ 2147483646 h 2206"/>
                <a:gd name="T26" fmla="*/ 2147483646 w 3183"/>
                <a:gd name="T27" fmla="*/ 2147483646 h 2206"/>
                <a:gd name="T28" fmla="*/ 2147483646 w 3183"/>
                <a:gd name="T29" fmla="*/ 2147483646 h 2206"/>
                <a:gd name="T30" fmla="*/ 2147483646 w 3183"/>
                <a:gd name="T31" fmla="*/ 2147483646 h 2206"/>
                <a:gd name="T32" fmla="*/ 2147483646 w 3183"/>
                <a:gd name="T33" fmla="*/ 2147483646 h 2206"/>
                <a:gd name="T34" fmla="*/ 2147483646 w 3183"/>
                <a:gd name="T35" fmla="*/ 2147483646 h 2206"/>
                <a:gd name="T36" fmla="*/ 2147483646 w 3183"/>
                <a:gd name="T37" fmla="*/ 2147483646 h 2206"/>
                <a:gd name="T38" fmla="*/ 2147483646 w 3183"/>
                <a:gd name="T39" fmla="*/ 2147483646 h 2206"/>
                <a:gd name="T40" fmla="*/ 2147483646 w 3183"/>
                <a:gd name="T41" fmla="*/ 2147483646 h 2206"/>
                <a:gd name="T42" fmla="*/ 2147483646 w 3183"/>
                <a:gd name="T43" fmla="*/ 2147483646 h 2206"/>
                <a:gd name="T44" fmla="*/ 2147483646 w 3183"/>
                <a:gd name="T45" fmla="*/ 2147483646 h 2206"/>
                <a:gd name="T46" fmla="*/ 2147483646 w 3183"/>
                <a:gd name="T47" fmla="*/ 2147483646 h 2206"/>
                <a:gd name="T48" fmla="*/ 2147483646 w 3183"/>
                <a:gd name="T49" fmla="*/ 2147483646 h 2206"/>
                <a:gd name="T50" fmla="*/ 2147483646 w 3183"/>
                <a:gd name="T51" fmla="*/ 2147483646 h 2206"/>
                <a:gd name="T52" fmla="*/ 2147483646 w 3183"/>
                <a:gd name="T53" fmla="*/ 2147483646 h 2206"/>
                <a:gd name="T54" fmla="*/ 2147483646 w 3183"/>
                <a:gd name="T55" fmla="*/ 2147483646 h 2206"/>
                <a:gd name="T56" fmla="*/ 2147483646 w 3183"/>
                <a:gd name="T57" fmla="*/ 2147483646 h 2206"/>
                <a:gd name="T58" fmla="*/ 2147483646 w 3183"/>
                <a:gd name="T59" fmla="*/ 2147483646 h 2206"/>
                <a:gd name="T60" fmla="*/ 2147483646 w 3183"/>
                <a:gd name="T61" fmla="*/ 2147483646 h 2206"/>
                <a:gd name="T62" fmla="*/ 2147483646 w 3183"/>
                <a:gd name="T63" fmla="*/ 2147483646 h 2206"/>
                <a:gd name="T64" fmla="*/ 2147483646 w 3183"/>
                <a:gd name="T65" fmla="*/ 2147483646 h 2206"/>
                <a:gd name="T66" fmla="*/ 2147483646 w 3183"/>
                <a:gd name="T67" fmla="*/ 2147483646 h 2206"/>
                <a:gd name="T68" fmla="*/ 2147483646 w 3183"/>
                <a:gd name="T69" fmla="*/ 2147483646 h 2206"/>
                <a:gd name="T70" fmla="*/ 2147483646 w 3183"/>
                <a:gd name="T71" fmla="*/ 2147483646 h 2206"/>
                <a:gd name="T72" fmla="*/ 2147483646 w 3183"/>
                <a:gd name="T73" fmla="*/ 2147483646 h 2206"/>
                <a:gd name="T74" fmla="*/ 2147483646 w 3183"/>
                <a:gd name="T75" fmla="*/ 2147483646 h 2206"/>
                <a:gd name="T76" fmla="*/ 2147483646 w 3183"/>
                <a:gd name="T77" fmla="*/ 2147483646 h 2206"/>
                <a:gd name="T78" fmla="*/ 2147483646 w 3183"/>
                <a:gd name="T79" fmla="*/ 2147483646 h 2206"/>
                <a:gd name="T80" fmla="*/ 2147483646 w 3183"/>
                <a:gd name="T81" fmla="*/ 2147483646 h 2206"/>
                <a:gd name="T82" fmla="*/ 2147483646 w 3183"/>
                <a:gd name="T83" fmla="*/ 2147483646 h 2206"/>
                <a:gd name="T84" fmla="*/ 2147483646 w 3183"/>
                <a:gd name="T85" fmla="*/ 2147483646 h 2206"/>
                <a:gd name="T86" fmla="*/ 2147483646 w 3183"/>
                <a:gd name="T87" fmla="*/ 2147483646 h 2206"/>
                <a:gd name="T88" fmla="*/ 2147483646 w 3183"/>
                <a:gd name="T89" fmla="*/ 2147483646 h 2206"/>
                <a:gd name="T90" fmla="*/ 2147483646 w 3183"/>
                <a:gd name="T91" fmla="*/ 2147483646 h 2206"/>
                <a:gd name="T92" fmla="*/ 2147483646 w 3183"/>
                <a:gd name="T93" fmla="*/ 2147483646 h 2206"/>
                <a:gd name="T94" fmla="*/ 2147483646 w 3183"/>
                <a:gd name="T95" fmla="*/ 2147483646 h 2206"/>
                <a:gd name="T96" fmla="*/ 2147483646 w 3183"/>
                <a:gd name="T97" fmla="*/ 2147483646 h 2206"/>
                <a:gd name="T98" fmla="*/ 2147483646 w 3183"/>
                <a:gd name="T99" fmla="*/ 2147483646 h 2206"/>
                <a:gd name="T100" fmla="*/ 2147483646 w 3183"/>
                <a:gd name="T101" fmla="*/ 2147483646 h 2206"/>
                <a:gd name="T102" fmla="*/ 2147483646 w 3183"/>
                <a:gd name="T103" fmla="*/ 2147483646 h 2206"/>
                <a:gd name="T104" fmla="*/ 2147483646 w 3183"/>
                <a:gd name="T105" fmla="*/ 2147483646 h 2206"/>
                <a:gd name="T106" fmla="*/ 2147483646 w 3183"/>
                <a:gd name="T107" fmla="*/ 2147483646 h 2206"/>
                <a:gd name="T108" fmla="*/ 2147483646 w 3183"/>
                <a:gd name="T109" fmla="*/ 2147483646 h 2206"/>
                <a:gd name="T110" fmla="*/ 2147483646 w 3183"/>
                <a:gd name="T111" fmla="*/ 2147483646 h 2206"/>
                <a:gd name="T112" fmla="*/ 2147483646 w 3183"/>
                <a:gd name="T113" fmla="*/ 2147483646 h 2206"/>
                <a:gd name="T114" fmla="*/ 2147483646 w 3183"/>
                <a:gd name="T115" fmla="*/ 2147483646 h 2206"/>
                <a:gd name="T116" fmla="*/ 2147483646 w 3183"/>
                <a:gd name="T117" fmla="*/ 2147483646 h 2206"/>
                <a:gd name="T118" fmla="*/ 2147483646 w 3183"/>
                <a:gd name="T119" fmla="*/ 2147483646 h 2206"/>
                <a:gd name="T120" fmla="*/ 2147483646 w 3183"/>
                <a:gd name="T121" fmla="*/ 2147483646 h 2206"/>
                <a:gd name="T122" fmla="*/ 2147483646 w 3183"/>
                <a:gd name="T123" fmla="*/ 2147483646 h 22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83" h="2206">
                  <a:moveTo>
                    <a:pt x="88" y="128"/>
                  </a:moveTo>
                  <a:lnTo>
                    <a:pt x="213" y="0"/>
                  </a:lnTo>
                  <a:lnTo>
                    <a:pt x="300" y="76"/>
                  </a:lnTo>
                  <a:lnTo>
                    <a:pt x="382" y="57"/>
                  </a:lnTo>
                  <a:lnTo>
                    <a:pt x="245" y="211"/>
                  </a:lnTo>
                  <a:lnTo>
                    <a:pt x="388" y="230"/>
                  </a:lnTo>
                  <a:lnTo>
                    <a:pt x="494" y="160"/>
                  </a:lnTo>
                  <a:lnTo>
                    <a:pt x="490" y="160"/>
                  </a:lnTo>
                  <a:lnTo>
                    <a:pt x="476" y="160"/>
                  </a:lnTo>
                  <a:lnTo>
                    <a:pt x="467" y="161"/>
                  </a:lnTo>
                  <a:lnTo>
                    <a:pt x="458" y="162"/>
                  </a:lnTo>
                  <a:lnTo>
                    <a:pt x="447" y="163"/>
                  </a:lnTo>
                  <a:lnTo>
                    <a:pt x="437" y="166"/>
                  </a:lnTo>
                  <a:lnTo>
                    <a:pt x="427" y="170"/>
                  </a:lnTo>
                  <a:lnTo>
                    <a:pt x="416" y="174"/>
                  </a:lnTo>
                  <a:lnTo>
                    <a:pt x="407" y="180"/>
                  </a:lnTo>
                  <a:lnTo>
                    <a:pt x="400" y="187"/>
                  </a:lnTo>
                  <a:lnTo>
                    <a:pt x="397" y="191"/>
                  </a:lnTo>
                  <a:lnTo>
                    <a:pt x="394" y="195"/>
                  </a:lnTo>
                  <a:lnTo>
                    <a:pt x="392" y="200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7" y="217"/>
                  </a:lnTo>
                  <a:lnTo>
                    <a:pt x="387" y="224"/>
                  </a:lnTo>
                  <a:lnTo>
                    <a:pt x="388" y="230"/>
                  </a:lnTo>
                  <a:lnTo>
                    <a:pt x="394" y="259"/>
                  </a:lnTo>
                  <a:lnTo>
                    <a:pt x="401" y="285"/>
                  </a:lnTo>
                  <a:lnTo>
                    <a:pt x="409" y="308"/>
                  </a:lnTo>
                  <a:lnTo>
                    <a:pt x="418" y="329"/>
                  </a:lnTo>
                  <a:lnTo>
                    <a:pt x="432" y="360"/>
                  </a:lnTo>
                  <a:lnTo>
                    <a:pt x="438" y="371"/>
                  </a:lnTo>
                  <a:lnTo>
                    <a:pt x="670" y="333"/>
                  </a:lnTo>
                  <a:lnTo>
                    <a:pt x="463" y="467"/>
                  </a:lnTo>
                  <a:lnTo>
                    <a:pt x="594" y="537"/>
                  </a:lnTo>
                  <a:lnTo>
                    <a:pt x="508" y="602"/>
                  </a:lnTo>
                  <a:lnTo>
                    <a:pt x="526" y="703"/>
                  </a:lnTo>
                  <a:lnTo>
                    <a:pt x="546" y="711"/>
                  </a:lnTo>
                  <a:lnTo>
                    <a:pt x="591" y="730"/>
                  </a:lnTo>
                  <a:lnTo>
                    <a:pt x="617" y="741"/>
                  </a:lnTo>
                  <a:lnTo>
                    <a:pt x="642" y="755"/>
                  </a:lnTo>
                  <a:lnTo>
                    <a:pt x="652" y="762"/>
                  </a:lnTo>
                  <a:lnTo>
                    <a:pt x="662" y="768"/>
                  </a:lnTo>
                  <a:lnTo>
                    <a:pt x="670" y="774"/>
                  </a:lnTo>
                  <a:lnTo>
                    <a:pt x="676" y="781"/>
                  </a:lnTo>
                  <a:lnTo>
                    <a:pt x="678" y="783"/>
                  </a:lnTo>
                  <a:lnTo>
                    <a:pt x="681" y="785"/>
                  </a:lnTo>
                  <a:lnTo>
                    <a:pt x="686" y="786"/>
                  </a:lnTo>
                  <a:lnTo>
                    <a:pt x="691" y="786"/>
                  </a:lnTo>
                  <a:lnTo>
                    <a:pt x="701" y="786"/>
                  </a:lnTo>
                  <a:lnTo>
                    <a:pt x="714" y="783"/>
                  </a:lnTo>
                  <a:lnTo>
                    <a:pt x="728" y="779"/>
                  </a:lnTo>
                  <a:lnTo>
                    <a:pt x="743" y="772"/>
                  </a:lnTo>
                  <a:lnTo>
                    <a:pt x="757" y="765"/>
                  </a:lnTo>
                  <a:lnTo>
                    <a:pt x="773" y="757"/>
                  </a:lnTo>
                  <a:lnTo>
                    <a:pt x="803" y="740"/>
                  </a:lnTo>
                  <a:lnTo>
                    <a:pt x="827" y="726"/>
                  </a:lnTo>
                  <a:lnTo>
                    <a:pt x="844" y="714"/>
                  </a:lnTo>
                  <a:lnTo>
                    <a:pt x="851" y="710"/>
                  </a:lnTo>
                  <a:lnTo>
                    <a:pt x="763" y="851"/>
                  </a:lnTo>
                  <a:lnTo>
                    <a:pt x="752" y="855"/>
                  </a:lnTo>
                  <a:lnTo>
                    <a:pt x="728" y="865"/>
                  </a:lnTo>
                  <a:lnTo>
                    <a:pt x="722" y="869"/>
                  </a:lnTo>
                  <a:lnTo>
                    <a:pt x="717" y="873"/>
                  </a:lnTo>
                  <a:lnTo>
                    <a:pt x="711" y="878"/>
                  </a:lnTo>
                  <a:lnTo>
                    <a:pt x="708" y="883"/>
                  </a:lnTo>
                  <a:lnTo>
                    <a:pt x="705" y="889"/>
                  </a:lnTo>
                  <a:lnTo>
                    <a:pt x="704" y="895"/>
                  </a:lnTo>
                  <a:lnTo>
                    <a:pt x="704" y="901"/>
                  </a:lnTo>
                  <a:lnTo>
                    <a:pt x="707" y="908"/>
                  </a:lnTo>
                  <a:lnTo>
                    <a:pt x="711" y="916"/>
                  </a:lnTo>
                  <a:lnTo>
                    <a:pt x="718" y="925"/>
                  </a:lnTo>
                  <a:lnTo>
                    <a:pt x="725" y="933"/>
                  </a:lnTo>
                  <a:lnTo>
                    <a:pt x="733" y="943"/>
                  </a:lnTo>
                  <a:lnTo>
                    <a:pt x="753" y="962"/>
                  </a:lnTo>
                  <a:lnTo>
                    <a:pt x="774" y="980"/>
                  </a:lnTo>
                  <a:lnTo>
                    <a:pt x="810" y="1010"/>
                  </a:lnTo>
                  <a:lnTo>
                    <a:pt x="826" y="1023"/>
                  </a:lnTo>
                  <a:lnTo>
                    <a:pt x="963" y="1017"/>
                  </a:lnTo>
                  <a:lnTo>
                    <a:pt x="895" y="1088"/>
                  </a:lnTo>
                  <a:lnTo>
                    <a:pt x="1051" y="1139"/>
                  </a:lnTo>
                  <a:lnTo>
                    <a:pt x="1101" y="1049"/>
                  </a:lnTo>
                  <a:lnTo>
                    <a:pt x="1226" y="979"/>
                  </a:lnTo>
                  <a:lnTo>
                    <a:pt x="1389" y="915"/>
                  </a:lnTo>
                  <a:lnTo>
                    <a:pt x="1477" y="793"/>
                  </a:lnTo>
                  <a:lnTo>
                    <a:pt x="1470" y="798"/>
                  </a:lnTo>
                  <a:lnTo>
                    <a:pt x="1454" y="811"/>
                  </a:lnTo>
                  <a:lnTo>
                    <a:pt x="1432" y="829"/>
                  </a:lnTo>
                  <a:lnTo>
                    <a:pt x="1409" y="852"/>
                  </a:lnTo>
                  <a:lnTo>
                    <a:pt x="1398" y="862"/>
                  </a:lnTo>
                  <a:lnTo>
                    <a:pt x="1389" y="874"/>
                  </a:lnTo>
                  <a:lnTo>
                    <a:pt x="1381" y="883"/>
                  </a:lnTo>
                  <a:lnTo>
                    <a:pt x="1376" y="893"/>
                  </a:lnTo>
                  <a:lnTo>
                    <a:pt x="1374" y="897"/>
                  </a:lnTo>
                  <a:lnTo>
                    <a:pt x="1373" y="901"/>
                  </a:lnTo>
                  <a:lnTo>
                    <a:pt x="1373" y="905"/>
                  </a:lnTo>
                  <a:lnTo>
                    <a:pt x="1374" y="908"/>
                  </a:lnTo>
                  <a:lnTo>
                    <a:pt x="1376" y="910"/>
                  </a:lnTo>
                  <a:lnTo>
                    <a:pt x="1379" y="912"/>
                  </a:lnTo>
                  <a:lnTo>
                    <a:pt x="1383" y="914"/>
                  </a:lnTo>
                  <a:lnTo>
                    <a:pt x="1389" y="915"/>
                  </a:lnTo>
                  <a:lnTo>
                    <a:pt x="1400" y="916"/>
                  </a:lnTo>
                  <a:lnTo>
                    <a:pt x="1412" y="919"/>
                  </a:lnTo>
                  <a:lnTo>
                    <a:pt x="1424" y="924"/>
                  </a:lnTo>
                  <a:lnTo>
                    <a:pt x="1435" y="929"/>
                  </a:lnTo>
                  <a:lnTo>
                    <a:pt x="1447" y="935"/>
                  </a:lnTo>
                  <a:lnTo>
                    <a:pt x="1458" y="942"/>
                  </a:lnTo>
                  <a:lnTo>
                    <a:pt x="1468" y="948"/>
                  </a:lnTo>
                  <a:lnTo>
                    <a:pt x="1478" y="955"/>
                  </a:lnTo>
                  <a:lnTo>
                    <a:pt x="1509" y="981"/>
                  </a:lnTo>
                  <a:lnTo>
                    <a:pt x="1520" y="991"/>
                  </a:lnTo>
                  <a:lnTo>
                    <a:pt x="1658" y="947"/>
                  </a:lnTo>
                  <a:lnTo>
                    <a:pt x="1763" y="819"/>
                  </a:lnTo>
                  <a:lnTo>
                    <a:pt x="1907" y="684"/>
                  </a:lnTo>
                  <a:lnTo>
                    <a:pt x="2045" y="768"/>
                  </a:lnTo>
                  <a:lnTo>
                    <a:pt x="2195" y="659"/>
                  </a:lnTo>
                  <a:lnTo>
                    <a:pt x="2245" y="333"/>
                  </a:lnTo>
                  <a:lnTo>
                    <a:pt x="2277" y="659"/>
                  </a:lnTo>
                  <a:lnTo>
                    <a:pt x="2358" y="672"/>
                  </a:lnTo>
                  <a:lnTo>
                    <a:pt x="2433" y="582"/>
                  </a:lnTo>
                  <a:lnTo>
                    <a:pt x="2639" y="364"/>
                  </a:lnTo>
                  <a:lnTo>
                    <a:pt x="2752" y="269"/>
                  </a:lnTo>
                  <a:lnTo>
                    <a:pt x="2883" y="288"/>
                  </a:lnTo>
                  <a:lnTo>
                    <a:pt x="2909" y="422"/>
                  </a:lnTo>
                  <a:lnTo>
                    <a:pt x="2919" y="410"/>
                  </a:lnTo>
                  <a:lnTo>
                    <a:pt x="2944" y="385"/>
                  </a:lnTo>
                  <a:lnTo>
                    <a:pt x="2951" y="378"/>
                  </a:lnTo>
                  <a:lnTo>
                    <a:pt x="2958" y="373"/>
                  </a:lnTo>
                  <a:lnTo>
                    <a:pt x="2965" y="369"/>
                  </a:lnTo>
                  <a:lnTo>
                    <a:pt x="2972" y="365"/>
                  </a:lnTo>
                  <a:lnTo>
                    <a:pt x="2977" y="363"/>
                  </a:lnTo>
                  <a:lnTo>
                    <a:pt x="2982" y="364"/>
                  </a:lnTo>
                  <a:lnTo>
                    <a:pt x="2984" y="364"/>
                  </a:lnTo>
                  <a:lnTo>
                    <a:pt x="2986" y="367"/>
                  </a:lnTo>
                  <a:lnTo>
                    <a:pt x="2988" y="369"/>
                  </a:lnTo>
                  <a:lnTo>
                    <a:pt x="2989" y="371"/>
                  </a:lnTo>
                  <a:lnTo>
                    <a:pt x="3005" y="404"/>
                  </a:lnTo>
                  <a:lnTo>
                    <a:pt x="3026" y="444"/>
                  </a:lnTo>
                  <a:lnTo>
                    <a:pt x="3044" y="478"/>
                  </a:lnTo>
                  <a:lnTo>
                    <a:pt x="3051" y="493"/>
                  </a:lnTo>
                  <a:lnTo>
                    <a:pt x="3183" y="512"/>
                  </a:lnTo>
                  <a:lnTo>
                    <a:pt x="3077" y="575"/>
                  </a:lnTo>
                  <a:lnTo>
                    <a:pt x="3019" y="432"/>
                  </a:lnTo>
                  <a:lnTo>
                    <a:pt x="2927" y="493"/>
                  </a:lnTo>
                  <a:lnTo>
                    <a:pt x="2858" y="493"/>
                  </a:lnTo>
                  <a:lnTo>
                    <a:pt x="2796" y="345"/>
                  </a:lnTo>
                  <a:lnTo>
                    <a:pt x="2782" y="359"/>
                  </a:lnTo>
                  <a:lnTo>
                    <a:pt x="2756" y="387"/>
                  </a:lnTo>
                  <a:lnTo>
                    <a:pt x="2751" y="393"/>
                  </a:lnTo>
                  <a:lnTo>
                    <a:pt x="2746" y="399"/>
                  </a:lnTo>
                  <a:lnTo>
                    <a:pt x="2743" y="406"/>
                  </a:lnTo>
                  <a:lnTo>
                    <a:pt x="2741" y="410"/>
                  </a:lnTo>
                  <a:lnTo>
                    <a:pt x="2741" y="411"/>
                  </a:lnTo>
                  <a:lnTo>
                    <a:pt x="2741" y="412"/>
                  </a:lnTo>
                  <a:lnTo>
                    <a:pt x="2742" y="413"/>
                  </a:lnTo>
                  <a:lnTo>
                    <a:pt x="2744" y="413"/>
                  </a:lnTo>
                  <a:lnTo>
                    <a:pt x="2749" y="412"/>
                  </a:lnTo>
                  <a:lnTo>
                    <a:pt x="2758" y="409"/>
                  </a:lnTo>
                  <a:lnTo>
                    <a:pt x="2763" y="408"/>
                  </a:lnTo>
                  <a:lnTo>
                    <a:pt x="2767" y="407"/>
                  </a:lnTo>
                  <a:lnTo>
                    <a:pt x="2770" y="407"/>
                  </a:lnTo>
                  <a:lnTo>
                    <a:pt x="2772" y="408"/>
                  </a:lnTo>
                  <a:lnTo>
                    <a:pt x="2773" y="409"/>
                  </a:lnTo>
                  <a:lnTo>
                    <a:pt x="2774" y="411"/>
                  </a:lnTo>
                  <a:lnTo>
                    <a:pt x="2774" y="414"/>
                  </a:lnTo>
                  <a:lnTo>
                    <a:pt x="2773" y="417"/>
                  </a:lnTo>
                  <a:lnTo>
                    <a:pt x="2771" y="425"/>
                  </a:lnTo>
                  <a:lnTo>
                    <a:pt x="2766" y="435"/>
                  </a:lnTo>
                  <a:lnTo>
                    <a:pt x="2760" y="446"/>
                  </a:lnTo>
                  <a:lnTo>
                    <a:pt x="2753" y="458"/>
                  </a:lnTo>
                  <a:lnTo>
                    <a:pt x="2738" y="482"/>
                  </a:lnTo>
                  <a:lnTo>
                    <a:pt x="2723" y="503"/>
                  </a:lnTo>
                  <a:lnTo>
                    <a:pt x="2713" y="519"/>
                  </a:lnTo>
                  <a:lnTo>
                    <a:pt x="2708" y="524"/>
                  </a:lnTo>
                  <a:lnTo>
                    <a:pt x="2596" y="512"/>
                  </a:lnTo>
                  <a:lnTo>
                    <a:pt x="2708" y="627"/>
                  </a:lnTo>
                  <a:lnTo>
                    <a:pt x="2596" y="652"/>
                  </a:lnTo>
                  <a:lnTo>
                    <a:pt x="2520" y="703"/>
                  </a:lnTo>
                  <a:lnTo>
                    <a:pt x="2401" y="787"/>
                  </a:lnTo>
                  <a:lnTo>
                    <a:pt x="2396" y="787"/>
                  </a:lnTo>
                  <a:lnTo>
                    <a:pt x="2382" y="789"/>
                  </a:lnTo>
                  <a:lnTo>
                    <a:pt x="2362" y="790"/>
                  </a:lnTo>
                  <a:lnTo>
                    <a:pt x="2341" y="792"/>
                  </a:lnTo>
                  <a:lnTo>
                    <a:pt x="2325" y="794"/>
                  </a:lnTo>
                  <a:lnTo>
                    <a:pt x="2314" y="794"/>
                  </a:lnTo>
                  <a:lnTo>
                    <a:pt x="2316" y="794"/>
                  </a:lnTo>
                  <a:lnTo>
                    <a:pt x="2333" y="793"/>
                  </a:lnTo>
                  <a:lnTo>
                    <a:pt x="2345" y="793"/>
                  </a:lnTo>
                  <a:lnTo>
                    <a:pt x="2357" y="794"/>
                  </a:lnTo>
                  <a:lnTo>
                    <a:pt x="2368" y="798"/>
                  </a:lnTo>
                  <a:lnTo>
                    <a:pt x="2377" y="802"/>
                  </a:lnTo>
                  <a:lnTo>
                    <a:pt x="2387" y="806"/>
                  </a:lnTo>
                  <a:lnTo>
                    <a:pt x="2395" y="812"/>
                  </a:lnTo>
                  <a:lnTo>
                    <a:pt x="2402" y="819"/>
                  </a:lnTo>
                  <a:lnTo>
                    <a:pt x="2408" y="826"/>
                  </a:lnTo>
                  <a:lnTo>
                    <a:pt x="2420" y="840"/>
                  </a:lnTo>
                  <a:lnTo>
                    <a:pt x="2427" y="852"/>
                  </a:lnTo>
                  <a:lnTo>
                    <a:pt x="2431" y="860"/>
                  </a:lnTo>
                  <a:lnTo>
                    <a:pt x="2433" y="863"/>
                  </a:lnTo>
                  <a:lnTo>
                    <a:pt x="2458" y="953"/>
                  </a:lnTo>
                  <a:lnTo>
                    <a:pt x="2433" y="863"/>
                  </a:lnTo>
                  <a:lnTo>
                    <a:pt x="2313" y="794"/>
                  </a:lnTo>
                  <a:lnTo>
                    <a:pt x="2245" y="831"/>
                  </a:lnTo>
                  <a:lnTo>
                    <a:pt x="2139" y="901"/>
                  </a:lnTo>
                  <a:lnTo>
                    <a:pt x="2033" y="947"/>
                  </a:lnTo>
                  <a:lnTo>
                    <a:pt x="1907" y="889"/>
                  </a:lnTo>
                  <a:lnTo>
                    <a:pt x="1851" y="960"/>
                  </a:lnTo>
                  <a:lnTo>
                    <a:pt x="1939" y="1068"/>
                  </a:lnTo>
                  <a:lnTo>
                    <a:pt x="1820" y="1023"/>
                  </a:lnTo>
                  <a:lnTo>
                    <a:pt x="1645" y="1074"/>
                  </a:lnTo>
                  <a:lnTo>
                    <a:pt x="1520" y="1100"/>
                  </a:lnTo>
                  <a:lnTo>
                    <a:pt x="1339" y="1094"/>
                  </a:lnTo>
                  <a:lnTo>
                    <a:pt x="1351" y="1177"/>
                  </a:lnTo>
                  <a:lnTo>
                    <a:pt x="1514" y="1267"/>
                  </a:lnTo>
                  <a:lnTo>
                    <a:pt x="1708" y="1305"/>
                  </a:lnTo>
                  <a:lnTo>
                    <a:pt x="1995" y="1248"/>
                  </a:lnTo>
                  <a:lnTo>
                    <a:pt x="2189" y="1202"/>
                  </a:lnTo>
                  <a:lnTo>
                    <a:pt x="2389" y="1120"/>
                  </a:lnTo>
                  <a:lnTo>
                    <a:pt x="2502" y="1151"/>
                  </a:lnTo>
                  <a:lnTo>
                    <a:pt x="2639" y="1081"/>
                  </a:lnTo>
                  <a:lnTo>
                    <a:pt x="2733" y="953"/>
                  </a:lnTo>
                  <a:lnTo>
                    <a:pt x="2802" y="1068"/>
                  </a:lnTo>
                  <a:lnTo>
                    <a:pt x="2940" y="1017"/>
                  </a:lnTo>
                  <a:lnTo>
                    <a:pt x="3051" y="1120"/>
                  </a:lnTo>
                  <a:lnTo>
                    <a:pt x="2870" y="1042"/>
                  </a:lnTo>
                  <a:lnTo>
                    <a:pt x="2789" y="1170"/>
                  </a:lnTo>
                  <a:lnTo>
                    <a:pt x="2664" y="1196"/>
                  </a:lnTo>
                  <a:lnTo>
                    <a:pt x="2577" y="1260"/>
                  </a:lnTo>
                  <a:lnTo>
                    <a:pt x="2401" y="1305"/>
                  </a:lnTo>
                  <a:lnTo>
                    <a:pt x="2302" y="1279"/>
                  </a:lnTo>
                  <a:lnTo>
                    <a:pt x="2189" y="1362"/>
                  </a:lnTo>
                  <a:lnTo>
                    <a:pt x="2100" y="1433"/>
                  </a:lnTo>
                  <a:lnTo>
                    <a:pt x="1892" y="1423"/>
                  </a:lnTo>
                  <a:lnTo>
                    <a:pt x="1789" y="1490"/>
                  </a:lnTo>
                  <a:lnTo>
                    <a:pt x="1813" y="1635"/>
                  </a:lnTo>
                  <a:lnTo>
                    <a:pt x="1720" y="1688"/>
                  </a:lnTo>
                  <a:lnTo>
                    <a:pt x="1708" y="1835"/>
                  </a:lnTo>
                  <a:lnTo>
                    <a:pt x="1645" y="1925"/>
                  </a:lnTo>
                  <a:lnTo>
                    <a:pt x="1520" y="2021"/>
                  </a:lnTo>
                  <a:lnTo>
                    <a:pt x="1595" y="2206"/>
                  </a:lnTo>
                  <a:lnTo>
                    <a:pt x="1426" y="2085"/>
                  </a:lnTo>
                  <a:lnTo>
                    <a:pt x="1438" y="1913"/>
                  </a:lnTo>
                  <a:lnTo>
                    <a:pt x="1607" y="1753"/>
                  </a:lnTo>
                  <a:lnTo>
                    <a:pt x="1676" y="1625"/>
                  </a:lnTo>
                  <a:lnTo>
                    <a:pt x="1613" y="1516"/>
                  </a:lnTo>
                  <a:lnTo>
                    <a:pt x="1652" y="1387"/>
                  </a:lnTo>
                  <a:lnTo>
                    <a:pt x="1545" y="1349"/>
                  </a:lnTo>
                  <a:lnTo>
                    <a:pt x="1533" y="1503"/>
                  </a:lnTo>
                  <a:lnTo>
                    <a:pt x="1407" y="1593"/>
                  </a:lnTo>
                  <a:lnTo>
                    <a:pt x="1464" y="1368"/>
                  </a:lnTo>
                  <a:lnTo>
                    <a:pt x="1333" y="1254"/>
                  </a:lnTo>
                  <a:lnTo>
                    <a:pt x="1238" y="1202"/>
                  </a:lnTo>
                  <a:lnTo>
                    <a:pt x="1082" y="1241"/>
                  </a:lnTo>
                  <a:lnTo>
                    <a:pt x="1076" y="1337"/>
                  </a:lnTo>
                  <a:lnTo>
                    <a:pt x="1119" y="1509"/>
                  </a:lnTo>
                  <a:lnTo>
                    <a:pt x="1195" y="1726"/>
                  </a:lnTo>
                  <a:lnTo>
                    <a:pt x="1139" y="1886"/>
                  </a:lnTo>
                  <a:lnTo>
                    <a:pt x="1101" y="1701"/>
                  </a:lnTo>
                  <a:lnTo>
                    <a:pt x="995" y="1433"/>
                  </a:lnTo>
                  <a:lnTo>
                    <a:pt x="969" y="1305"/>
                  </a:lnTo>
                  <a:lnTo>
                    <a:pt x="769" y="1279"/>
                  </a:lnTo>
                  <a:lnTo>
                    <a:pt x="801" y="1427"/>
                  </a:lnTo>
                  <a:lnTo>
                    <a:pt x="794" y="1606"/>
                  </a:lnTo>
                  <a:lnTo>
                    <a:pt x="632" y="1695"/>
                  </a:lnTo>
                  <a:lnTo>
                    <a:pt x="650" y="1880"/>
                  </a:lnTo>
                  <a:lnTo>
                    <a:pt x="820" y="2085"/>
                  </a:lnTo>
                  <a:lnTo>
                    <a:pt x="638" y="1976"/>
                  </a:lnTo>
                  <a:lnTo>
                    <a:pt x="539" y="1835"/>
                  </a:lnTo>
                  <a:lnTo>
                    <a:pt x="457" y="1906"/>
                  </a:lnTo>
                  <a:lnTo>
                    <a:pt x="440" y="1916"/>
                  </a:lnTo>
                  <a:lnTo>
                    <a:pt x="402" y="1938"/>
                  </a:lnTo>
                  <a:lnTo>
                    <a:pt x="378" y="1950"/>
                  </a:lnTo>
                  <a:lnTo>
                    <a:pt x="354" y="1960"/>
                  </a:lnTo>
                  <a:lnTo>
                    <a:pt x="343" y="1964"/>
                  </a:lnTo>
                  <a:lnTo>
                    <a:pt x="332" y="1967"/>
                  </a:lnTo>
                  <a:lnTo>
                    <a:pt x="322" y="1969"/>
                  </a:lnTo>
                  <a:lnTo>
                    <a:pt x="313" y="1970"/>
                  </a:lnTo>
                  <a:lnTo>
                    <a:pt x="304" y="1969"/>
                  </a:lnTo>
                  <a:lnTo>
                    <a:pt x="292" y="1965"/>
                  </a:lnTo>
                  <a:lnTo>
                    <a:pt x="279" y="1959"/>
                  </a:lnTo>
                  <a:lnTo>
                    <a:pt x="263" y="1952"/>
                  </a:lnTo>
                  <a:lnTo>
                    <a:pt x="231" y="1934"/>
                  </a:lnTo>
                  <a:lnTo>
                    <a:pt x="197" y="1913"/>
                  </a:lnTo>
                  <a:lnTo>
                    <a:pt x="165" y="1892"/>
                  </a:lnTo>
                  <a:lnTo>
                    <a:pt x="138" y="1873"/>
                  </a:lnTo>
                  <a:lnTo>
                    <a:pt x="120" y="1860"/>
                  </a:lnTo>
                  <a:lnTo>
                    <a:pt x="113" y="1855"/>
                  </a:lnTo>
                  <a:lnTo>
                    <a:pt x="276" y="1874"/>
                  </a:lnTo>
                  <a:lnTo>
                    <a:pt x="407" y="1714"/>
                  </a:lnTo>
                  <a:lnTo>
                    <a:pt x="539" y="1554"/>
                  </a:lnTo>
                  <a:lnTo>
                    <a:pt x="658" y="1477"/>
                  </a:lnTo>
                  <a:lnTo>
                    <a:pt x="644" y="1299"/>
                  </a:lnTo>
                  <a:lnTo>
                    <a:pt x="607" y="1189"/>
                  </a:lnTo>
                  <a:lnTo>
                    <a:pt x="644" y="1030"/>
                  </a:lnTo>
                  <a:lnTo>
                    <a:pt x="494" y="915"/>
                  </a:lnTo>
                  <a:lnTo>
                    <a:pt x="401" y="774"/>
                  </a:lnTo>
                  <a:lnTo>
                    <a:pt x="401" y="1004"/>
                  </a:lnTo>
                  <a:lnTo>
                    <a:pt x="444" y="1189"/>
                  </a:lnTo>
                  <a:lnTo>
                    <a:pt x="313" y="1387"/>
                  </a:lnTo>
                  <a:lnTo>
                    <a:pt x="132" y="1433"/>
                  </a:lnTo>
                  <a:lnTo>
                    <a:pt x="263" y="1330"/>
                  </a:lnTo>
                  <a:lnTo>
                    <a:pt x="382" y="1151"/>
                  </a:lnTo>
                  <a:lnTo>
                    <a:pt x="401" y="1004"/>
                  </a:lnTo>
                  <a:lnTo>
                    <a:pt x="319" y="838"/>
                  </a:lnTo>
                  <a:lnTo>
                    <a:pt x="382" y="627"/>
                  </a:lnTo>
                  <a:lnTo>
                    <a:pt x="345" y="454"/>
                  </a:lnTo>
                  <a:lnTo>
                    <a:pt x="251" y="339"/>
                  </a:lnTo>
                  <a:lnTo>
                    <a:pt x="195" y="467"/>
                  </a:lnTo>
                  <a:lnTo>
                    <a:pt x="0" y="627"/>
                  </a:lnTo>
                  <a:lnTo>
                    <a:pt x="182" y="301"/>
                  </a:lnTo>
                  <a:lnTo>
                    <a:pt x="119" y="198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8" name="Freeform 19"/>
            <p:cNvSpPr>
              <a:spLocks noEditPoints="1"/>
            </p:cNvSpPr>
            <p:nvPr/>
          </p:nvSpPr>
          <p:spPr bwMode="auto">
            <a:xfrm>
              <a:off x="3049007" y="3045003"/>
              <a:ext cx="1507159" cy="1043578"/>
            </a:xfrm>
            <a:custGeom>
              <a:avLst/>
              <a:gdLst>
                <a:gd name="T0" fmla="*/ 2147483646 w 3316"/>
                <a:gd name="T1" fmla="*/ 2147483646 h 2294"/>
                <a:gd name="T2" fmla="*/ 2147483646 w 3316"/>
                <a:gd name="T3" fmla="*/ 2147483646 h 2294"/>
                <a:gd name="T4" fmla="*/ 2147483646 w 3316"/>
                <a:gd name="T5" fmla="*/ 2147483646 h 2294"/>
                <a:gd name="T6" fmla="*/ 2147483646 w 3316"/>
                <a:gd name="T7" fmla="*/ 2147483646 h 2294"/>
                <a:gd name="T8" fmla="*/ 2147483646 w 3316"/>
                <a:gd name="T9" fmla="*/ 2147483646 h 2294"/>
                <a:gd name="T10" fmla="*/ 2147483646 w 3316"/>
                <a:gd name="T11" fmla="*/ 2147483646 h 2294"/>
                <a:gd name="T12" fmla="*/ 2147483646 w 3316"/>
                <a:gd name="T13" fmla="*/ 2147483646 h 2294"/>
                <a:gd name="T14" fmla="*/ 2147483646 w 3316"/>
                <a:gd name="T15" fmla="*/ 2147483646 h 2294"/>
                <a:gd name="T16" fmla="*/ 2147483646 w 3316"/>
                <a:gd name="T17" fmla="*/ 2147483646 h 2294"/>
                <a:gd name="T18" fmla="*/ 2147483646 w 3316"/>
                <a:gd name="T19" fmla="*/ 2147483646 h 2294"/>
                <a:gd name="T20" fmla="*/ 2147483646 w 3316"/>
                <a:gd name="T21" fmla="*/ 2147483646 h 2294"/>
                <a:gd name="T22" fmla="*/ 2147483646 w 3316"/>
                <a:gd name="T23" fmla="*/ 2147483646 h 2294"/>
                <a:gd name="T24" fmla="*/ 2147483646 w 3316"/>
                <a:gd name="T25" fmla="*/ 2147483646 h 2294"/>
                <a:gd name="T26" fmla="*/ 2147483646 w 3316"/>
                <a:gd name="T27" fmla="*/ 2147483646 h 2294"/>
                <a:gd name="T28" fmla="*/ 2147483646 w 3316"/>
                <a:gd name="T29" fmla="*/ 2147483646 h 2294"/>
                <a:gd name="T30" fmla="*/ 2147483646 w 3316"/>
                <a:gd name="T31" fmla="*/ 2147483646 h 2294"/>
                <a:gd name="T32" fmla="*/ 2147483646 w 3316"/>
                <a:gd name="T33" fmla="*/ 2147483646 h 2294"/>
                <a:gd name="T34" fmla="*/ 2147483646 w 3316"/>
                <a:gd name="T35" fmla="*/ 2147483646 h 2294"/>
                <a:gd name="T36" fmla="*/ 2147483646 w 3316"/>
                <a:gd name="T37" fmla="*/ 2147483646 h 2294"/>
                <a:gd name="T38" fmla="*/ 2147483646 w 3316"/>
                <a:gd name="T39" fmla="*/ 2147483646 h 2294"/>
                <a:gd name="T40" fmla="*/ 2147483646 w 3316"/>
                <a:gd name="T41" fmla="*/ 2147483646 h 2294"/>
                <a:gd name="T42" fmla="*/ 2147483646 w 3316"/>
                <a:gd name="T43" fmla="*/ 2147483646 h 2294"/>
                <a:gd name="T44" fmla="*/ 2147483646 w 3316"/>
                <a:gd name="T45" fmla="*/ 2147483646 h 2294"/>
                <a:gd name="T46" fmla="*/ 2147483646 w 3316"/>
                <a:gd name="T47" fmla="*/ 2147483646 h 2294"/>
                <a:gd name="T48" fmla="*/ 2147483646 w 3316"/>
                <a:gd name="T49" fmla="*/ 2147483646 h 2294"/>
                <a:gd name="T50" fmla="*/ 2147483646 w 3316"/>
                <a:gd name="T51" fmla="*/ 2147483646 h 2294"/>
                <a:gd name="T52" fmla="*/ 2147483646 w 3316"/>
                <a:gd name="T53" fmla="*/ 2147483646 h 2294"/>
                <a:gd name="T54" fmla="*/ 2147483646 w 3316"/>
                <a:gd name="T55" fmla="*/ 2147483646 h 2294"/>
                <a:gd name="T56" fmla="*/ 2147483646 w 3316"/>
                <a:gd name="T57" fmla="*/ 2147483646 h 2294"/>
                <a:gd name="T58" fmla="*/ 2147483646 w 3316"/>
                <a:gd name="T59" fmla="*/ 2147483646 h 2294"/>
                <a:gd name="T60" fmla="*/ 2147483646 w 3316"/>
                <a:gd name="T61" fmla="*/ 2147483646 h 2294"/>
                <a:gd name="T62" fmla="*/ 2147483646 w 3316"/>
                <a:gd name="T63" fmla="*/ 2147483646 h 2294"/>
                <a:gd name="T64" fmla="*/ 2147483646 w 3316"/>
                <a:gd name="T65" fmla="*/ 2147483646 h 2294"/>
                <a:gd name="T66" fmla="*/ 2147483646 w 3316"/>
                <a:gd name="T67" fmla="*/ 2147483646 h 2294"/>
                <a:gd name="T68" fmla="*/ 2147483646 w 3316"/>
                <a:gd name="T69" fmla="*/ 2147483646 h 2294"/>
                <a:gd name="T70" fmla="*/ 2147483646 w 3316"/>
                <a:gd name="T71" fmla="*/ 2147483646 h 2294"/>
                <a:gd name="T72" fmla="*/ 2147483646 w 3316"/>
                <a:gd name="T73" fmla="*/ 2147483646 h 2294"/>
                <a:gd name="T74" fmla="*/ 2147483646 w 3316"/>
                <a:gd name="T75" fmla="*/ 2147483646 h 2294"/>
                <a:gd name="T76" fmla="*/ 2147483646 w 3316"/>
                <a:gd name="T77" fmla="*/ 2147483646 h 2294"/>
                <a:gd name="T78" fmla="*/ 2147483646 w 3316"/>
                <a:gd name="T79" fmla="*/ 2147483646 h 2294"/>
                <a:gd name="T80" fmla="*/ 2147483646 w 3316"/>
                <a:gd name="T81" fmla="*/ 2147483646 h 2294"/>
                <a:gd name="T82" fmla="*/ 2147483646 w 3316"/>
                <a:gd name="T83" fmla="*/ 2147483646 h 2294"/>
                <a:gd name="T84" fmla="*/ 2147483646 w 3316"/>
                <a:gd name="T85" fmla="*/ 2147483646 h 2294"/>
                <a:gd name="T86" fmla="*/ 2147483646 w 3316"/>
                <a:gd name="T87" fmla="*/ 2147483646 h 2294"/>
                <a:gd name="T88" fmla="*/ 2147483646 w 3316"/>
                <a:gd name="T89" fmla="*/ 2147483646 h 2294"/>
                <a:gd name="T90" fmla="*/ 2147483646 w 3316"/>
                <a:gd name="T91" fmla="*/ 2147483646 h 2294"/>
                <a:gd name="T92" fmla="*/ 2147483646 w 3316"/>
                <a:gd name="T93" fmla="*/ 2147483646 h 2294"/>
                <a:gd name="T94" fmla="*/ 2147483646 w 3316"/>
                <a:gd name="T95" fmla="*/ 2147483646 h 2294"/>
                <a:gd name="T96" fmla="*/ 2147483646 w 3316"/>
                <a:gd name="T97" fmla="*/ 2147483646 h 2294"/>
                <a:gd name="T98" fmla="*/ 2147483646 w 3316"/>
                <a:gd name="T99" fmla="*/ 2147483646 h 2294"/>
                <a:gd name="T100" fmla="*/ 2147483646 w 3316"/>
                <a:gd name="T101" fmla="*/ 2147483646 h 2294"/>
                <a:gd name="T102" fmla="*/ 2147483646 w 3316"/>
                <a:gd name="T103" fmla="*/ 2147483646 h 2294"/>
                <a:gd name="T104" fmla="*/ 2147483646 w 3316"/>
                <a:gd name="T105" fmla="*/ 2147483646 h 2294"/>
                <a:gd name="T106" fmla="*/ 2147483646 w 3316"/>
                <a:gd name="T107" fmla="*/ 2147483646 h 2294"/>
                <a:gd name="T108" fmla="*/ 2147483646 w 3316"/>
                <a:gd name="T109" fmla="*/ 2147483646 h 2294"/>
                <a:gd name="T110" fmla="*/ 2147483646 w 3316"/>
                <a:gd name="T111" fmla="*/ 2147483646 h 2294"/>
                <a:gd name="T112" fmla="*/ 2147483646 w 3316"/>
                <a:gd name="T113" fmla="*/ 2147483646 h 2294"/>
                <a:gd name="T114" fmla="*/ 2147483646 w 3316"/>
                <a:gd name="T115" fmla="*/ 2147483646 h 2294"/>
                <a:gd name="T116" fmla="*/ 2147483646 w 3316"/>
                <a:gd name="T117" fmla="*/ 2147483646 h 2294"/>
                <a:gd name="T118" fmla="*/ 2147483646 w 3316"/>
                <a:gd name="T119" fmla="*/ 2147483646 h 2294"/>
                <a:gd name="T120" fmla="*/ 2147483646 w 3316"/>
                <a:gd name="T121" fmla="*/ 2147483646 h 2294"/>
                <a:gd name="T122" fmla="*/ 2147483646 w 3316"/>
                <a:gd name="T123" fmla="*/ 2147483646 h 2294"/>
                <a:gd name="T124" fmla="*/ 2147483646 w 3316"/>
                <a:gd name="T125" fmla="*/ 2147483646 h 22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16" h="2294">
                  <a:moveTo>
                    <a:pt x="145" y="140"/>
                  </a:moveTo>
                  <a:lnTo>
                    <a:pt x="269" y="13"/>
                  </a:lnTo>
                  <a:lnTo>
                    <a:pt x="299" y="43"/>
                  </a:lnTo>
                  <a:lnTo>
                    <a:pt x="174" y="171"/>
                  </a:lnTo>
                  <a:lnTo>
                    <a:pt x="145" y="140"/>
                  </a:lnTo>
                  <a:close/>
                  <a:moveTo>
                    <a:pt x="269" y="13"/>
                  </a:moveTo>
                  <a:lnTo>
                    <a:pt x="283" y="0"/>
                  </a:lnTo>
                  <a:lnTo>
                    <a:pt x="298" y="12"/>
                  </a:lnTo>
                  <a:lnTo>
                    <a:pt x="284" y="28"/>
                  </a:lnTo>
                  <a:lnTo>
                    <a:pt x="269" y="13"/>
                  </a:lnTo>
                  <a:close/>
                  <a:moveTo>
                    <a:pt x="298" y="12"/>
                  </a:moveTo>
                  <a:lnTo>
                    <a:pt x="385" y="88"/>
                  </a:lnTo>
                  <a:lnTo>
                    <a:pt x="358" y="121"/>
                  </a:lnTo>
                  <a:lnTo>
                    <a:pt x="271" y="44"/>
                  </a:lnTo>
                  <a:lnTo>
                    <a:pt x="298" y="12"/>
                  </a:lnTo>
                  <a:close/>
                  <a:moveTo>
                    <a:pt x="377" y="126"/>
                  </a:moveTo>
                  <a:lnTo>
                    <a:pt x="366" y="128"/>
                  </a:lnTo>
                  <a:lnTo>
                    <a:pt x="358" y="121"/>
                  </a:lnTo>
                  <a:lnTo>
                    <a:pt x="371" y="104"/>
                  </a:lnTo>
                  <a:lnTo>
                    <a:pt x="377" y="126"/>
                  </a:lnTo>
                  <a:close/>
                  <a:moveTo>
                    <a:pt x="367" y="84"/>
                  </a:moveTo>
                  <a:lnTo>
                    <a:pt x="448" y="65"/>
                  </a:lnTo>
                  <a:lnTo>
                    <a:pt x="457" y="106"/>
                  </a:lnTo>
                  <a:lnTo>
                    <a:pt x="377" y="126"/>
                  </a:lnTo>
                  <a:lnTo>
                    <a:pt x="367" y="84"/>
                  </a:lnTo>
                  <a:close/>
                  <a:moveTo>
                    <a:pt x="448" y="65"/>
                  </a:moveTo>
                  <a:lnTo>
                    <a:pt x="513" y="49"/>
                  </a:lnTo>
                  <a:lnTo>
                    <a:pt x="469" y="100"/>
                  </a:lnTo>
                  <a:lnTo>
                    <a:pt x="453" y="85"/>
                  </a:lnTo>
                  <a:lnTo>
                    <a:pt x="448" y="65"/>
                  </a:lnTo>
                  <a:close/>
                  <a:moveTo>
                    <a:pt x="469" y="100"/>
                  </a:moveTo>
                  <a:lnTo>
                    <a:pt x="331" y="254"/>
                  </a:lnTo>
                  <a:lnTo>
                    <a:pt x="300" y="225"/>
                  </a:lnTo>
                  <a:lnTo>
                    <a:pt x="438" y="72"/>
                  </a:lnTo>
                  <a:lnTo>
                    <a:pt x="469" y="100"/>
                  </a:lnTo>
                  <a:close/>
                  <a:moveTo>
                    <a:pt x="312" y="260"/>
                  </a:moveTo>
                  <a:lnTo>
                    <a:pt x="273" y="255"/>
                  </a:lnTo>
                  <a:lnTo>
                    <a:pt x="300" y="225"/>
                  </a:lnTo>
                  <a:lnTo>
                    <a:pt x="316" y="239"/>
                  </a:lnTo>
                  <a:lnTo>
                    <a:pt x="312" y="260"/>
                  </a:lnTo>
                  <a:close/>
                  <a:moveTo>
                    <a:pt x="319" y="218"/>
                  </a:moveTo>
                  <a:lnTo>
                    <a:pt x="462" y="237"/>
                  </a:lnTo>
                  <a:lnTo>
                    <a:pt x="456" y="279"/>
                  </a:lnTo>
                  <a:lnTo>
                    <a:pt x="312" y="260"/>
                  </a:lnTo>
                  <a:lnTo>
                    <a:pt x="319" y="218"/>
                  </a:lnTo>
                  <a:close/>
                  <a:moveTo>
                    <a:pt x="471" y="276"/>
                  </a:moveTo>
                  <a:lnTo>
                    <a:pt x="465" y="280"/>
                  </a:lnTo>
                  <a:lnTo>
                    <a:pt x="456" y="279"/>
                  </a:lnTo>
                  <a:lnTo>
                    <a:pt x="459" y="258"/>
                  </a:lnTo>
                  <a:lnTo>
                    <a:pt x="471" y="276"/>
                  </a:lnTo>
                  <a:close/>
                  <a:moveTo>
                    <a:pt x="448" y="240"/>
                  </a:moveTo>
                  <a:lnTo>
                    <a:pt x="555" y="170"/>
                  </a:lnTo>
                  <a:lnTo>
                    <a:pt x="576" y="206"/>
                  </a:lnTo>
                  <a:lnTo>
                    <a:pt x="471" y="276"/>
                  </a:lnTo>
                  <a:lnTo>
                    <a:pt x="448" y="240"/>
                  </a:lnTo>
                  <a:close/>
                  <a:moveTo>
                    <a:pt x="567" y="167"/>
                  </a:moveTo>
                  <a:lnTo>
                    <a:pt x="630" y="170"/>
                  </a:lnTo>
                  <a:lnTo>
                    <a:pt x="576" y="206"/>
                  </a:lnTo>
                  <a:lnTo>
                    <a:pt x="565" y="188"/>
                  </a:lnTo>
                  <a:lnTo>
                    <a:pt x="567" y="167"/>
                  </a:lnTo>
                  <a:close/>
                  <a:moveTo>
                    <a:pt x="564" y="209"/>
                  </a:moveTo>
                  <a:lnTo>
                    <a:pt x="561" y="209"/>
                  </a:lnTo>
                  <a:lnTo>
                    <a:pt x="550" y="209"/>
                  </a:lnTo>
                  <a:lnTo>
                    <a:pt x="535" y="210"/>
                  </a:lnTo>
                  <a:lnTo>
                    <a:pt x="518" y="213"/>
                  </a:lnTo>
                  <a:lnTo>
                    <a:pt x="511" y="216"/>
                  </a:lnTo>
                  <a:lnTo>
                    <a:pt x="503" y="218"/>
                  </a:lnTo>
                  <a:lnTo>
                    <a:pt x="496" y="222"/>
                  </a:lnTo>
                  <a:lnTo>
                    <a:pt x="489" y="226"/>
                  </a:lnTo>
                  <a:lnTo>
                    <a:pt x="484" y="231"/>
                  </a:lnTo>
                  <a:lnTo>
                    <a:pt x="481" y="238"/>
                  </a:lnTo>
                  <a:lnTo>
                    <a:pt x="480" y="242"/>
                  </a:lnTo>
                  <a:lnTo>
                    <a:pt x="479" y="246"/>
                  </a:lnTo>
                  <a:lnTo>
                    <a:pt x="479" y="251"/>
                  </a:lnTo>
                  <a:lnTo>
                    <a:pt x="480" y="255"/>
                  </a:lnTo>
                  <a:lnTo>
                    <a:pt x="439" y="262"/>
                  </a:lnTo>
                  <a:lnTo>
                    <a:pt x="438" y="253"/>
                  </a:lnTo>
                  <a:lnTo>
                    <a:pt x="438" y="244"/>
                  </a:lnTo>
                  <a:lnTo>
                    <a:pt x="438" y="236"/>
                  </a:lnTo>
                  <a:lnTo>
                    <a:pt x="440" y="228"/>
                  </a:lnTo>
                  <a:lnTo>
                    <a:pt x="442" y="221"/>
                  </a:lnTo>
                  <a:lnTo>
                    <a:pt x="444" y="215"/>
                  </a:lnTo>
                  <a:lnTo>
                    <a:pt x="448" y="209"/>
                  </a:lnTo>
                  <a:lnTo>
                    <a:pt x="451" y="204"/>
                  </a:lnTo>
                  <a:lnTo>
                    <a:pt x="456" y="199"/>
                  </a:lnTo>
                  <a:lnTo>
                    <a:pt x="460" y="194"/>
                  </a:lnTo>
                  <a:lnTo>
                    <a:pt x="466" y="190"/>
                  </a:lnTo>
                  <a:lnTo>
                    <a:pt x="472" y="187"/>
                  </a:lnTo>
                  <a:lnTo>
                    <a:pt x="483" y="181"/>
                  </a:lnTo>
                  <a:lnTo>
                    <a:pt x="497" y="175"/>
                  </a:lnTo>
                  <a:lnTo>
                    <a:pt x="509" y="172"/>
                  </a:lnTo>
                  <a:lnTo>
                    <a:pt x="522" y="170"/>
                  </a:lnTo>
                  <a:lnTo>
                    <a:pt x="533" y="168"/>
                  </a:lnTo>
                  <a:lnTo>
                    <a:pt x="544" y="167"/>
                  </a:lnTo>
                  <a:lnTo>
                    <a:pt x="560" y="167"/>
                  </a:lnTo>
                  <a:lnTo>
                    <a:pt x="567" y="167"/>
                  </a:lnTo>
                  <a:lnTo>
                    <a:pt x="564" y="209"/>
                  </a:lnTo>
                  <a:close/>
                  <a:moveTo>
                    <a:pt x="480" y="255"/>
                  </a:moveTo>
                  <a:lnTo>
                    <a:pt x="485" y="281"/>
                  </a:lnTo>
                  <a:lnTo>
                    <a:pt x="493" y="307"/>
                  </a:lnTo>
                  <a:lnTo>
                    <a:pt x="500" y="329"/>
                  </a:lnTo>
                  <a:lnTo>
                    <a:pt x="508" y="349"/>
                  </a:lnTo>
                  <a:lnTo>
                    <a:pt x="522" y="378"/>
                  </a:lnTo>
                  <a:lnTo>
                    <a:pt x="528" y="388"/>
                  </a:lnTo>
                  <a:lnTo>
                    <a:pt x="492" y="409"/>
                  </a:lnTo>
                  <a:lnTo>
                    <a:pt x="485" y="398"/>
                  </a:lnTo>
                  <a:lnTo>
                    <a:pt x="470" y="366"/>
                  </a:lnTo>
                  <a:lnTo>
                    <a:pt x="462" y="344"/>
                  </a:lnTo>
                  <a:lnTo>
                    <a:pt x="452" y="319"/>
                  </a:lnTo>
                  <a:lnTo>
                    <a:pt x="448" y="306"/>
                  </a:lnTo>
                  <a:lnTo>
                    <a:pt x="445" y="291"/>
                  </a:lnTo>
                  <a:lnTo>
                    <a:pt x="442" y="277"/>
                  </a:lnTo>
                  <a:lnTo>
                    <a:pt x="439" y="262"/>
                  </a:lnTo>
                  <a:lnTo>
                    <a:pt x="480" y="255"/>
                  </a:lnTo>
                  <a:close/>
                  <a:moveTo>
                    <a:pt x="512" y="420"/>
                  </a:moveTo>
                  <a:lnTo>
                    <a:pt x="499" y="422"/>
                  </a:lnTo>
                  <a:lnTo>
                    <a:pt x="492" y="409"/>
                  </a:lnTo>
                  <a:lnTo>
                    <a:pt x="509" y="399"/>
                  </a:lnTo>
                  <a:lnTo>
                    <a:pt x="512" y="420"/>
                  </a:lnTo>
                  <a:close/>
                  <a:moveTo>
                    <a:pt x="506" y="378"/>
                  </a:moveTo>
                  <a:lnTo>
                    <a:pt x="737" y="339"/>
                  </a:lnTo>
                  <a:lnTo>
                    <a:pt x="744" y="382"/>
                  </a:lnTo>
                  <a:lnTo>
                    <a:pt x="512" y="420"/>
                  </a:lnTo>
                  <a:lnTo>
                    <a:pt x="506" y="378"/>
                  </a:lnTo>
                  <a:close/>
                  <a:moveTo>
                    <a:pt x="737" y="339"/>
                  </a:moveTo>
                  <a:lnTo>
                    <a:pt x="837" y="324"/>
                  </a:lnTo>
                  <a:lnTo>
                    <a:pt x="751" y="379"/>
                  </a:lnTo>
                  <a:lnTo>
                    <a:pt x="741" y="361"/>
                  </a:lnTo>
                  <a:lnTo>
                    <a:pt x="737" y="339"/>
                  </a:lnTo>
                  <a:close/>
                  <a:moveTo>
                    <a:pt x="751" y="379"/>
                  </a:moveTo>
                  <a:lnTo>
                    <a:pt x="545" y="513"/>
                  </a:lnTo>
                  <a:lnTo>
                    <a:pt x="524" y="477"/>
                  </a:lnTo>
                  <a:lnTo>
                    <a:pt x="730" y="343"/>
                  </a:lnTo>
                  <a:lnTo>
                    <a:pt x="751" y="379"/>
                  </a:lnTo>
                  <a:close/>
                  <a:moveTo>
                    <a:pt x="525" y="514"/>
                  </a:moveTo>
                  <a:lnTo>
                    <a:pt x="493" y="496"/>
                  </a:lnTo>
                  <a:lnTo>
                    <a:pt x="524" y="477"/>
                  </a:lnTo>
                  <a:lnTo>
                    <a:pt x="534" y="495"/>
                  </a:lnTo>
                  <a:lnTo>
                    <a:pt x="525" y="514"/>
                  </a:lnTo>
                  <a:close/>
                  <a:moveTo>
                    <a:pt x="544" y="476"/>
                  </a:moveTo>
                  <a:lnTo>
                    <a:pt x="675" y="546"/>
                  </a:lnTo>
                  <a:lnTo>
                    <a:pt x="656" y="584"/>
                  </a:lnTo>
                  <a:lnTo>
                    <a:pt x="525" y="514"/>
                  </a:lnTo>
                  <a:lnTo>
                    <a:pt x="544" y="476"/>
                  </a:lnTo>
                  <a:close/>
                  <a:moveTo>
                    <a:pt x="675" y="546"/>
                  </a:moveTo>
                  <a:lnTo>
                    <a:pt x="705" y="563"/>
                  </a:lnTo>
                  <a:lnTo>
                    <a:pt x="678" y="583"/>
                  </a:lnTo>
                  <a:lnTo>
                    <a:pt x="665" y="565"/>
                  </a:lnTo>
                  <a:lnTo>
                    <a:pt x="675" y="546"/>
                  </a:lnTo>
                  <a:close/>
                  <a:moveTo>
                    <a:pt x="678" y="583"/>
                  </a:moveTo>
                  <a:lnTo>
                    <a:pt x="590" y="647"/>
                  </a:lnTo>
                  <a:lnTo>
                    <a:pt x="566" y="612"/>
                  </a:lnTo>
                  <a:lnTo>
                    <a:pt x="653" y="548"/>
                  </a:lnTo>
                  <a:lnTo>
                    <a:pt x="678" y="583"/>
                  </a:lnTo>
                  <a:close/>
                  <a:moveTo>
                    <a:pt x="558" y="633"/>
                  </a:moveTo>
                  <a:lnTo>
                    <a:pt x="555" y="620"/>
                  </a:lnTo>
                  <a:lnTo>
                    <a:pt x="566" y="612"/>
                  </a:lnTo>
                  <a:lnTo>
                    <a:pt x="579" y="630"/>
                  </a:lnTo>
                  <a:lnTo>
                    <a:pt x="558" y="633"/>
                  </a:lnTo>
                  <a:close/>
                  <a:moveTo>
                    <a:pt x="598" y="625"/>
                  </a:moveTo>
                  <a:lnTo>
                    <a:pt x="617" y="728"/>
                  </a:lnTo>
                  <a:lnTo>
                    <a:pt x="576" y="736"/>
                  </a:lnTo>
                  <a:lnTo>
                    <a:pt x="558" y="633"/>
                  </a:lnTo>
                  <a:lnTo>
                    <a:pt x="598" y="625"/>
                  </a:lnTo>
                  <a:close/>
                  <a:moveTo>
                    <a:pt x="590" y="751"/>
                  </a:moveTo>
                  <a:lnTo>
                    <a:pt x="579" y="747"/>
                  </a:lnTo>
                  <a:lnTo>
                    <a:pt x="576" y="736"/>
                  </a:lnTo>
                  <a:lnTo>
                    <a:pt x="597" y="731"/>
                  </a:lnTo>
                  <a:lnTo>
                    <a:pt x="590" y="751"/>
                  </a:lnTo>
                  <a:close/>
                  <a:moveTo>
                    <a:pt x="603" y="711"/>
                  </a:moveTo>
                  <a:lnTo>
                    <a:pt x="610" y="713"/>
                  </a:lnTo>
                  <a:lnTo>
                    <a:pt x="625" y="720"/>
                  </a:lnTo>
                  <a:lnTo>
                    <a:pt x="647" y="728"/>
                  </a:lnTo>
                  <a:lnTo>
                    <a:pt x="673" y="740"/>
                  </a:lnTo>
                  <a:lnTo>
                    <a:pt x="700" y="753"/>
                  </a:lnTo>
                  <a:lnTo>
                    <a:pt x="727" y="766"/>
                  </a:lnTo>
                  <a:lnTo>
                    <a:pt x="738" y="774"/>
                  </a:lnTo>
                  <a:lnTo>
                    <a:pt x="748" y="781"/>
                  </a:lnTo>
                  <a:lnTo>
                    <a:pt x="757" y="789"/>
                  </a:lnTo>
                  <a:lnTo>
                    <a:pt x="763" y="795"/>
                  </a:lnTo>
                  <a:lnTo>
                    <a:pt x="731" y="821"/>
                  </a:lnTo>
                  <a:lnTo>
                    <a:pt x="726" y="816"/>
                  </a:lnTo>
                  <a:lnTo>
                    <a:pt x="718" y="811"/>
                  </a:lnTo>
                  <a:lnTo>
                    <a:pt x="710" y="805"/>
                  </a:lnTo>
                  <a:lnTo>
                    <a:pt x="700" y="799"/>
                  </a:lnTo>
                  <a:lnTo>
                    <a:pt x="677" y="787"/>
                  </a:lnTo>
                  <a:lnTo>
                    <a:pt x="652" y="777"/>
                  </a:lnTo>
                  <a:lnTo>
                    <a:pt x="610" y="759"/>
                  </a:lnTo>
                  <a:lnTo>
                    <a:pt x="590" y="751"/>
                  </a:lnTo>
                  <a:lnTo>
                    <a:pt x="603" y="711"/>
                  </a:lnTo>
                  <a:close/>
                  <a:moveTo>
                    <a:pt x="763" y="795"/>
                  </a:moveTo>
                  <a:lnTo>
                    <a:pt x="765" y="796"/>
                  </a:lnTo>
                  <a:lnTo>
                    <a:pt x="767" y="797"/>
                  </a:lnTo>
                  <a:lnTo>
                    <a:pt x="770" y="797"/>
                  </a:lnTo>
                  <a:lnTo>
                    <a:pt x="773" y="797"/>
                  </a:lnTo>
                  <a:lnTo>
                    <a:pt x="781" y="794"/>
                  </a:lnTo>
                  <a:lnTo>
                    <a:pt x="792" y="791"/>
                  </a:lnTo>
                  <a:lnTo>
                    <a:pt x="816" y="779"/>
                  </a:lnTo>
                  <a:lnTo>
                    <a:pt x="841" y="764"/>
                  </a:lnTo>
                  <a:lnTo>
                    <a:pt x="889" y="735"/>
                  </a:lnTo>
                  <a:lnTo>
                    <a:pt x="911" y="720"/>
                  </a:lnTo>
                  <a:lnTo>
                    <a:pt x="934" y="756"/>
                  </a:lnTo>
                  <a:lnTo>
                    <a:pt x="926" y="761"/>
                  </a:lnTo>
                  <a:lnTo>
                    <a:pt x="907" y="773"/>
                  </a:lnTo>
                  <a:lnTo>
                    <a:pt x="879" y="790"/>
                  </a:lnTo>
                  <a:lnTo>
                    <a:pt x="846" y="807"/>
                  </a:lnTo>
                  <a:lnTo>
                    <a:pt x="828" y="815"/>
                  </a:lnTo>
                  <a:lnTo>
                    <a:pt x="811" y="821"/>
                  </a:lnTo>
                  <a:lnTo>
                    <a:pt x="794" y="828"/>
                  </a:lnTo>
                  <a:lnTo>
                    <a:pt x="778" y="831"/>
                  </a:lnTo>
                  <a:lnTo>
                    <a:pt x="770" y="833"/>
                  </a:lnTo>
                  <a:lnTo>
                    <a:pt x="763" y="833"/>
                  </a:lnTo>
                  <a:lnTo>
                    <a:pt x="757" y="833"/>
                  </a:lnTo>
                  <a:lnTo>
                    <a:pt x="750" y="832"/>
                  </a:lnTo>
                  <a:lnTo>
                    <a:pt x="744" y="831"/>
                  </a:lnTo>
                  <a:lnTo>
                    <a:pt x="739" y="829"/>
                  </a:lnTo>
                  <a:lnTo>
                    <a:pt x="735" y="826"/>
                  </a:lnTo>
                  <a:lnTo>
                    <a:pt x="731" y="821"/>
                  </a:lnTo>
                  <a:lnTo>
                    <a:pt x="763" y="795"/>
                  </a:lnTo>
                  <a:close/>
                  <a:moveTo>
                    <a:pt x="911" y="720"/>
                  </a:moveTo>
                  <a:lnTo>
                    <a:pt x="992" y="666"/>
                  </a:lnTo>
                  <a:lnTo>
                    <a:pt x="940" y="749"/>
                  </a:lnTo>
                  <a:lnTo>
                    <a:pt x="922" y="738"/>
                  </a:lnTo>
                  <a:lnTo>
                    <a:pt x="911" y="720"/>
                  </a:lnTo>
                  <a:close/>
                  <a:moveTo>
                    <a:pt x="940" y="749"/>
                  </a:moveTo>
                  <a:lnTo>
                    <a:pt x="852" y="890"/>
                  </a:lnTo>
                  <a:lnTo>
                    <a:pt x="817" y="867"/>
                  </a:lnTo>
                  <a:lnTo>
                    <a:pt x="905" y="726"/>
                  </a:lnTo>
                  <a:lnTo>
                    <a:pt x="940" y="749"/>
                  </a:lnTo>
                  <a:close/>
                  <a:moveTo>
                    <a:pt x="852" y="890"/>
                  </a:moveTo>
                  <a:lnTo>
                    <a:pt x="848" y="898"/>
                  </a:lnTo>
                  <a:lnTo>
                    <a:pt x="839" y="900"/>
                  </a:lnTo>
                  <a:lnTo>
                    <a:pt x="834" y="879"/>
                  </a:lnTo>
                  <a:lnTo>
                    <a:pt x="852" y="890"/>
                  </a:lnTo>
                  <a:close/>
                  <a:moveTo>
                    <a:pt x="839" y="900"/>
                  </a:moveTo>
                  <a:lnTo>
                    <a:pt x="832" y="902"/>
                  </a:lnTo>
                  <a:lnTo>
                    <a:pt x="816" y="907"/>
                  </a:lnTo>
                  <a:lnTo>
                    <a:pt x="807" y="911"/>
                  </a:lnTo>
                  <a:lnTo>
                    <a:pt x="800" y="917"/>
                  </a:lnTo>
                  <a:lnTo>
                    <a:pt x="798" y="919"/>
                  </a:lnTo>
                  <a:lnTo>
                    <a:pt x="797" y="921"/>
                  </a:lnTo>
                  <a:lnTo>
                    <a:pt x="796" y="924"/>
                  </a:lnTo>
                  <a:lnTo>
                    <a:pt x="797" y="926"/>
                  </a:lnTo>
                  <a:lnTo>
                    <a:pt x="760" y="945"/>
                  </a:lnTo>
                  <a:lnTo>
                    <a:pt x="757" y="940"/>
                  </a:lnTo>
                  <a:lnTo>
                    <a:pt x="756" y="935"/>
                  </a:lnTo>
                  <a:lnTo>
                    <a:pt x="755" y="929"/>
                  </a:lnTo>
                  <a:lnTo>
                    <a:pt x="753" y="924"/>
                  </a:lnTo>
                  <a:lnTo>
                    <a:pt x="753" y="919"/>
                  </a:lnTo>
                  <a:lnTo>
                    <a:pt x="755" y="915"/>
                  </a:lnTo>
                  <a:lnTo>
                    <a:pt x="756" y="910"/>
                  </a:lnTo>
                  <a:lnTo>
                    <a:pt x="758" y="906"/>
                  </a:lnTo>
                  <a:lnTo>
                    <a:pt x="762" y="898"/>
                  </a:lnTo>
                  <a:lnTo>
                    <a:pt x="768" y="890"/>
                  </a:lnTo>
                  <a:lnTo>
                    <a:pt x="775" y="884"/>
                  </a:lnTo>
                  <a:lnTo>
                    <a:pt x="782" y="879"/>
                  </a:lnTo>
                  <a:lnTo>
                    <a:pt x="799" y="869"/>
                  </a:lnTo>
                  <a:lnTo>
                    <a:pt x="815" y="863"/>
                  </a:lnTo>
                  <a:lnTo>
                    <a:pt x="825" y="859"/>
                  </a:lnTo>
                  <a:lnTo>
                    <a:pt x="829" y="858"/>
                  </a:lnTo>
                  <a:lnTo>
                    <a:pt x="839" y="900"/>
                  </a:lnTo>
                  <a:close/>
                  <a:moveTo>
                    <a:pt x="797" y="926"/>
                  </a:moveTo>
                  <a:lnTo>
                    <a:pt x="801" y="934"/>
                  </a:lnTo>
                  <a:lnTo>
                    <a:pt x="806" y="941"/>
                  </a:lnTo>
                  <a:lnTo>
                    <a:pt x="814" y="949"/>
                  </a:lnTo>
                  <a:lnTo>
                    <a:pt x="821" y="958"/>
                  </a:lnTo>
                  <a:lnTo>
                    <a:pt x="839" y="976"/>
                  </a:lnTo>
                  <a:lnTo>
                    <a:pt x="859" y="993"/>
                  </a:lnTo>
                  <a:lnTo>
                    <a:pt x="894" y="1023"/>
                  </a:lnTo>
                  <a:lnTo>
                    <a:pt x="910" y="1034"/>
                  </a:lnTo>
                  <a:lnTo>
                    <a:pt x="884" y="1068"/>
                  </a:lnTo>
                  <a:lnTo>
                    <a:pt x="867" y="1055"/>
                  </a:lnTo>
                  <a:lnTo>
                    <a:pt x="830" y="1023"/>
                  </a:lnTo>
                  <a:lnTo>
                    <a:pt x="808" y="1004"/>
                  </a:lnTo>
                  <a:lnTo>
                    <a:pt x="788" y="983"/>
                  </a:lnTo>
                  <a:lnTo>
                    <a:pt x="779" y="973"/>
                  </a:lnTo>
                  <a:lnTo>
                    <a:pt x="771" y="963"/>
                  </a:lnTo>
                  <a:lnTo>
                    <a:pt x="765" y="954"/>
                  </a:lnTo>
                  <a:lnTo>
                    <a:pt x="760" y="945"/>
                  </a:lnTo>
                  <a:lnTo>
                    <a:pt x="797" y="926"/>
                  </a:lnTo>
                  <a:close/>
                  <a:moveTo>
                    <a:pt x="897" y="1072"/>
                  </a:moveTo>
                  <a:lnTo>
                    <a:pt x="890" y="1073"/>
                  </a:lnTo>
                  <a:lnTo>
                    <a:pt x="884" y="1068"/>
                  </a:lnTo>
                  <a:lnTo>
                    <a:pt x="897" y="1051"/>
                  </a:lnTo>
                  <a:lnTo>
                    <a:pt x="897" y="1072"/>
                  </a:lnTo>
                  <a:close/>
                  <a:moveTo>
                    <a:pt x="896" y="1030"/>
                  </a:moveTo>
                  <a:lnTo>
                    <a:pt x="1034" y="1024"/>
                  </a:lnTo>
                  <a:lnTo>
                    <a:pt x="1035" y="1066"/>
                  </a:lnTo>
                  <a:lnTo>
                    <a:pt x="897" y="1072"/>
                  </a:lnTo>
                  <a:lnTo>
                    <a:pt x="896" y="1030"/>
                  </a:lnTo>
                  <a:close/>
                  <a:moveTo>
                    <a:pt x="1034" y="1024"/>
                  </a:moveTo>
                  <a:lnTo>
                    <a:pt x="1087" y="1022"/>
                  </a:lnTo>
                  <a:lnTo>
                    <a:pt x="1050" y="1060"/>
                  </a:lnTo>
                  <a:lnTo>
                    <a:pt x="1034" y="1045"/>
                  </a:lnTo>
                  <a:lnTo>
                    <a:pt x="1034" y="1024"/>
                  </a:lnTo>
                  <a:close/>
                  <a:moveTo>
                    <a:pt x="1050" y="1060"/>
                  </a:moveTo>
                  <a:lnTo>
                    <a:pt x="980" y="1131"/>
                  </a:lnTo>
                  <a:lnTo>
                    <a:pt x="951" y="1100"/>
                  </a:lnTo>
                  <a:lnTo>
                    <a:pt x="1020" y="1030"/>
                  </a:lnTo>
                  <a:lnTo>
                    <a:pt x="1050" y="1060"/>
                  </a:lnTo>
                  <a:close/>
                  <a:moveTo>
                    <a:pt x="960" y="1136"/>
                  </a:moveTo>
                  <a:lnTo>
                    <a:pt x="926" y="1125"/>
                  </a:lnTo>
                  <a:lnTo>
                    <a:pt x="951" y="1100"/>
                  </a:lnTo>
                  <a:lnTo>
                    <a:pt x="966" y="1116"/>
                  </a:lnTo>
                  <a:lnTo>
                    <a:pt x="960" y="1136"/>
                  </a:lnTo>
                  <a:close/>
                  <a:moveTo>
                    <a:pt x="972" y="1095"/>
                  </a:moveTo>
                  <a:lnTo>
                    <a:pt x="1128" y="1146"/>
                  </a:lnTo>
                  <a:lnTo>
                    <a:pt x="1116" y="1187"/>
                  </a:lnTo>
                  <a:lnTo>
                    <a:pt x="960" y="1136"/>
                  </a:lnTo>
                  <a:lnTo>
                    <a:pt x="972" y="1095"/>
                  </a:lnTo>
                  <a:close/>
                  <a:moveTo>
                    <a:pt x="1140" y="1177"/>
                  </a:moveTo>
                  <a:lnTo>
                    <a:pt x="1131" y="1192"/>
                  </a:lnTo>
                  <a:lnTo>
                    <a:pt x="1116" y="1187"/>
                  </a:lnTo>
                  <a:lnTo>
                    <a:pt x="1122" y="1167"/>
                  </a:lnTo>
                  <a:lnTo>
                    <a:pt x="1140" y="1177"/>
                  </a:lnTo>
                  <a:close/>
                  <a:moveTo>
                    <a:pt x="1104" y="1156"/>
                  </a:moveTo>
                  <a:lnTo>
                    <a:pt x="1154" y="1066"/>
                  </a:lnTo>
                  <a:lnTo>
                    <a:pt x="1190" y="1087"/>
                  </a:lnTo>
                  <a:lnTo>
                    <a:pt x="1140" y="1177"/>
                  </a:lnTo>
                  <a:lnTo>
                    <a:pt x="1104" y="1156"/>
                  </a:lnTo>
                  <a:close/>
                  <a:moveTo>
                    <a:pt x="1154" y="1066"/>
                  </a:moveTo>
                  <a:lnTo>
                    <a:pt x="1157" y="1061"/>
                  </a:lnTo>
                  <a:lnTo>
                    <a:pt x="1162" y="1059"/>
                  </a:lnTo>
                  <a:lnTo>
                    <a:pt x="1172" y="1077"/>
                  </a:lnTo>
                  <a:lnTo>
                    <a:pt x="1154" y="1066"/>
                  </a:lnTo>
                  <a:close/>
                  <a:moveTo>
                    <a:pt x="1162" y="1059"/>
                  </a:moveTo>
                  <a:lnTo>
                    <a:pt x="1287" y="988"/>
                  </a:lnTo>
                  <a:lnTo>
                    <a:pt x="1307" y="1026"/>
                  </a:lnTo>
                  <a:lnTo>
                    <a:pt x="1182" y="1096"/>
                  </a:lnTo>
                  <a:lnTo>
                    <a:pt x="1162" y="1059"/>
                  </a:lnTo>
                  <a:close/>
                  <a:moveTo>
                    <a:pt x="1287" y="988"/>
                  </a:moveTo>
                  <a:lnTo>
                    <a:pt x="1288" y="988"/>
                  </a:lnTo>
                  <a:lnTo>
                    <a:pt x="1290" y="987"/>
                  </a:lnTo>
                  <a:lnTo>
                    <a:pt x="1297" y="1007"/>
                  </a:lnTo>
                  <a:lnTo>
                    <a:pt x="1287" y="988"/>
                  </a:lnTo>
                  <a:close/>
                  <a:moveTo>
                    <a:pt x="1290" y="987"/>
                  </a:moveTo>
                  <a:lnTo>
                    <a:pt x="1452" y="923"/>
                  </a:lnTo>
                  <a:lnTo>
                    <a:pt x="1467" y="962"/>
                  </a:lnTo>
                  <a:lnTo>
                    <a:pt x="1304" y="1027"/>
                  </a:lnTo>
                  <a:lnTo>
                    <a:pt x="1290" y="987"/>
                  </a:lnTo>
                  <a:close/>
                  <a:moveTo>
                    <a:pt x="1476" y="955"/>
                  </a:moveTo>
                  <a:lnTo>
                    <a:pt x="1473" y="960"/>
                  </a:lnTo>
                  <a:lnTo>
                    <a:pt x="1467" y="962"/>
                  </a:lnTo>
                  <a:lnTo>
                    <a:pt x="1460" y="943"/>
                  </a:lnTo>
                  <a:lnTo>
                    <a:pt x="1476" y="955"/>
                  </a:lnTo>
                  <a:close/>
                  <a:moveTo>
                    <a:pt x="1443" y="930"/>
                  </a:moveTo>
                  <a:lnTo>
                    <a:pt x="1530" y="809"/>
                  </a:lnTo>
                  <a:lnTo>
                    <a:pt x="1564" y="834"/>
                  </a:lnTo>
                  <a:lnTo>
                    <a:pt x="1476" y="955"/>
                  </a:lnTo>
                  <a:lnTo>
                    <a:pt x="1443" y="930"/>
                  </a:lnTo>
                  <a:close/>
                  <a:moveTo>
                    <a:pt x="1535" y="804"/>
                  </a:moveTo>
                  <a:lnTo>
                    <a:pt x="1648" y="717"/>
                  </a:lnTo>
                  <a:lnTo>
                    <a:pt x="1564" y="834"/>
                  </a:lnTo>
                  <a:lnTo>
                    <a:pt x="1548" y="821"/>
                  </a:lnTo>
                  <a:lnTo>
                    <a:pt x="1535" y="804"/>
                  </a:lnTo>
                  <a:close/>
                  <a:moveTo>
                    <a:pt x="1560" y="838"/>
                  </a:moveTo>
                  <a:lnTo>
                    <a:pt x="1543" y="851"/>
                  </a:lnTo>
                  <a:lnTo>
                    <a:pt x="1507" y="880"/>
                  </a:lnTo>
                  <a:lnTo>
                    <a:pt x="1489" y="894"/>
                  </a:lnTo>
                  <a:lnTo>
                    <a:pt x="1473" y="908"/>
                  </a:lnTo>
                  <a:lnTo>
                    <a:pt x="1468" y="913"/>
                  </a:lnTo>
                  <a:lnTo>
                    <a:pt x="1464" y="918"/>
                  </a:lnTo>
                  <a:lnTo>
                    <a:pt x="1462" y="921"/>
                  </a:lnTo>
                  <a:lnTo>
                    <a:pt x="1462" y="922"/>
                  </a:lnTo>
                  <a:lnTo>
                    <a:pt x="1458" y="963"/>
                  </a:lnTo>
                  <a:lnTo>
                    <a:pt x="1447" y="962"/>
                  </a:lnTo>
                  <a:lnTo>
                    <a:pt x="1439" y="960"/>
                  </a:lnTo>
                  <a:lnTo>
                    <a:pt x="1433" y="957"/>
                  </a:lnTo>
                  <a:lnTo>
                    <a:pt x="1428" y="954"/>
                  </a:lnTo>
                  <a:lnTo>
                    <a:pt x="1424" y="949"/>
                  </a:lnTo>
                  <a:lnTo>
                    <a:pt x="1421" y="944"/>
                  </a:lnTo>
                  <a:lnTo>
                    <a:pt x="1420" y="940"/>
                  </a:lnTo>
                  <a:lnTo>
                    <a:pt x="1420" y="934"/>
                  </a:lnTo>
                  <a:lnTo>
                    <a:pt x="1422" y="928"/>
                  </a:lnTo>
                  <a:lnTo>
                    <a:pt x="1424" y="922"/>
                  </a:lnTo>
                  <a:lnTo>
                    <a:pt x="1428" y="915"/>
                  </a:lnTo>
                  <a:lnTo>
                    <a:pt x="1431" y="908"/>
                  </a:lnTo>
                  <a:lnTo>
                    <a:pt x="1441" y="894"/>
                  </a:lnTo>
                  <a:lnTo>
                    <a:pt x="1452" y="880"/>
                  </a:lnTo>
                  <a:lnTo>
                    <a:pt x="1466" y="866"/>
                  </a:lnTo>
                  <a:lnTo>
                    <a:pt x="1479" y="852"/>
                  </a:lnTo>
                  <a:lnTo>
                    <a:pt x="1493" y="839"/>
                  </a:lnTo>
                  <a:lnTo>
                    <a:pt x="1506" y="828"/>
                  </a:lnTo>
                  <a:lnTo>
                    <a:pt x="1527" y="811"/>
                  </a:lnTo>
                  <a:lnTo>
                    <a:pt x="1535" y="804"/>
                  </a:lnTo>
                  <a:lnTo>
                    <a:pt x="1560" y="838"/>
                  </a:lnTo>
                  <a:close/>
                  <a:moveTo>
                    <a:pt x="1462" y="922"/>
                  </a:moveTo>
                  <a:lnTo>
                    <a:pt x="1475" y="924"/>
                  </a:lnTo>
                  <a:lnTo>
                    <a:pt x="1488" y="927"/>
                  </a:lnTo>
                  <a:lnTo>
                    <a:pt x="1501" y="931"/>
                  </a:lnTo>
                  <a:lnTo>
                    <a:pt x="1513" y="938"/>
                  </a:lnTo>
                  <a:lnTo>
                    <a:pt x="1526" y="944"/>
                  </a:lnTo>
                  <a:lnTo>
                    <a:pt x="1538" y="951"/>
                  </a:lnTo>
                  <a:lnTo>
                    <a:pt x="1550" y="958"/>
                  </a:lnTo>
                  <a:lnTo>
                    <a:pt x="1560" y="965"/>
                  </a:lnTo>
                  <a:lnTo>
                    <a:pt x="1593" y="992"/>
                  </a:lnTo>
                  <a:lnTo>
                    <a:pt x="1606" y="1005"/>
                  </a:lnTo>
                  <a:lnTo>
                    <a:pt x="1577" y="1034"/>
                  </a:lnTo>
                  <a:lnTo>
                    <a:pt x="1565" y="1025"/>
                  </a:lnTo>
                  <a:lnTo>
                    <a:pt x="1537" y="1001"/>
                  </a:lnTo>
                  <a:lnTo>
                    <a:pt x="1520" y="989"/>
                  </a:lnTo>
                  <a:lnTo>
                    <a:pt x="1499" y="977"/>
                  </a:lnTo>
                  <a:lnTo>
                    <a:pt x="1489" y="973"/>
                  </a:lnTo>
                  <a:lnTo>
                    <a:pt x="1478" y="969"/>
                  </a:lnTo>
                  <a:lnTo>
                    <a:pt x="1468" y="965"/>
                  </a:lnTo>
                  <a:lnTo>
                    <a:pt x="1458" y="963"/>
                  </a:lnTo>
                  <a:lnTo>
                    <a:pt x="1462" y="922"/>
                  </a:lnTo>
                  <a:close/>
                  <a:moveTo>
                    <a:pt x="1597" y="1040"/>
                  </a:moveTo>
                  <a:lnTo>
                    <a:pt x="1586" y="1044"/>
                  </a:lnTo>
                  <a:lnTo>
                    <a:pt x="1577" y="1034"/>
                  </a:lnTo>
                  <a:lnTo>
                    <a:pt x="1591" y="1019"/>
                  </a:lnTo>
                  <a:lnTo>
                    <a:pt x="1597" y="1040"/>
                  </a:lnTo>
                  <a:close/>
                  <a:moveTo>
                    <a:pt x="1585" y="999"/>
                  </a:moveTo>
                  <a:lnTo>
                    <a:pt x="1723" y="955"/>
                  </a:lnTo>
                  <a:lnTo>
                    <a:pt x="1735" y="995"/>
                  </a:lnTo>
                  <a:lnTo>
                    <a:pt x="1597" y="1040"/>
                  </a:lnTo>
                  <a:lnTo>
                    <a:pt x="1585" y="999"/>
                  </a:lnTo>
                  <a:close/>
                  <a:moveTo>
                    <a:pt x="1744" y="989"/>
                  </a:moveTo>
                  <a:lnTo>
                    <a:pt x="1740" y="993"/>
                  </a:lnTo>
                  <a:lnTo>
                    <a:pt x="1735" y="995"/>
                  </a:lnTo>
                  <a:lnTo>
                    <a:pt x="1729" y="975"/>
                  </a:lnTo>
                  <a:lnTo>
                    <a:pt x="1744" y="989"/>
                  </a:lnTo>
                  <a:close/>
                  <a:moveTo>
                    <a:pt x="1712" y="961"/>
                  </a:moveTo>
                  <a:lnTo>
                    <a:pt x="1819" y="833"/>
                  </a:lnTo>
                  <a:lnTo>
                    <a:pt x="1851" y="861"/>
                  </a:lnTo>
                  <a:lnTo>
                    <a:pt x="1744" y="989"/>
                  </a:lnTo>
                  <a:lnTo>
                    <a:pt x="1712" y="961"/>
                  </a:lnTo>
                  <a:close/>
                  <a:moveTo>
                    <a:pt x="1819" y="833"/>
                  </a:moveTo>
                  <a:lnTo>
                    <a:pt x="1820" y="832"/>
                  </a:lnTo>
                  <a:lnTo>
                    <a:pt x="1821" y="831"/>
                  </a:lnTo>
                  <a:lnTo>
                    <a:pt x="1834" y="847"/>
                  </a:lnTo>
                  <a:lnTo>
                    <a:pt x="1819" y="833"/>
                  </a:lnTo>
                  <a:close/>
                  <a:moveTo>
                    <a:pt x="1821" y="831"/>
                  </a:moveTo>
                  <a:lnTo>
                    <a:pt x="1965" y="696"/>
                  </a:lnTo>
                  <a:lnTo>
                    <a:pt x="1993" y="728"/>
                  </a:lnTo>
                  <a:lnTo>
                    <a:pt x="1849" y="863"/>
                  </a:lnTo>
                  <a:lnTo>
                    <a:pt x="1821" y="831"/>
                  </a:lnTo>
                  <a:close/>
                  <a:moveTo>
                    <a:pt x="1965" y="696"/>
                  </a:moveTo>
                  <a:lnTo>
                    <a:pt x="1976" y="686"/>
                  </a:lnTo>
                  <a:lnTo>
                    <a:pt x="1990" y="694"/>
                  </a:lnTo>
                  <a:lnTo>
                    <a:pt x="1978" y="712"/>
                  </a:lnTo>
                  <a:lnTo>
                    <a:pt x="1965" y="696"/>
                  </a:lnTo>
                  <a:close/>
                  <a:moveTo>
                    <a:pt x="1990" y="694"/>
                  </a:moveTo>
                  <a:lnTo>
                    <a:pt x="2126" y="777"/>
                  </a:lnTo>
                  <a:lnTo>
                    <a:pt x="2106" y="814"/>
                  </a:lnTo>
                  <a:lnTo>
                    <a:pt x="1968" y="730"/>
                  </a:lnTo>
                  <a:lnTo>
                    <a:pt x="1990" y="694"/>
                  </a:lnTo>
                  <a:close/>
                  <a:moveTo>
                    <a:pt x="2128" y="813"/>
                  </a:moveTo>
                  <a:lnTo>
                    <a:pt x="2117" y="820"/>
                  </a:lnTo>
                  <a:lnTo>
                    <a:pt x="2106" y="814"/>
                  </a:lnTo>
                  <a:lnTo>
                    <a:pt x="2116" y="796"/>
                  </a:lnTo>
                  <a:lnTo>
                    <a:pt x="2128" y="813"/>
                  </a:lnTo>
                  <a:close/>
                  <a:moveTo>
                    <a:pt x="2105" y="778"/>
                  </a:moveTo>
                  <a:lnTo>
                    <a:pt x="2255" y="670"/>
                  </a:lnTo>
                  <a:lnTo>
                    <a:pt x="2279" y="704"/>
                  </a:lnTo>
                  <a:lnTo>
                    <a:pt x="2128" y="813"/>
                  </a:lnTo>
                  <a:lnTo>
                    <a:pt x="2105" y="778"/>
                  </a:lnTo>
                  <a:close/>
                  <a:moveTo>
                    <a:pt x="2287" y="690"/>
                  </a:moveTo>
                  <a:lnTo>
                    <a:pt x="2286" y="698"/>
                  </a:lnTo>
                  <a:lnTo>
                    <a:pt x="2279" y="704"/>
                  </a:lnTo>
                  <a:lnTo>
                    <a:pt x="2266" y="687"/>
                  </a:lnTo>
                  <a:lnTo>
                    <a:pt x="2287" y="690"/>
                  </a:lnTo>
                  <a:close/>
                  <a:moveTo>
                    <a:pt x="2245" y="684"/>
                  </a:moveTo>
                  <a:lnTo>
                    <a:pt x="2296" y="357"/>
                  </a:lnTo>
                  <a:lnTo>
                    <a:pt x="2337" y="364"/>
                  </a:lnTo>
                  <a:lnTo>
                    <a:pt x="2287" y="690"/>
                  </a:lnTo>
                  <a:lnTo>
                    <a:pt x="2245" y="684"/>
                  </a:lnTo>
                  <a:close/>
                  <a:moveTo>
                    <a:pt x="2296" y="357"/>
                  </a:moveTo>
                  <a:lnTo>
                    <a:pt x="2321" y="192"/>
                  </a:lnTo>
                  <a:lnTo>
                    <a:pt x="2337" y="359"/>
                  </a:lnTo>
                  <a:lnTo>
                    <a:pt x="2316" y="361"/>
                  </a:lnTo>
                  <a:lnTo>
                    <a:pt x="2296" y="357"/>
                  </a:lnTo>
                  <a:close/>
                  <a:moveTo>
                    <a:pt x="2337" y="359"/>
                  </a:moveTo>
                  <a:lnTo>
                    <a:pt x="2369" y="685"/>
                  </a:lnTo>
                  <a:lnTo>
                    <a:pt x="2327" y="689"/>
                  </a:lnTo>
                  <a:lnTo>
                    <a:pt x="2295" y="363"/>
                  </a:lnTo>
                  <a:lnTo>
                    <a:pt x="2337" y="359"/>
                  </a:lnTo>
                  <a:close/>
                  <a:moveTo>
                    <a:pt x="2345" y="708"/>
                  </a:moveTo>
                  <a:lnTo>
                    <a:pt x="2328" y="705"/>
                  </a:lnTo>
                  <a:lnTo>
                    <a:pt x="2327" y="689"/>
                  </a:lnTo>
                  <a:lnTo>
                    <a:pt x="2348" y="687"/>
                  </a:lnTo>
                  <a:lnTo>
                    <a:pt x="2345" y="708"/>
                  </a:lnTo>
                  <a:close/>
                  <a:moveTo>
                    <a:pt x="2351" y="666"/>
                  </a:moveTo>
                  <a:lnTo>
                    <a:pt x="2432" y="678"/>
                  </a:lnTo>
                  <a:lnTo>
                    <a:pt x="2426" y="721"/>
                  </a:lnTo>
                  <a:lnTo>
                    <a:pt x="2345" y="708"/>
                  </a:lnTo>
                  <a:lnTo>
                    <a:pt x="2351" y="666"/>
                  </a:lnTo>
                  <a:close/>
                  <a:moveTo>
                    <a:pt x="2444" y="713"/>
                  </a:moveTo>
                  <a:lnTo>
                    <a:pt x="2437" y="723"/>
                  </a:lnTo>
                  <a:lnTo>
                    <a:pt x="2426" y="721"/>
                  </a:lnTo>
                  <a:lnTo>
                    <a:pt x="2429" y="700"/>
                  </a:lnTo>
                  <a:lnTo>
                    <a:pt x="2444" y="713"/>
                  </a:lnTo>
                  <a:close/>
                  <a:moveTo>
                    <a:pt x="2413" y="686"/>
                  </a:moveTo>
                  <a:lnTo>
                    <a:pt x="2488" y="596"/>
                  </a:lnTo>
                  <a:lnTo>
                    <a:pt x="2520" y="624"/>
                  </a:lnTo>
                  <a:lnTo>
                    <a:pt x="2444" y="713"/>
                  </a:lnTo>
                  <a:lnTo>
                    <a:pt x="2413" y="686"/>
                  </a:lnTo>
                  <a:close/>
                  <a:moveTo>
                    <a:pt x="2488" y="596"/>
                  </a:moveTo>
                  <a:lnTo>
                    <a:pt x="2489" y="595"/>
                  </a:lnTo>
                  <a:lnTo>
                    <a:pt x="2504" y="610"/>
                  </a:lnTo>
                  <a:lnTo>
                    <a:pt x="2488" y="596"/>
                  </a:lnTo>
                  <a:close/>
                  <a:moveTo>
                    <a:pt x="2489" y="595"/>
                  </a:moveTo>
                  <a:lnTo>
                    <a:pt x="2696" y="378"/>
                  </a:lnTo>
                  <a:lnTo>
                    <a:pt x="2725" y="407"/>
                  </a:lnTo>
                  <a:lnTo>
                    <a:pt x="2519" y="624"/>
                  </a:lnTo>
                  <a:lnTo>
                    <a:pt x="2489" y="595"/>
                  </a:lnTo>
                  <a:close/>
                  <a:moveTo>
                    <a:pt x="2696" y="378"/>
                  </a:moveTo>
                  <a:lnTo>
                    <a:pt x="2696" y="378"/>
                  </a:lnTo>
                  <a:lnTo>
                    <a:pt x="2697" y="377"/>
                  </a:lnTo>
                  <a:lnTo>
                    <a:pt x="2710" y="392"/>
                  </a:lnTo>
                  <a:lnTo>
                    <a:pt x="2696" y="378"/>
                  </a:lnTo>
                  <a:close/>
                  <a:moveTo>
                    <a:pt x="2697" y="377"/>
                  </a:moveTo>
                  <a:lnTo>
                    <a:pt x="2810" y="280"/>
                  </a:lnTo>
                  <a:lnTo>
                    <a:pt x="2836" y="313"/>
                  </a:lnTo>
                  <a:lnTo>
                    <a:pt x="2724" y="409"/>
                  </a:lnTo>
                  <a:lnTo>
                    <a:pt x="2697" y="377"/>
                  </a:lnTo>
                  <a:close/>
                  <a:moveTo>
                    <a:pt x="2810" y="280"/>
                  </a:moveTo>
                  <a:lnTo>
                    <a:pt x="2817" y="274"/>
                  </a:lnTo>
                  <a:lnTo>
                    <a:pt x="2825" y="276"/>
                  </a:lnTo>
                  <a:lnTo>
                    <a:pt x="2823" y="297"/>
                  </a:lnTo>
                  <a:lnTo>
                    <a:pt x="2810" y="280"/>
                  </a:lnTo>
                  <a:close/>
                  <a:moveTo>
                    <a:pt x="2825" y="276"/>
                  </a:moveTo>
                  <a:lnTo>
                    <a:pt x="2957" y="295"/>
                  </a:lnTo>
                  <a:lnTo>
                    <a:pt x="2952" y="337"/>
                  </a:lnTo>
                  <a:lnTo>
                    <a:pt x="2820" y="317"/>
                  </a:lnTo>
                  <a:lnTo>
                    <a:pt x="2825" y="276"/>
                  </a:lnTo>
                  <a:close/>
                  <a:moveTo>
                    <a:pt x="2957" y="295"/>
                  </a:moveTo>
                  <a:lnTo>
                    <a:pt x="2971" y="297"/>
                  </a:lnTo>
                  <a:lnTo>
                    <a:pt x="2974" y="312"/>
                  </a:lnTo>
                  <a:lnTo>
                    <a:pt x="2954" y="316"/>
                  </a:lnTo>
                  <a:lnTo>
                    <a:pt x="2957" y="295"/>
                  </a:lnTo>
                  <a:close/>
                  <a:moveTo>
                    <a:pt x="2974" y="312"/>
                  </a:moveTo>
                  <a:lnTo>
                    <a:pt x="2999" y="446"/>
                  </a:lnTo>
                  <a:lnTo>
                    <a:pt x="2959" y="454"/>
                  </a:lnTo>
                  <a:lnTo>
                    <a:pt x="2934" y="319"/>
                  </a:lnTo>
                  <a:lnTo>
                    <a:pt x="2974" y="312"/>
                  </a:lnTo>
                  <a:close/>
                  <a:moveTo>
                    <a:pt x="2995" y="463"/>
                  </a:moveTo>
                  <a:lnTo>
                    <a:pt x="2967" y="498"/>
                  </a:lnTo>
                  <a:lnTo>
                    <a:pt x="2959" y="454"/>
                  </a:lnTo>
                  <a:lnTo>
                    <a:pt x="2980" y="450"/>
                  </a:lnTo>
                  <a:lnTo>
                    <a:pt x="2995" y="463"/>
                  </a:lnTo>
                  <a:close/>
                  <a:moveTo>
                    <a:pt x="2963" y="436"/>
                  </a:moveTo>
                  <a:lnTo>
                    <a:pt x="2967" y="432"/>
                  </a:lnTo>
                  <a:lnTo>
                    <a:pt x="2977" y="420"/>
                  </a:lnTo>
                  <a:lnTo>
                    <a:pt x="2993" y="405"/>
                  </a:lnTo>
                  <a:lnTo>
                    <a:pt x="3012" y="389"/>
                  </a:lnTo>
                  <a:lnTo>
                    <a:pt x="3022" y="383"/>
                  </a:lnTo>
                  <a:lnTo>
                    <a:pt x="3031" y="377"/>
                  </a:lnTo>
                  <a:lnTo>
                    <a:pt x="3042" y="372"/>
                  </a:lnTo>
                  <a:lnTo>
                    <a:pt x="3051" y="371"/>
                  </a:lnTo>
                  <a:lnTo>
                    <a:pt x="3055" y="370"/>
                  </a:lnTo>
                  <a:lnTo>
                    <a:pt x="3059" y="371"/>
                  </a:lnTo>
                  <a:lnTo>
                    <a:pt x="3063" y="372"/>
                  </a:lnTo>
                  <a:lnTo>
                    <a:pt x="3068" y="374"/>
                  </a:lnTo>
                  <a:lnTo>
                    <a:pt x="3071" y="378"/>
                  </a:lnTo>
                  <a:lnTo>
                    <a:pt x="3074" y="381"/>
                  </a:lnTo>
                  <a:lnTo>
                    <a:pt x="3077" y="385"/>
                  </a:lnTo>
                  <a:lnTo>
                    <a:pt x="3080" y="391"/>
                  </a:lnTo>
                  <a:lnTo>
                    <a:pt x="3041" y="407"/>
                  </a:lnTo>
                  <a:lnTo>
                    <a:pt x="3033" y="416"/>
                  </a:lnTo>
                  <a:lnTo>
                    <a:pt x="3018" y="435"/>
                  </a:lnTo>
                  <a:lnTo>
                    <a:pt x="3002" y="455"/>
                  </a:lnTo>
                  <a:lnTo>
                    <a:pt x="2995" y="463"/>
                  </a:lnTo>
                  <a:lnTo>
                    <a:pt x="2963" y="436"/>
                  </a:lnTo>
                  <a:close/>
                  <a:moveTo>
                    <a:pt x="3080" y="391"/>
                  </a:moveTo>
                  <a:lnTo>
                    <a:pt x="3094" y="422"/>
                  </a:lnTo>
                  <a:lnTo>
                    <a:pt x="3115" y="462"/>
                  </a:lnTo>
                  <a:lnTo>
                    <a:pt x="3133" y="496"/>
                  </a:lnTo>
                  <a:lnTo>
                    <a:pt x="3141" y="510"/>
                  </a:lnTo>
                  <a:lnTo>
                    <a:pt x="3105" y="531"/>
                  </a:lnTo>
                  <a:lnTo>
                    <a:pt x="3097" y="516"/>
                  </a:lnTo>
                  <a:lnTo>
                    <a:pt x="3078" y="481"/>
                  </a:lnTo>
                  <a:lnTo>
                    <a:pt x="3056" y="440"/>
                  </a:lnTo>
                  <a:lnTo>
                    <a:pt x="3041" y="407"/>
                  </a:lnTo>
                  <a:lnTo>
                    <a:pt x="3080" y="391"/>
                  </a:lnTo>
                  <a:close/>
                  <a:moveTo>
                    <a:pt x="3120" y="542"/>
                  </a:moveTo>
                  <a:lnTo>
                    <a:pt x="3110" y="540"/>
                  </a:lnTo>
                  <a:lnTo>
                    <a:pt x="3105" y="531"/>
                  </a:lnTo>
                  <a:lnTo>
                    <a:pt x="3122" y="521"/>
                  </a:lnTo>
                  <a:lnTo>
                    <a:pt x="3120" y="542"/>
                  </a:lnTo>
                  <a:close/>
                  <a:moveTo>
                    <a:pt x="3126" y="499"/>
                  </a:moveTo>
                  <a:lnTo>
                    <a:pt x="3257" y="518"/>
                  </a:lnTo>
                  <a:lnTo>
                    <a:pt x="3251" y="561"/>
                  </a:lnTo>
                  <a:lnTo>
                    <a:pt x="3120" y="542"/>
                  </a:lnTo>
                  <a:lnTo>
                    <a:pt x="3126" y="499"/>
                  </a:lnTo>
                  <a:close/>
                  <a:moveTo>
                    <a:pt x="3257" y="518"/>
                  </a:moveTo>
                  <a:lnTo>
                    <a:pt x="3316" y="527"/>
                  </a:lnTo>
                  <a:lnTo>
                    <a:pt x="3264" y="558"/>
                  </a:lnTo>
                  <a:lnTo>
                    <a:pt x="3254" y="540"/>
                  </a:lnTo>
                  <a:lnTo>
                    <a:pt x="3257" y="518"/>
                  </a:lnTo>
                  <a:close/>
                  <a:moveTo>
                    <a:pt x="3264" y="558"/>
                  </a:moveTo>
                  <a:lnTo>
                    <a:pt x="3159" y="622"/>
                  </a:lnTo>
                  <a:lnTo>
                    <a:pt x="3138" y="585"/>
                  </a:lnTo>
                  <a:lnTo>
                    <a:pt x="3244" y="522"/>
                  </a:lnTo>
                  <a:lnTo>
                    <a:pt x="3264" y="558"/>
                  </a:lnTo>
                  <a:close/>
                  <a:moveTo>
                    <a:pt x="3159" y="622"/>
                  </a:moveTo>
                  <a:lnTo>
                    <a:pt x="3138" y="634"/>
                  </a:lnTo>
                  <a:lnTo>
                    <a:pt x="3129" y="612"/>
                  </a:lnTo>
                  <a:lnTo>
                    <a:pt x="3148" y="603"/>
                  </a:lnTo>
                  <a:lnTo>
                    <a:pt x="3159" y="622"/>
                  </a:lnTo>
                  <a:close/>
                  <a:moveTo>
                    <a:pt x="3129" y="612"/>
                  </a:moveTo>
                  <a:lnTo>
                    <a:pt x="3071" y="469"/>
                  </a:lnTo>
                  <a:lnTo>
                    <a:pt x="3110" y="453"/>
                  </a:lnTo>
                  <a:lnTo>
                    <a:pt x="3167" y="596"/>
                  </a:lnTo>
                  <a:lnTo>
                    <a:pt x="3129" y="612"/>
                  </a:lnTo>
                  <a:close/>
                  <a:moveTo>
                    <a:pt x="3079" y="442"/>
                  </a:moveTo>
                  <a:lnTo>
                    <a:pt x="3100" y="428"/>
                  </a:lnTo>
                  <a:lnTo>
                    <a:pt x="3110" y="453"/>
                  </a:lnTo>
                  <a:lnTo>
                    <a:pt x="3090" y="460"/>
                  </a:lnTo>
                  <a:lnTo>
                    <a:pt x="3079" y="442"/>
                  </a:lnTo>
                  <a:close/>
                  <a:moveTo>
                    <a:pt x="3102" y="478"/>
                  </a:moveTo>
                  <a:lnTo>
                    <a:pt x="3009" y="539"/>
                  </a:lnTo>
                  <a:lnTo>
                    <a:pt x="2987" y="503"/>
                  </a:lnTo>
                  <a:lnTo>
                    <a:pt x="3079" y="442"/>
                  </a:lnTo>
                  <a:lnTo>
                    <a:pt x="3102" y="478"/>
                  </a:lnTo>
                  <a:close/>
                  <a:moveTo>
                    <a:pt x="3009" y="539"/>
                  </a:moveTo>
                  <a:lnTo>
                    <a:pt x="3004" y="542"/>
                  </a:lnTo>
                  <a:lnTo>
                    <a:pt x="2998" y="542"/>
                  </a:lnTo>
                  <a:lnTo>
                    <a:pt x="2998" y="521"/>
                  </a:lnTo>
                  <a:lnTo>
                    <a:pt x="3009" y="539"/>
                  </a:lnTo>
                  <a:close/>
                  <a:moveTo>
                    <a:pt x="2998" y="542"/>
                  </a:moveTo>
                  <a:lnTo>
                    <a:pt x="2929" y="542"/>
                  </a:lnTo>
                  <a:lnTo>
                    <a:pt x="2929" y="499"/>
                  </a:lnTo>
                  <a:lnTo>
                    <a:pt x="2998" y="499"/>
                  </a:lnTo>
                  <a:lnTo>
                    <a:pt x="2998" y="542"/>
                  </a:lnTo>
                  <a:close/>
                  <a:moveTo>
                    <a:pt x="2929" y="542"/>
                  </a:moveTo>
                  <a:lnTo>
                    <a:pt x="2915" y="542"/>
                  </a:lnTo>
                  <a:lnTo>
                    <a:pt x="2910" y="529"/>
                  </a:lnTo>
                  <a:lnTo>
                    <a:pt x="2929" y="521"/>
                  </a:lnTo>
                  <a:lnTo>
                    <a:pt x="2929" y="542"/>
                  </a:lnTo>
                  <a:close/>
                  <a:moveTo>
                    <a:pt x="2910" y="529"/>
                  </a:moveTo>
                  <a:lnTo>
                    <a:pt x="2847" y="382"/>
                  </a:lnTo>
                  <a:lnTo>
                    <a:pt x="2885" y="365"/>
                  </a:lnTo>
                  <a:lnTo>
                    <a:pt x="2948" y="512"/>
                  </a:lnTo>
                  <a:lnTo>
                    <a:pt x="2910" y="529"/>
                  </a:lnTo>
                  <a:close/>
                  <a:moveTo>
                    <a:pt x="2852" y="357"/>
                  </a:moveTo>
                  <a:lnTo>
                    <a:pt x="2874" y="337"/>
                  </a:lnTo>
                  <a:lnTo>
                    <a:pt x="2885" y="365"/>
                  </a:lnTo>
                  <a:lnTo>
                    <a:pt x="2867" y="373"/>
                  </a:lnTo>
                  <a:lnTo>
                    <a:pt x="2852" y="357"/>
                  </a:lnTo>
                  <a:close/>
                  <a:moveTo>
                    <a:pt x="2881" y="389"/>
                  </a:moveTo>
                  <a:lnTo>
                    <a:pt x="2876" y="391"/>
                  </a:lnTo>
                  <a:lnTo>
                    <a:pt x="2864" y="397"/>
                  </a:lnTo>
                  <a:lnTo>
                    <a:pt x="2846" y="405"/>
                  </a:lnTo>
                  <a:lnTo>
                    <a:pt x="2828" y="414"/>
                  </a:lnTo>
                  <a:lnTo>
                    <a:pt x="2814" y="420"/>
                  </a:lnTo>
                  <a:lnTo>
                    <a:pt x="2806" y="424"/>
                  </a:lnTo>
                  <a:lnTo>
                    <a:pt x="2807" y="424"/>
                  </a:lnTo>
                  <a:lnTo>
                    <a:pt x="2821" y="418"/>
                  </a:lnTo>
                  <a:lnTo>
                    <a:pt x="2838" y="457"/>
                  </a:lnTo>
                  <a:lnTo>
                    <a:pt x="2822" y="463"/>
                  </a:lnTo>
                  <a:lnTo>
                    <a:pt x="2810" y="468"/>
                  </a:lnTo>
                  <a:lnTo>
                    <a:pt x="2799" y="472"/>
                  </a:lnTo>
                  <a:lnTo>
                    <a:pt x="2790" y="474"/>
                  </a:lnTo>
                  <a:lnTo>
                    <a:pt x="2782" y="475"/>
                  </a:lnTo>
                  <a:lnTo>
                    <a:pt x="2777" y="475"/>
                  </a:lnTo>
                  <a:lnTo>
                    <a:pt x="2771" y="475"/>
                  </a:lnTo>
                  <a:lnTo>
                    <a:pt x="2768" y="473"/>
                  </a:lnTo>
                  <a:lnTo>
                    <a:pt x="2767" y="471"/>
                  </a:lnTo>
                  <a:lnTo>
                    <a:pt x="2766" y="468"/>
                  </a:lnTo>
                  <a:lnTo>
                    <a:pt x="2766" y="463"/>
                  </a:lnTo>
                  <a:lnTo>
                    <a:pt x="2768" y="458"/>
                  </a:lnTo>
                  <a:lnTo>
                    <a:pt x="2774" y="448"/>
                  </a:lnTo>
                  <a:lnTo>
                    <a:pt x="2782" y="436"/>
                  </a:lnTo>
                  <a:lnTo>
                    <a:pt x="2792" y="422"/>
                  </a:lnTo>
                  <a:lnTo>
                    <a:pt x="2802" y="409"/>
                  </a:lnTo>
                  <a:lnTo>
                    <a:pt x="2815" y="397"/>
                  </a:lnTo>
                  <a:lnTo>
                    <a:pt x="2826" y="384"/>
                  </a:lnTo>
                  <a:lnTo>
                    <a:pt x="2845" y="366"/>
                  </a:lnTo>
                  <a:lnTo>
                    <a:pt x="2852" y="357"/>
                  </a:lnTo>
                  <a:lnTo>
                    <a:pt x="2881" y="389"/>
                  </a:lnTo>
                  <a:close/>
                  <a:moveTo>
                    <a:pt x="2821" y="418"/>
                  </a:moveTo>
                  <a:lnTo>
                    <a:pt x="2833" y="414"/>
                  </a:lnTo>
                  <a:lnTo>
                    <a:pt x="2842" y="410"/>
                  </a:lnTo>
                  <a:lnTo>
                    <a:pt x="2850" y="408"/>
                  </a:lnTo>
                  <a:lnTo>
                    <a:pt x="2857" y="407"/>
                  </a:lnTo>
                  <a:lnTo>
                    <a:pt x="2863" y="408"/>
                  </a:lnTo>
                  <a:lnTo>
                    <a:pt x="2867" y="410"/>
                  </a:lnTo>
                  <a:lnTo>
                    <a:pt x="2870" y="413"/>
                  </a:lnTo>
                  <a:lnTo>
                    <a:pt x="2872" y="417"/>
                  </a:lnTo>
                  <a:lnTo>
                    <a:pt x="2873" y="421"/>
                  </a:lnTo>
                  <a:lnTo>
                    <a:pt x="2873" y="426"/>
                  </a:lnTo>
                  <a:lnTo>
                    <a:pt x="2872" y="433"/>
                  </a:lnTo>
                  <a:lnTo>
                    <a:pt x="2870" y="439"/>
                  </a:lnTo>
                  <a:lnTo>
                    <a:pt x="2865" y="454"/>
                  </a:lnTo>
                  <a:lnTo>
                    <a:pt x="2857" y="470"/>
                  </a:lnTo>
                  <a:lnTo>
                    <a:pt x="2848" y="487"/>
                  </a:lnTo>
                  <a:lnTo>
                    <a:pt x="2838" y="504"/>
                  </a:lnTo>
                  <a:lnTo>
                    <a:pt x="2827" y="520"/>
                  </a:lnTo>
                  <a:lnTo>
                    <a:pt x="2818" y="534"/>
                  </a:lnTo>
                  <a:lnTo>
                    <a:pt x="2802" y="557"/>
                  </a:lnTo>
                  <a:lnTo>
                    <a:pt x="2795" y="565"/>
                  </a:lnTo>
                  <a:lnTo>
                    <a:pt x="2762" y="540"/>
                  </a:lnTo>
                  <a:lnTo>
                    <a:pt x="2778" y="525"/>
                  </a:lnTo>
                  <a:lnTo>
                    <a:pt x="2808" y="495"/>
                  </a:lnTo>
                  <a:lnTo>
                    <a:pt x="2823" y="479"/>
                  </a:lnTo>
                  <a:lnTo>
                    <a:pt x="2835" y="466"/>
                  </a:lnTo>
                  <a:lnTo>
                    <a:pt x="2839" y="461"/>
                  </a:lnTo>
                  <a:lnTo>
                    <a:pt x="2840" y="458"/>
                  </a:lnTo>
                  <a:lnTo>
                    <a:pt x="2841" y="457"/>
                  </a:lnTo>
                  <a:lnTo>
                    <a:pt x="2840" y="456"/>
                  </a:lnTo>
                  <a:lnTo>
                    <a:pt x="2839" y="456"/>
                  </a:lnTo>
                  <a:lnTo>
                    <a:pt x="2838" y="457"/>
                  </a:lnTo>
                  <a:lnTo>
                    <a:pt x="2821" y="418"/>
                  </a:lnTo>
                  <a:close/>
                  <a:moveTo>
                    <a:pt x="2795" y="565"/>
                  </a:moveTo>
                  <a:lnTo>
                    <a:pt x="2788" y="575"/>
                  </a:lnTo>
                  <a:lnTo>
                    <a:pt x="2777" y="574"/>
                  </a:lnTo>
                  <a:lnTo>
                    <a:pt x="2779" y="552"/>
                  </a:lnTo>
                  <a:lnTo>
                    <a:pt x="2795" y="565"/>
                  </a:lnTo>
                  <a:close/>
                  <a:moveTo>
                    <a:pt x="2777" y="574"/>
                  </a:moveTo>
                  <a:lnTo>
                    <a:pt x="2664" y="561"/>
                  </a:lnTo>
                  <a:lnTo>
                    <a:pt x="2669" y="518"/>
                  </a:lnTo>
                  <a:lnTo>
                    <a:pt x="2782" y="531"/>
                  </a:lnTo>
                  <a:lnTo>
                    <a:pt x="2777" y="574"/>
                  </a:lnTo>
                  <a:close/>
                  <a:moveTo>
                    <a:pt x="2651" y="554"/>
                  </a:moveTo>
                  <a:lnTo>
                    <a:pt x="2610" y="512"/>
                  </a:lnTo>
                  <a:lnTo>
                    <a:pt x="2669" y="518"/>
                  </a:lnTo>
                  <a:lnTo>
                    <a:pt x="2667" y="540"/>
                  </a:lnTo>
                  <a:lnTo>
                    <a:pt x="2651" y="554"/>
                  </a:lnTo>
                  <a:close/>
                  <a:moveTo>
                    <a:pt x="2681" y="525"/>
                  </a:moveTo>
                  <a:lnTo>
                    <a:pt x="2794" y="639"/>
                  </a:lnTo>
                  <a:lnTo>
                    <a:pt x="2764" y="670"/>
                  </a:lnTo>
                  <a:lnTo>
                    <a:pt x="2651" y="554"/>
                  </a:lnTo>
                  <a:lnTo>
                    <a:pt x="2681" y="525"/>
                  </a:lnTo>
                  <a:close/>
                  <a:moveTo>
                    <a:pt x="2794" y="639"/>
                  </a:moveTo>
                  <a:lnTo>
                    <a:pt x="2820" y="667"/>
                  </a:lnTo>
                  <a:lnTo>
                    <a:pt x="2784" y="675"/>
                  </a:lnTo>
                  <a:lnTo>
                    <a:pt x="2779" y="655"/>
                  </a:lnTo>
                  <a:lnTo>
                    <a:pt x="2794" y="639"/>
                  </a:lnTo>
                  <a:close/>
                  <a:moveTo>
                    <a:pt x="2784" y="675"/>
                  </a:moveTo>
                  <a:lnTo>
                    <a:pt x="2671" y="701"/>
                  </a:lnTo>
                  <a:lnTo>
                    <a:pt x="2662" y="659"/>
                  </a:lnTo>
                  <a:lnTo>
                    <a:pt x="2775" y="634"/>
                  </a:lnTo>
                  <a:lnTo>
                    <a:pt x="2784" y="675"/>
                  </a:lnTo>
                  <a:close/>
                  <a:moveTo>
                    <a:pt x="2654" y="662"/>
                  </a:moveTo>
                  <a:lnTo>
                    <a:pt x="2658" y="660"/>
                  </a:lnTo>
                  <a:lnTo>
                    <a:pt x="2662" y="659"/>
                  </a:lnTo>
                  <a:lnTo>
                    <a:pt x="2667" y="680"/>
                  </a:lnTo>
                  <a:lnTo>
                    <a:pt x="2654" y="662"/>
                  </a:lnTo>
                  <a:close/>
                  <a:moveTo>
                    <a:pt x="2678" y="698"/>
                  </a:moveTo>
                  <a:lnTo>
                    <a:pt x="2603" y="749"/>
                  </a:lnTo>
                  <a:lnTo>
                    <a:pt x="2580" y="713"/>
                  </a:lnTo>
                  <a:lnTo>
                    <a:pt x="2654" y="662"/>
                  </a:lnTo>
                  <a:lnTo>
                    <a:pt x="2678" y="698"/>
                  </a:lnTo>
                  <a:close/>
                  <a:moveTo>
                    <a:pt x="2580" y="714"/>
                  </a:moveTo>
                  <a:lnTo>
                    <a:pt x="2580" y="713"/>
                  </a:lnTo>
                  <a:lnTo>
                    <a:pt x="2591" y="731"/>
                  </a:lnTo>
                  <a:lnTo>
                    <a:pt x="2580" y="714"/>
                  </a:lnTo>
                  <a:close/>
                  <a:moveTo>
                    <a:pt x="2603" y="749"/>
                  </a:moveTo>
                  <a:lnTo>
                    <a:pt x="2485" y="832"/>
                  </a:lnTo>
                  <a:lnTo>
                    <a:pt x="2461" y="797"/>
                  </a:lnTo>
                  <a:lnTo>
                    <a:pt x="2580" y="714"/>
                  </a:lnTo>
                  <a:lnTo>
                    <a:pt x="2603" y="749"/>
                  </a:lnTo>
                  <a:close/>
                  <a:moveTo>
                    <a:pt x="2485" y="832"/>
                  </a:moveTo>
                  <a:lnTo>
                    <a:pt x="2480" y="835"/>
                  </a:lnTo>
                  <a:lnTo>
                    <a:pt x="2474" y="836"/>
                  </a:lnTo>
                  <a:lnTo>
                    <a:pt x="2472" y="815"/>
                  </a:lnTo>
                  <a:lnTo>
                    <a:pt x="2485" y="832"/>
                  </a:lnTo>
                  <a:close/>
                  <a:moveTo>
                    <a:pt x="2474" y="836"/>
                  </a:moveTo>
                  <a:lnTo>
                    <a:pt x="2406" y="843"/>
                  </a:lnTo>
                  <a:lnTo>
                    <a:pt x="2402" y="800"/>
                  </a:lnTo>
                  <a:lnTo>
                    <a:pt x="2471" y="794"/>
                  </a:lnTo>
                  <a:lnTo>
                    <a:pt x="2474" y="836"/>
                  </a:lnTo>
                  <a:close/>
                  <a:moveTo>
                    <a:pt x="2402" y="800"/>
                  </a:moveTo>
                  <a:lnTo>
                    <a:pt x="2417" y="799"/>
                  </a:lnTo>
                  <a:lnTo>
                    <a:pt x="2431" y="801"/>
                  </a:lnTo>
                  <a:lnTo>
                    <a:pt x="2444" y="804"/>
                  </a:lnTo>
                  <a:lnTo>
                    <a:pt x="2457" y="810"/>
                  </a:lnTo>
                  <a:lnTo>
                    <a:pt x="2467" y="816"/>
                  </a:lnTo>
                  <a:lnTo>
                    <a:pt x="2477" y="822"/>
                  </a:lnTo>
                  <a:lnTo>
                    <a:pt x="2486" y="831"/>
                  </a:lnTo>
                  <a:lnTo>
                    <a:pt x="2494" y="838"/>
                  </a:lnTo>
                  <a:lnTo>
                    <a:pt x="2506" y="854"/>
                  </a:lnTo>
                  <a:lnTo>
                    <a:pt x="2516" y="869"/>
                  </a:lnTo>
                  <a:lnTo>
                    <a:pt x="2521" y="879"/>
                  </a:lnTo>
                  <a:lnTo>
                    <a:pt x="2523" y="883"/>
                  </a:lnTo>
                  <a:lnTo>
                    <a:pt x="2485" y="900"/>
                  </a:lnTo>
                  <a:lnTo>
                    <a:pt x="2484" y="898"/>
                  </a:lnTo>
                  <a:lnTo>
                    <a:pt x="2480" y="890"/>
                  </a:lnTo>
                  <a:lnTo>
                    <a:pt x="2474" y="881"/>
                  </a:lnTo>
                  <a:lnTo>
                    <a:pt x="2465" y="869"/>
                  </a:lnTo>
                  <a:lnTo>
                    <a:pt x="2460" y="864"/>
                  </a:lnTo>
                  <a:lnTo>
                    <a:pt x="2455" y="858"/>
                  </a:lnTo>
                  <a:lnTo>
                    <a:pt x="2447" y="853"/>
                  </a:lnTo>
                  <a:lnTo>
                    <a:pt x="2441" y="849"/>
                  </a:lnTo>
                  <a:lnTo>
                    <a:pt x="2433" y="846"/>
                  </a:lnTo>
                  <a:lnTo>
                    <a:pt x="2425" y="844"/>
                  </a:lnTo>
                  <a:lnTo>
                    <a:pt x="2415" y="843"/>
                  </a:lnTo>
                  <a:lnTo>
                    <a:pt x="2406" y="843"/>
                  </a:lnTo>
                  <a:lnTo>
                    <a:pt x="2402" y="800"/>
                  </a:lnTo>
                  <a:close/>
                  <a:moveTo>
                    <a:pt x="2523" y="883"/>
                  </a:moveTo>
                  <a:lnTo>
                    <a:pt x="2524" y="885"/>
                  </a:lnTo>
                  <a:lnTo>
                    <a:pt x="2524" y="886"/>
                  </a:lnTo>
                  <a:lnTo>
                    <a:pt x="2504" y="891"/>
                  </a:lnTo>
                  <a:lnTo>
                    <a:pt x="2523" y="883"/>
                  </a:lnTo>
                  <a:close/>
                  <a:moveTo>
                    <a:pt x="2524" y="886"/>
                  </a:moveTo>
                  <a:lnTo>
                    <a:pt x="2549" y="975"/>
                  </a:lnTo>
                  <a:lnTo>
                    <a:pt x="2508" y="987"/>
                  </a:lnTo>
                  <a:lnTo>
                    <a:pt x="2484" y="898"/>
                  </a:lnTo>
                  <a:lnTo>
                    <a:pt x="2524" y="886"/>
                  </a:lnTo>
                  <a:close/>
                  <a:moveTo>
                    <a:pt x="2508" y="987"/>
                  </a:moveTo>
                  <a:lnTo>
                    <a:pt x="2484" y="898"/>
                  </a:lnTo>
                  <a:lnTo>
                    <a:pt x="2524" y="886"/>
                  </a:lnTo>
                  <a:lnTo>
                    <a:pt x="2549" y="975"/>
                  </a:lnTo>
                  <a:lnTo>
                    <a:pt x="2508" y="987"/>
                  </a:lnTo>
                  <a:close/>
                  <a:moveTo>
                    <a:pt x="2514" y="873"/>
                  </a:moveTo>
                  <a:lnTo>
                    <a:pt x="2522" y="877"/>
                  </a:lnTo>
                  <a:lnTo>
                    <a:pt x="2524" y="886"/>
                  </a:lnTo>
                  <a:lnTo>
                    <a:pt x="2504" y="891"/>
                  </a:lnTo>
                  <a:lnTo>
                    <a:pt x="2514" y="873"/>
                  </a:lnTo>
                  <a:close/>
                  <a:moveTo>
                    <a:pt x="2494" y="910"/>
                  </a:moveTo>
                  <a:lnTo>
                    <a:pt x="2375" y="841"/>
                  </a:lnTo>
                  <a:lnTo>
                    <a:pt x="2395" y="804"/>
                  </a:lnTo>
                  <a:lnTo>
                    <a:pt x="2514" y="873"/>
                  </a:lnTo>
                  <a:lnTo>
                    <a:pt x="2494" y="910"/>
                  </a:lnTo>
                  <a:close/>
                  <a:moveTo>
                    <a:pt x="2375" y="804"/>
                  </a:moveTo>
                  <a:lnTo>
                    <a:pt x="2385" y="799"/>
                  </a:lnTo>
                  <a:lnTo>
                    <a:pt x="2395" y="804"/>
                  </a:lnTo>
                  <a:lnTo>
                    <a:pt x="2384" y="822"/>
                  </a:lnTo>
                  <a:lnTo>
                    <a:pt x="2375" y="804"/>
                  </a:lnTo>
                  <a:close/>
                  <a:moveTo>
                    <a:pt x="2395" y="841"/>
                  </a:moveTo>
                  <a:lnTo>
                    <a:pt x="2326" y="879"/>
                  </a:lnTo>
                  <a:lnTo>
                    <a:pt x="2307" y="840"/>
                  </a:lnTo>
                  <a:lnTo>
                    <a:pt x="2375" y="804"/>
                  </a:lnTo>
                  <a:lnTo>
                    <a:pt x="2395" y="841"/>
                  </a:lnTo>
                  <a:close/>
                  <a:moveTo>
                    <a:pt x="2306" y="841"/>
                  </a:moveTo>
                  <a:lnTo>
                    <a:pt x="2306" y="841"/>
                  </a:lnTo>
                  <a:lnTo>
                    <a:pt x="2307" y="840"/>
                  </a:lnTo>
                  <a:lnTo>
                    <a:pt x="2316" y="859"/>
                  </a:lnTo>
                  <a:lnTo>
                    <a:pt x="2306" y="841"/>
                  </a:lnTo>
                  <a:close/>
                  <a:moveTo>
                    <a:pt x="2327" y="877"/>
                  </a:moveTo>
                  <a:lnTo>
                    <a:pt x="2222" y="947"/>
                  </a:lnTo>
                  <a:lnTo>
                    <a:pt x="2199" y="912"/>
                  </a:lnTo>
                  <a:lnTo>
                    <a:pt x="2306" y="841"/>
                  </a:lnTo>
                  <a:lnTo>
                    <a:pt x="2327" y="877"/>
                  </a:lnTo>
                  <a:close/>
                  <a:moveTo>
                    <a:pt x="2222" y="947"/>
                  </a:moveTo>
                  <a:lnTo>
                    <a:pt x="2220" y="948"/>
                  </a:lnTo>
                  <a:lnTo>
                    <a:pt x="2218" y="949"/>
                  </a:lnTo>
                  <a:lnTo>
                    <a:pt x="2210" y="929"/>
                  </a:lnTo>
                  <a:lnTo>
                    <a:pt x="2222" y="947"/>
                  </a:lnTo>
                  <a:close/>
                  <a:moveTo>
                    <a:pt x="2218" y="949"/>
                  </a:moveTo>
                  <a:lnTo>
                    <a:pt x="2112" y="994"/>
                  </a:lnTo>
                  <a:lnTo>
                    <a:pt x="2095" y="955"/>
                  </a:lnTo>
                  <a:lnTo>
                    <a:pt x="2202" y="910"/>
                  </a:lnTo>
                  <a:lnTo>
                    <a:pt x="2218" y="949"/>
                  </a:lnTo>
                  <a:close/>
                  <a:moveTo>
                    <a:pt x="2112" y="994"/>
                  </a:moveTo>
                  <a:lnTo>
                    <a:pt x="2104" y="998"/>
                  </a:lnTo>
                  <a:lnTo>
                    <a:pt x="2095" y="994"/>
                  </a:lnTo>
                  <a:lnTo>
                    <a:pt x="2104" y="975"/>
                  </a:lnTo>
                  <a:lnTo>
                    <a:pt x="2112" y="994"/>
                  </a:lnTo>
                  <a:close/>
                  <a:moveTo>
                    <a:pt x="2095" y="994"/>
                  </a:moveTo>
                  <a:lnTo>
                    <a:pt x="1970" y="937"/>
                  </a:lnTo>
                  <a:lnTo>
                    <a:pt x="1988" y="898"/>
                  </a:lnTo>
                  <a:lnTo>
                    <a:pt x="2112" y="955"/>
                  </a:lnTo>
                  <a:lnTo>
                    <a:pt x="2095" y="994"/>
                  </a:lnTo>
                  <a:close/>
                  <a:moveTo>
                    <a:pt x="1963" y="904"/>
                  </a:moveTo>
                  <a:lnTo>
                    <a:pt x="1973" y="891"/>
                  </a:lnTo>
                  <a:lnTo>
                    <a:pt x="1988" y="898"/>
                  </a:lnTo>
                  <a:lnTo>
                    <a:pt x="1978" y="917"/>
                  </a:lnTo>
                  <a:lnTo>
                    <a:pt x="1963" y="904"/>
                  </a:lnTo>
                  <a:close/>
                  <a:moveTo>
                    <a:pt x="1995" y="930"/>
                  </a:moveTo>
                  <a:lnTo>
                    <a:pt x="1939" y="1001"/>
                  </a:lnTo>
                  <a:lnTo>
                    <a:pt x="1906" y="974"/>
                  </a:lnTo>
                  <a:lnTo>
                    <a:pt x="1963" y="904"/>
                  </a:lnTo>
                  <a:lnTo>
                    <a:pt x="1995" y="930"/>
                  </a:lnTo>
                  <a:close/>
                  <a:moveTo>
                    <a:pt x="1906" y="1001"/>
                  </a:moveTo>
                  <a:lnTo>
                    <a:pt x="1896" y="988"/>
                  </a:lnTo>
                  <a:lnTo>
                    <a:pt x="1906" y="974"/>
                  </a:lnTo>
                  <a:lnTo>
                    <a:pt x="1922" y="988"/>
                  </a:lnTo>
                  <a:lnTo>
                    <a:pt x="1906" y="1001"/>
                  </a:lnTo>
                  <a:close/>
                  <a:moveTo>
                    <a:pt x="1938" y="974"/>
                  </a:moveTo>
                  <a:lnTo>
                    <a:pt x="2026" y="1083"/>
                  </a:lnTo>
                  <a:lnTo>
                    <a:pt x="1994" y="1109"/>
                  </a:lnTo>
                  <a:lnTo>
                    <a:pt x="1906" y="1001"/>
                  </a:lnTo>
                  <a:lnTo>
                    <a:pt x="1938" y="974"/>
                  </a:lnTo>
                  <a:close/>
                  <a:moveTo>
                    <a:pt x="2026" y="1083"/>
                  </a:moveTo>
                  <a:lnTo>
                    <a:pt x="2075" y="1143"/>
                  </a:lnTo>
                  <a:lnTo>
                    <a:pt x="2003" y="1116"/>
                  </a:lnTo>
                  <a:lnTo>
                    <a:pt x="2010" y="1096"/>
                  </a:lnTo>
                  <a:lnTo>
                    <a:pt x="2026" y="1083"/>
                  </a:lnTo>
                  <a:close/>
                  <a:moveTo>
                    <a:pt x="2003" y="1116"/>
                  </a:moveTo>
                  <a:lnTo>
                    <a:pt x="1884" y="1071"/>
                  </a:lnTo>
                  <a:lnTo>
                    <a:pt x="1899" y="1031"/>
                  </a:lnTo>
                  <a:lnTo>
                    <a:pt x="2017" y="1077"/>
                  </a:lnTo>
                  <a:lnTo>
                    <a:pt x="2003" y="1116"/>
                  </a:lnTo>
                  <a:close/>
                  <a:moveTo>
                    <a:pt x="1885" y="1031"/>
                  </a:moveTo>
                  <a:lnTo>
                    <a:pt x="1892" y="1029"/>
                  </a:lnTo>
                  <a:lnTo>
                    <a:pt x="1899" y="1031"/>
                  </a:lnTo>
                  <a:lnTo>
                    <a:pt x="1891" y="1051"/>
                  </a:lnTo>
                  <a:lnTo>
                    <a:pt x="1885" y="1031"/>
                  </a:lnTo>
                  <a:close/>
                  <a:moveTo>
                    <a:pt x="1897" y="1072"/>
                  </a:moveTo>
                  <a:lnTo>
                    <a:pt x="1722" y="1123"/>
                  </a:lnTo>
                  <a:lnTo>
                    <a:pt x="1710" y="1082"/>
                  </a:lnTo>
                  <a:lnTo>
                    <a:pt x="1885" y="1031"/>
                  </a:lnTo>
                  <a:lnTo>
                    <a:pt x="1897" y="1072"/>
                  </a:lnTo>
                  <a:close/>
                  <a:moveTo>
                    <a:pt x="1722" y="1123"/>
                  </a:moveTo>
                  <a:lnTo>
                    <a:pt x="1721" y="1123"/>
                  </a:lnTo>
                  <a:lnTo>
                    <a:pt x="1716" y="1102"/>
                  </a:lnTo>
                  <a:lnTo>
                    <a:pt x="1722" y="1123"/>
                  </a:lnTo>
                  <a:close/>
                  <a:moveTo>
                    <a:pt x="1721" y="1123"/>
                  </a:moveTo>
                  <a:lnTo>
                    <a:pt x="1595" y="1149"/>
                  </a:lnTo>
                  <a:lnTo>
                    <a:pt x="1587" y="1107"/>
                  </a:lnTo>
                  <a:lnTo>
                    <a:pt x="1712" y="1082"/>
                  </a:lnTo>
                  <a:lnTo>
                    <a:pt x="1721" y="1123"/>
                  </a:lnTo>
                  <a:close/>
                  <a:moveTo>
                    <a:pt x="1595" y="1149"/>
                  </a:moveTo>
                  <a:lnTo>
                    <a:pt x="1593" y="1150"/>
                  </a:lnTo>
                  <a:lnTo>
                    <a:pt x="1590" y="1150"/>
                  </a:lnTo>
                  <a:lnTo>
                    <a:pt x="1591" y="1128"/>
                  </a:lnTo>
                  <a:lnTo>
                    <a:pt x="1595" y="1149"/>
                  </a:lnTo>
                  <a:close/>
                  <a:moveTo>
                    <a:pt x="1590" y="1150"/>
                  </a:moveTo>
                  <a:lnTo>
                    <a:pt x="1409" y="1143"/>
                  </a:lnTo>
                  <a:lnTo>
                    <a:pt x="1410" y="1101"/>
                  </a:lnTo>
                  <a:lnTo>
                    <a:pt x="1592" y="1107"/>
                  </a:lnTo>
                  <a:lnTo>
                    <a:pt x="1590" y="1150"/>
                  </a:lnTo>
                  <a:close/>
                  <a:moveTo>
                    <a:pt x="1389" y="1125"/>
                  </a:moveTo>
                  <a:lnTo>
                    <a:pt x="1385" y="1100"/>
                  </a:lnTo>
                  <a:lnTo>
                    <a:pt x="1410" y="1101"/>
                  </a:lnTo>
                  <a:lnTo>
                    <a:pt x="1410" y="1122"/>
                  </a:lnTo>
                  <a:lnTo>
                    <a:pt x="1389" y="1125"/>
                  </a:lnTo>
                  <a:close/>
                  <a:moveTo>
                    <a:pt x="1431" y="1119"/>
                  </a:moveTo>
                  <a:lnTo>
                    <a:pt x="1443" y="1202"/>
                  </a:lnTo>
                  <a:lnTo>
                    <a:pt x="1402" y="1208"/>
                  </a:lnTo>
                  <a:lnTo>
                    <a:pt x="1389" y="1125"/>
                  </a:lnTo>
                  <a:lnTo>
                    <a:pt x="1431" y="1119"/>
                  </a:lnTo>
                  <a:close/>
                  <a:moveTo>
                    <a:pt x="1412" y="1224"/>
                  </a:moveTo>
                  <a:lnTo>
                    <a:pt x="1403" y="1218"/>
                  </a:lnTo>
                  <a:lnTo>
                    <a:pt x="1402" y="1208"/>
                  </a:lnTo>
                  <a:lnTo>
                    <a:pt x="1422" y="1205"/>
                  </a:lnTo>
                  <a:lnTo>
                    <a:pt x="1412" y="1224"/>
                  </a:lnTo>
                  <a:close/>
                  <a:moveTo>
                    <a:pt x="1432" y="1186"/>
                  </a:moveTo>
                  <a:lnTo>
                    <a:pt x="1594" y="1276"/>
                  </a:lnTo>
                  <a:lnTo>
                    <a:pt x="1575" y="1313"/>
                  </a:lnTo>
                  <a:lnTo>
                    <a:pt x="1412" y="1224"/>
                  </a:lnTo>
                  <a:lnTo>
                    <a:pt x="1432" y="1186"/>
                  </a:lnTo>
                  <a:close/>
                  <a:moveTo>
                    <a:pt x="1581" y="1315"/>
                  </a:moveTo>
                  <a:lnTo>
                    <a:pt x="1578" y="1315"/>
                  </a:lnTo>
                  <a:lnTo>
                    <a:pt x="1575" y="1313"/>
                  </a:lnTo>
                  <a:lnTo>
                    <a:pt x="1585" y="1295"/>
                  </a:lnTo>
                  <a:lnTo>
                    <a:pt x="1581" y="1315"/>
                  </a:lnTo>
                  <a:close/>
                  <a:moveTo>
                    <a:pt x="1589" y="1274"/>
                  </a:moveTo>
                  <a:lnTo>
                    <a:pt x="1783" y="1312"/>
                  </a:lnTo>
                  <a:lnTo>
                    <a:pt x="1774" y="1354"/>
                  </a:lnTo>
                  <a:lnTo>
                    <a:pt x="1581" y="1315"/>
                  </a:lnTo>
                  <a:lnTo>
                    <a:pt x="1589" y="1274"/>
                  </a:lnTo>
                  <a:close/>
                  <a:moveTo>
                    <a:pt x="1783" y="1354"/>
                  </a:moveTo>
                  <a:lnTo>
                    <a:pt x="1779" y="1354"/>
                  </a:lnTo>
                  <a:lnTo>
                    <a:pt x="1774" y="1354"/>
                  </a:lnTo>
                  <a:lnTo>
                    <a:pt x="1779" y="1333"/>
                  </a:lnTo>
                  <a:lnTo>
                    <a:pt x="1783" y="1354"/>
                  </a:lnTo>
                  <a:close/>
                  <a:moveTo>
                    <a:pt x="1774" y="1312"/>
                  </a:moveTo>
                  <a:lnTo>
                    <a:pt x="2062" y="1254"/>
                  </a:lnTo>
                  <a:lnTo>
                    <a:pt x="2070" y="1296"/>
                  </a:lnTo>
                  <a:lnTo>
                    <a:pt x="1783" y="1354"/>
                  </a:lnTo>
                  <a:lnTo>
                    <a:pt x="1774" y="1312"/>
                  </a:lnTo>
                  <a:close/>
                  <a:moveTo>
                    <a:pt x="2070" y="1296"/>
                  </a:moveTo>
                  <a:lnTo>
                    <a:pt x="2070" y="1296"/>
                  </a:lnTo>
                  <a:lnTo>
                    <a:pt x="2066" y="1276"/>
                  </a:lnTo>
                  <a:lnTo>
                    <a:pt x="2070" y="1296"/>
                  </a:lnTo>
                  <a:close/>
                  <a:moveTo>
                    <a:pt x="2061" y="1254"/>
                  </a:moveTo>
                  <a:lnTo>
                    <a:pt x="2256" y="1210"/>
                  </a:lnTo>
                  <a:lnTo>
                    <a:pt x="2264" y="1251"/>
                  </a:lnTo>
                  <a:lnTo>
                    <a:pt x="2070" y="1296"/>
                  </a:lnTo>
                  <a:lnTo>
                    <a:pt x="2061" y="1254"/>
                  </a:lnTo>
                  <a:close/>
                  <a:moveTo>
                    <a:pt x="2268" y="1250"/>
                  </a:moveTo>
                  <a:lnTo>
                    <a:pt x="2266" y="1250"/>
                  </a:lnTo>
                  <a:lnTo>
                    <a:pt x="2264" y="1251"/>
                  </a:lnTo>
                  <a:lnTo>
                    <a:pt x="2260" y="1230"/>
                  </a:lnTo>
                  <a:lnTo>
                    <a:pt x="2268" y="1250"/>
                  </a:lnTo>
                  <a:close/>
                  <a:moveTo>
                    <a:pt x="2253" y="1211"/>
                  </a:moveTo>
                  <a:lnTo>
                    <a:pt x="2453" y="1127"/>
                  </a:lnTo>
                  <a:lnTo>
                    <a:pt x="2468" y="1167"/>
                  </a:lnTo>
                  <a:lnTo>
                    <a:pt x="2268" y="1250"/>
                  </a:lnTo>
                  <a:lnTo>
                    <a:pt x="2253" y="1211"/>
                  </a:lnTo>
                  <a:close/>
                  <a:moveTo>
                    <a:pt x="2453" y="1127"/>
                  </a:moveTo>
                  <a:lnTo>
                    <a:pt x="2459" y="1125"/>
                  </a:lnTo>
                  <a:lnTo>
                    <a:pt x="2466" y="1126"/>
                  </a:lnTo>
                  <a:lnTo>
                    <a:pt x="2460" y="1148"/>
                  </a:lnTo>
                  <a:lnTo>
                    <a:pt x="2453" y="1127"/>
                  </a:lnTo>
                  <a:close/>
                  <a:moveTo>
                    <a:pt x="2466" y="1126"/>
                  </a:moveTo>
                  <a:lnTo>
                    <a:pt x="2578" y="1159"/>
                  </a:lnTo>
                  <a:lnTo>
                    <a:pt x="2567" y="1199"/>
                  </a:lnTo>
                  <a:lnTo>
                    <a:pt x="2455" y="1168"/>
                  </a:lnTo>
                  <a:lnTo>
                    <a:pt x="2466" y="1126"/>
                  </a:lnTo>
                  <a:close/>
                  <a:moveTo>
                    <a:pt x="2582" y="1198"/>
                  </a:moveTo>
                  <a:lnTo>
                    <a:pt x="2575" y="1202"/>
                  </a:lnTo>
                  <a:lnTo>
                    <a:pt x="2567" y="1199"/>
                  </a:lnTo>
                  <a:lnTo>
                    <a:pt x="2573" y="1179"/>
                  </a:lnTo>
                  <a:lnTo>
                    <a:pt x="2582" y="1198"/>
                  </a:lnTo>
                  <a:close/>
                  <a:moveTo>
                    <a:pt x="2563" y="1160"/>
                  </a:moveTo>
                  <a:lnTo>
                    <a:pt x="2701" y="1090"/>
                  </a:lnTo>
                  <a:lnTo>
                    <a:pt x="2720" y="1127"/>
                  </a:lnTo>
                  <a:lnTo>
                    <a:pt x="2582" y="1198"/>
                  </a:lnTo>
                  <a:lnTo>
                    <a:pt x="2563" y="1160"/>
                  </a:lnTo>
                  <a:close/>
                  <a:moveTo>
                    <a:pt x="2727" y="1122"/>
                  </a:moveTo>
                  <a:lnTo>
                    <a:pt x="2724" y="1125"/>
                  </a:lnTo>
                  <a:lnTo>
                    <a:pt x="2720" y="1127"/>
                  </a:lnTo>
                  <a:lnTo>
                    <a:pt x="2710" y="1109"/>
                  </a:lnTo>
                  <a:lnTo>
                    <a:pt x="2727" y="1122"/>
                  </a:lnTo>
                  <a:close/>
                  <a:moveTo>
                    <a:pt x="2694" y="1096"/>
                  </a:moveTo>
                  <a:lnTo>
                    <a:pt x="2787" y="969"/>
                  </a:lnTo>
                  <a:lnTo>
                    <a:pt x="2821" y="994"/>
                  </a:lnTo>
                  <a:lnTo>
                    <a:pt x="2727" y="1122"/>
                  </a:lnTo>
                  <a:lnTo>
                    <a:pt x="2694" y="1096"/>
                  </a:lnTo>
                  <a:close/>
                  <a:moveTo>
                    <a:pt x="2787" y="969"/>
                  </a:moveTo>
                  <a:lnTo>
                    <a:pt x="2806" y="943"/>
                  </a:lnTo>
                  <a:lnTo>
                    <a:pt x="2822" y="970"/>
                  </a:lnTo>
                  <a:lnTo>
                    <a:pt x="2804" y="981"/>
                  </a:lnTo>
                  <a:lnTo>
                    <a:pt x="2787" y="969"/>
                  </a:lnTo>
                  <a:close/>
                  <a:moveTo>
                    <a:pt x="2822" y="970"/>
                  </a:moveTo>
                  <a:lnTo>
                    <a:pt x="2891" y="1085"/>
                  </a:lnTo>
                  <a:lnTo>
                    <a:pt x="2855" y="1107"/>
                  </a:lnTo>
                  <a:lnTo>
                    <a:pt x="2786" y="992"/>
                  </a:lnTo>
                  <a:lnTo>
                    <a:pt x="2822" y="970"/>
                  </a:lnTo>
                  <a:close/>
                  <a:moveTo>
                    <a:pt x="2880" y="1116"/>
                  </a:moveTo>
                  <a:lnTo>
                    <a:pt x="2864" y="1122"/>
                  </a:lnTo>
                  <a:lnTo>
                    <a:pt x="2855" y="1107"/>
                  </a:lnTo>
                  <a:lnTo>
                    <a:pt x="2873" y="1096"/>
                  </a:lnTo>
                  <a:lnTo>
                    <a:pt x="2880" y="1116"/>
                  </a:lnTo>
                  <a:close/>
                  <a:moveTo>
                    <a:pt x="2866" y="1077"/>
                  </a:moveTo>
                  <a:lnTo>
                    <a:pt x="3003" y="1025"/>
                  </a:lnTo>
                  <a:lnTo>
                    <a:pt x="3018" y="1065"/>
                  </a:lnTo>
                  <a:lnTo>
                    <a:pt x="2880" y="1116"/>
                  </a:lnTo>
                  <a:lnTo>
                    <a:pt x="2866" y="1077"/>
                  </a:lnTo>
                  <a:close/>
                  <a:moveTo>
                    <a:pt x="3003" y="1025"/>
                  </a:moveTo>
                  <a:lnTo>
                    <a:pt x="3015" y="1020"/>
                  </a:lnTo>
                  <a:lnTo>
                    <a:pt x="3024" y="1029"/>
                  </a:lnTo>
                  <a:lnTo>
                    <a:pt x="3011" y="1045"/>
                  </a:lnTo>
                  <a:lnTo>
                    <a:pt x="3003" y="1025"/>
                  </a:lnTo>
                  <a:close/>
                  <a:moveTo>
                    <a:pt x="3024" y="1029"/>
                  </a:moveTo>
                  <a:lnTo>
                    <a:pt x="3137" y="1132"/>
                  </a:lnTo>
                  <a:lnTo>
                    <a:pt x="3109" y="1163"/>
                  </a:lnTo>
                  <a:lnTo>
                    <a:pt x="2996" y="1061"/>
                  </a:lnTo>
                  <a:lnTo>
                    <a:pt x="3024" y="1029"/>
                  </a:lnTo>
                  <a:close/>
                  <a:moveTo>
                    <a:pt x="3137" y="1132"/>
                  </a:moveTo>
                  <a:lnTo>
                    <a:pt x="3229" y="1215"/>
                  </a:lnTo>
                  <a:lnTo>
                    <a:pt x="3115" y="1167"/>
                  </a:lnTo>
                  <a:lnTo>
                    <a:pt x="3122" y="1148"/>
                  </a:lnTo>
                  <a:lnTo>
                    <a:pt x="3137" y="1132"/>
                  </a:lnTo>
                  <a:close/>
                  <a:moveTo>
                    <a:pt x="3115" y="1167"/>
                  </a:moveTo>
                  <a:lnTo>
                    <a:pt x="2934" y="1090"/>
                  </a:lnTo>
                  <a:lnTo>
                    <a:pt x="2950" y="1051"/>
                  </a:lnTo>
                  <a:lnTo>
                    <a:pt x="3131" y="1127"/>
                  </a:lnTo>
                  <a:lnTo>
                    <a:pt x="3115" y="1167"/>
                  </a:lnTo>
                  <a:close/>
                  <a:moveTo>
                    <a:pt x="2925" y="1059"/>
                  </a:moveTo>
                  <a:lnTo>
                    <a:pt x="2934" y="1044"/>
                  </a:lnTo>
                  <a:lnTo>
                    <a:pt x="2950" y="1051"/>
                  </a:lnTo>
                  <a:lnTo>
                    <a:pt x="2941" y="1070"/>
                  </a:lnTo>
                  <a:lnTo>
                    <a:pt x="2925" y="1059"/>
                  </a:lnTo>
                  <a:close/>
                  <a:moveTo>
                    <a:pt x="2959" y="1082"/>
                  </a:moveTo>
                  <a:lnTo>
                    <a:pt x="2878" y="1210"/>
                  </a:lnTo>
                  <a:lnTo>
                    <a:pt x="2843" y="1187"/>
                  </a:lnTo>
                  <a:lnTo>
                    <a:pt x="2925" y="1059"/>
                  </a:lnTo>
                  <a:lnTo>
                    <a:pt x="2959" y="1082"/>
                  </a:lnTo>
                  <a:close/>
                  <a:moveTo>
                    <a:pt x="2878" y="1210"/>
                  </a:moveTo>
                  <a:lnTo>
                    <a:pt x="2873" y="1217"/>
                  </a:lnTo>
                  <a:lnTo>
                    <a:pt x="2865" y="1220"/>
                  </a:lnTo>
                  <a:lnTo>
                    <a:pt x="2860" y="1198"/>
                  </a:lnTo>
                  <a:lnTo>
                    <a:pt x="2878" y="1210"/>
                  </a:lnTo>
                  <a:close/>
                  <a:moveTo>
                    <a:pt x="2865" y="1220"/>
                  </a:moveTo>
                  <a:lnTo>
                    <a:pt x="2739" y="1245"/>
                  </a:lnTo>
                  <a:lnTo>
                    <a:pt x="2731" y="1203"/>
                  </a:lnTo>
                  <a:lnTo>
                    <a:pt x="2856" y="1177"/>
                  </a:lnTo>
                  <a:lnTo>
                    <a:pt x="2865" y="1220"/>
                  </a:lnTo>
                  <a:close/>
                  <a:moveTo>
                    <a:pt x="2723" y="1207"/>
                  </a:moveTo>
                  <a:lnTo>
                    <a:pt x="2727" y="1204"/>
                  </a:lnTo>
                  <a:lnTo>
                    <a:pt x="2731" y="1203"/>
                  </a:lnTo>
                  <a:lnTo>
                    <a:pt x="2735" y="1224"/>
                  </a:lnTo>
                  <a:lnTo>
                    <a:pt x="2723" y="1207"/>
                  </a:lnTo>
                  <a:close/>
                  <a:moveTo>
                    <a:pt x="2748" y="1242"/>
                  </a:moveTo>
                  <a:lnTo>
                    <a:pt x="2660" y="1305"/>
                  </a:lnTo>
                  <a:lnTo>
                    <a:pt x="2636" y="1270"/>
                  </a:lnTo>
                  <a:lnTo>
                    <a:pt x="2723" y="1207"/>
                  </a:lnTo>
                  <a:lnTo>
                    <a:pt x="2748" y="1242"/>
                  </a:lnTo>
                  <a:close/>
                  <a:moveTo>
                    <a:pt x="2660" y="1305"/>
                  </a:moveTo>
                  <a:lnTo>
                    <a:pt x="2657" y="1307"/>
                  </a:lnTo>
                  <a:lnTo>
                    <a:pt x="2652" y="1309"/>
                  </a:lnTo>
                  <a:lnTo>
                    <a:pt x="2648" y="1288"/>
                  </a:lnTo>
                  <a:lnTo>
                    <a:pt x="2660" y="1305"/>
                  </a:lnTo>
                  <a:close/>
                  <a:moveTo>
                    <a:pt x="2652" y="1309"/>
                  </a:moveTo>
                  <a:lnTo>
                    <a:pt x="2477" y="1353"/>
                  </a:lnTo>
                  <a:lnTo>
                    <a:pt x="2468" y="1312"/>
                  </a:lnTo>
                  <a:lnTo>
                    <a:pt x="2643" y="1267"/>
                  </a:lnTo>
                  <a:lnTo>
                    <a:pt x="2652" y="1309"/>
                  </a:lnTo>
                  <a:close/>
                  <a:moveTo>
                    <a:pt x="2477" y="1353"/>
                  </a:moveTo>
                  <a:lnTo>
                    <a:pt x="2472" y="1355"/>
                  </a:lnTo>
                  <a:lnTo>
                    <a:pt x="2468" y="1353"/>
                  </a:lnTo>
                  <a:lnTo>
                    <a:pt x="2472" y="1333"/>
                  </a:lnTo>
                  <a:lnTo>
                    <a:pt x="2477" y="1353"/>
                  </a:lnTo>
                  <a:close/>
                  <a:moveTo>
                    <a:pt x="2468" y="1353"/>
                  </a:moveTo>
                  <a:lnTo>
                    <a:pt x="2368" y="1328"/>
                  </a:lnTo>
                  <a:lnTo>
                    <a:pt x="2378" y="1286"/>
                  </a:lnTo>
                  <a:lnTo>
                    <a:pt x="2477" y="1312"/>
                  </a:lnTo>
                  <a:lnTo>
                    <a:pt x="2468" y="1353"/>
                  </a:lnTo>
                  <a:close/>
                  <a:moveTo>
                    <a:pt x="2360" y="1289"/>
                  </a:moveTo>
                  <a:lnTo>
                    <a:pt x="2369" y="1284"/>
                  </a:lnTo>
                  <a:lnTo>
                    <a:pt x="2378" y="1286"/>
                  </a:lnTo>
                  <a:lnTo>
                    <a:pt x="2373" y="1307"/>
                  </a:lnTo>
                  <a:lnTo>
                    <a:pt x="2360" y="1289"/>
                  </a:lnTo>
                  <a:close/>
                  <a:moveTo>
                    <a:pt x="2385" y="1324"/>
                  </a:moveTo>
                  <a:lnTo>
                    <a:pt x="2272" y="1408"/>
                  </a:lnTo>
                  <a:lnTo>
                    <a:pt x="2248" y="1373"/>
                  </a:lnTo>
                  <a:lnTo>
                    <a:pt x="2360" y="1289"/>
                  </a:lnTo>
                  <a:lnTo>
                    <a:pt x="2385" y="1324"/>
                  </a:lnTo>
                  <a:close/>
                  <a:moveTo>
                    <a:pt x="2248" y="1373"/>
                  </a:moveTo>
                  <a:lnTo>
                    <a:pt x="2248" y="1373"/>
                  </a:lnTo>
                  <a:lnTo>
                    <a:pt x="2260" y="1390"/>
                  </a:lnTo>
                  <a:lnTo>
                    <a:pt x="2248" y="1373"/>
                  </a:lnTo>
                  <a:close/>
                  <a:moveTo>
                    <a:pt x="2272" y="1407"/>
                  </a:moveTo>
                  <a:lnTo>
                    <a:pt x="2183" y="1478"/>
                  </a:lnTo>
                  <a:lnTo>
                    <a:pt x="2157" y="1444"/>
                  </a:lnTo>
                  <a:lnTo>
                    <a:pt x="2248" y="1373"/>
                  </a:lnTo>
                  <a:lnTo>
                    <a:pt x="2272" y="1407"/>
                  </a:lnTo>
                  <a:close/>
                  <a:moveTo>
                    <a:pt x="2183" y="1478"/>
                  </a:moveTo>
                  <a:lnTo>
                    <a:pt x="2177" y="1482"/>
                  </a:lnTo>
                  <a:lnTo>
                    <a:pt x="2170" y="1482"/>
                  </a:lnTo>
                  <a:lnTo>
                    <a:pt x="2171" y="1461"/>
                  </a:lnTo>
                  <a:lnTo>
                    <a:pt x="2183" y="1478"/>
                  </a:lnTo>
                  <a:close/>
                  <a:moveTo>
                    <a:pt x="2170" y="1482"/>
                  </a:moveTo>
                  <a:lnTo>
                    <a:pt x="1962" y="1473"/>
                  </a:lnTo>
                  <a:lnTo>
                    <a:pt x="1964" y="1430"/>
                  </a:lnTo>
                  <a:lnTo>
                    <a:pt x="2172" y="1440"/>
                  </a:lnTo>
                  <a:lnTo>
                    <a:pt x="2170" y="1482"/>
                  </a:lnTo>
                  <a:close/>
                  <a:moveTo>
                    <a:pt x="1951" y="1433"/>
                  </a:moveTo>
                  <a:lnTo>
                    <a:pt x="1958" y="1429"/>
                  </a:lnTo>
                  <a:lnTo>
                    <a:pt x="1964" y="1430"/>
                  </a:lnTo>
                  <a:lnTo>
                    <a:pt x="1963" y="1451"/>
                  </a:lnTo>
                  <a:lnTo>
                    <a:pt x="1951" y="1433"/>
                  </a:lnTo>
                  <a:close/>
                  <a:moveTo>
                    <a:pt x="1974" y="1469"/>
                  </a:moveTo>
                  <a:lnTo>
                    <a:pt x="1871" y="1536"/>
                  </a:lnTo>
                  <a:lnTo>
                    <a:pt x="1849" y="1500"/>
                  </a:lnTo>
                  <a:lnTo>
                    <a:pt x="1951" y="1433"/>
                  </a:lnTo>
                  <a:lnTo>
                    <a:pt x="1974" y="1469"/>
                  </a:lnTo>
                  <a:close/>
                  <a:moveTo>
                    <a:pt x="1840" y="1521"/>
                  </a:moveTo>
                  <a:lnTo>
                    <a:pt x="1836" y="1508"/>
                  </a:lnTo>
                  <a:lnTo>
                    <a:pt x="1849" y="1500"/>
                  </a:lnTo>
                  <a:lnTo>
                    <a:pt x="1860" y="1518"/>
                  </a:lnTo>
                  <a:lnTo>
                    <a:pt x="1840" y="1521"/>
                  </a:lnTo>
                  <a:close/>
                  <a:moveTo>
                    <a:pt x="1880" y="1515"/>
                  </a:moveTo>
                  <a:lnTo>
                    <a:pt x="1905" y="1660"/>
                  </a:lnTo>
                  <a:lnTo>
                    <a:pt x="1864" y="1668"/>
                  </a:lnTo>
                  <a:lnTo>
                    <a:pt x="1840" y="1521"/>
                  </a:lnTo>
                  <a:lnTo>
                    <a:pt x="1880" y="1515"/>
                  </a:lnTo>
                  <a:close/>
                  <a:moveTo>
                    <a:pt x="1905" y="1660"/>
                  </a:moveTo>
                  <a:lnTo>
                    <a:pt x="1908" y="1675"/>
                  </a:lnTo>
                  <a:lnTo>
                    <a:pt x="1894" y="1682"/>
                  </a:lnTo>
                  <a:lnTo>
                    <a:pt x="1884" y="1663"/>
                  </a:lnTo>
                  <a:lnTo>
                    <a:pt x="1905" y="1660"/>
                  </a:lnTo>
                  <a:close/>
                  <a:moveTo>
                    <a:pt x="1894" y="1682"/>
                  </a:moveTo>
                  <a:lnTo>
                    <a:pt x="1801" y="1735"/>
                  </a:lnTo>
                  <a:lnTo>
                    <a:pt x="1781" y="1698"/>
                  </a:lnTo>
                  <a:lnTo>
                    <a:pt x="1875" y="1645"/>
                  </a:lnTo>
                  <a:lnTo>
                    <a:pt x="1894" y="1682"/>
                  </a:lnTo>
                  <a:close/>
                  <a:moveTo>
                    <a:pt x="1770" y="1715"/>
                  </a:moveTo>
                  <a:lnTo>
                    <a:pt x="1771" y="1704"/>
                  </a:lnTo>
                  <a:lnTo>
                    <a:pt x="1781" y="1698"/>
                  </a:lnTo>
                  <a:lnTo>
                    <a:pt x="1791" y="1716"/>
                  </a:lnTo>
                  <a:lnTo>
                    <a:pt x="1770" y="1715"/>
                  </a:lnTo>
                  <a:close/>
                  <a:moveTo>
                    <a:pt x="1812" y="1718"/>
                  </a:moveTo>
                  <a:lnTo>
                    <a:pt x="1799" y="1866"/>
                  </a:lnTo>
                  <a:lnTo>
                    <a:pt x="1758" y="1861"/>
                  </a:lnTo>
                  <a:lnTo>
                    <a:pt x="1770" y="1715"/>
                  </a:lnTo>
                  <a:lnTo>
                    <a:pt x="1812" y="1718"/>
                  </a:lnTo>
                  <a:close/>
                  <a:moveTo>
                    <a:pt x="1799" y="1866"/>
                  </a:moveTo>
                  <a:lnTo>
                    <a:pt x="1799" y="1871"/>
                  </a:lnTo>
                  <a:lnTo>
                    <a:pt x="1795" y="1876"/>
                  </a:lnTo>
                  <a:lnTo>
                    <a:pt x="1779" y="1863"/>
                  </a:lnTo>
                  <a:lnTo>
                    <a:pt x="1799" y="1866"/>
                  </a:lnTo>
                  <a:close/>
                  <a:moveTo>
                    <a:pt x="1795" y="1876"/>
                  </a:moveTo>
                  <a:lnTo>
                    <a:pt x="1733" y="1965"/>
                  </a:lnTo>
                  <a:lnTo>
                    <a:pt x="1699" y="1941"/>
                  </a:lnTo>
                  <a:lnTo>
                    <a:pt x="1762" y="1852"/>
                  </a:lnTo>
                  <a:lnTo>
                    <a:pt x="1795" y="1876"/>
                  </a:lnTo>
                  <a:close/>
                  <a:moveTo>
                    <a:pt x="1733" y="1965"/>
                  </a:moveTo>
                  <a:lnTo>
                    <a:pt x="1731" y="1968"/>
                  </a:lnTo>
                  <a:lnTo>
                    <a:pt x="1729" y="1970"/>
                  </a:lnTo>
                  <a:lnTo>
                    <a:pt x="1716" y="1953"/>
                  </a:lnTo>
                  <a:lnTo>
                    <a:pt x="1733" y="1965"/>
                  </a:lnTo>
                  <a:close/>
                  <a:moveTo>
                    <a:pt x="1729" y="1970"/>
                  </a:moveTo>
                  <a:lnTo>
                    <a:pt x="1604" y="2066"/>
                  </a:lnTo>
                  <a:lnTo>
                    <a:pt x="1579" y="2032"/>
                  </a:lnTo>
                  <a:lnTo>
                    <a:pt x="1704" y="1937"/>
                  </a:lnTo>
                  <a:lnTo>
                    <a:pt x="1729" y="1970"/>
                  </a:lnTo>
                  <a:close/>
                  <a:moveTo>
                    <a:pt x="1571" y="2057"/>
                  </a:moveTo>
                  <a:lnTo>
                    <a:pt x="1565" y="2042"/>
                  </a:lnTo>
                  <a:lnTo>
                    <a:pt x="1579" y="2032"/>
                  </a:lnTo>
                  <a:lnTo>
                    <a:pt x="1591" y="2049"/>
                  </a:lnTo>
                  <a:lnTo>
                    <a:pt x="1571" y="2057"/>
                  </a:lnTo>
                  <a:close/>
                  <a:moveTo>
                    <a:pt x="1610" y="2041"/>
                  </a:moveTo>
                  <a:lnTo>
                    <a:pt x="1685" y="2227"/>
                  </a:lnTo>
                  <a:lnTo>
                    <a:pt x="1647" y="2243"/>
                  </a:lnTo>
                  <a:lnTo>
                    <a:pt x="1571" y="2057"/>
                  </a:lnTo>
                  <a:lnTo>
                    <a:pt x="1610" y="2041"/>
                  </a:lnTo>
                  <a:close/>
                  <a:moveTo>
                    <a:pt x="1685" y="2227"/>
                  </a:moveTo>
                  <a:lnTo>
                    <a:pt x="1712" y="2294"/>
                  </a:lnTo>
                  <a:lnTo>
                    <a:pt x="1654" y="2252"/>
                  </a:lnTo>
                  <a:lnTo>
                    <a:pt x="1666" y="2234"/>
                  </a:lnTo>
                  <a:lnTo>
                    <a:pt x="1685" y="2227"/>
                  </a:lnTo>
                  <a:close/>
                  <a:moveTo>
                    <a:pt x="1654" y="2252"/>
                  </a:moveTo>
                  <a:lnTo>
                    <a:pt x="1486" y="2130"/>
                  </a:lnTo>
                  <a:lnTo>
                    <a:pt x="1509" y="2095"/>
                  </a:lnTo>
                  <a:lnTo>
                    <a:pt x="1678" y="2217"/>
                  </a:lnTo>
                  <a:lnTo>
                    <a:pt x="1654" y="2252"/>
                  </a:lnTo>
                  <a:close/>
                  <a:moveTo>
                    <a:pt x="1486" y="2130"/>
                  </a:moveTo>
                  <a:lnTo>
                    <a:pt x="1475" y="2124"/>
                  </a:lnTo>
                  <a:lnTo>
                    <a:pt x="1476" y="2111"/>
                  </a:lnTo>
                  <a:lnTo>
                    <a:pt x="1497" y="2113"/>
                  </a:lnTo>
                  <a:lnTo>
                    <a:pt x="1486" y="2130"/>
                  </a:lnTo>
                  <a:close/>
                  <a:moveTo>
                    <a:pt x="1476" y="2111"/>
                  </a:moveTo>
                  <a:lnTo>
                    <a:pt x="1489" y="1939"/>
                  </a:lnTo>
                  <a:lnTo>
                    <a:pt x="1530" y="1942"/>
                  </a:lnTo>
                  <a:lnTo>
                    <a:pt x="1518" y="2114"/>
                  </a:lnTo>
                  <a:lnTo>
                    <a:pt x="1476" y="2111"/>
                  </a:lnTo>
                  <a:close/>
                  <a:moveTo>
                    <a:pt x="1489" y="1939"/>
                  </a:moveTo>
                  <a:lnTo>
                    <a:pt x="1490" y="1930"/>
                  </a:lnTo>
                  <a:lnTo>
                    <a:pt x="1496" y="1925"/>
                  </a:lnTo>
                  <a:lnTo>
                    <a:pt x="1509" y="1941"/>
                  </a:lnTo>
                  <a:lnTo>
                    <a:pt x="1489" y="1939"/>
                  </a:lnTo>
                  <a:close/>
                  <a:moveTo>
                    <a:pt x="1496" y="1925"/>
                  </a:moveTo>
                  <a:lnTo>
                    <a:pt x="1665" y="1765"/>
                  </a:lnTo>
                  <a:lnTo>
                    <a:pt x="1693" y="1796"/>
                  </a:lnTo>
                  <a:lnTo>
                    <a:pt x="1524" y="1956"/>
                  </a:lnTo>
                  <a:lnTo>
                    <a:pt x="1496" y="1925"/>
                  </a:lnTo>
                  <a:close/>
                  <a:moveTo>
                    <a:pt x="1697" y="1790"/>
                  </a:moveTo>
                  <a:lnTo>
                    <a:pt x="1696" y="1794"/>
                  </a:lnTo>
                  <a:lnTo>
                    <a:pt x="1693" y="1796"/>
                  </a:lnTo>
                  <a:lnTo>
                    <a:pt x="1678" y="1781"/>
                  </a:lnTo>
                  <a:lnTo>
                    <a:pt x="1697" y="1790"/>
                  </a:lnTo>
                  <a:close/>
                  <a:moveTo>
                    <a:pt x="1660" y="1770"/>
                  </a:moveTo>
                  <a:lnTo>
                    <a:pt x="1729" y="1642"/>
                  </a:lnTo>
                  <a:lnTo>
                    <a:pt x="1766" y="1663"/>
                  </a:lnTo>
                  <a:lnTo>
                    <a:pt x="1697" y="1790"/>
                  </a:lnTo>
                  <a:lnTo>
                    <a:pt x="1660" y="1770"/>
                  </a:lnTo>
                  <a:close/>
                  <a:moveTo>
                    <a:pt x="1765" y="1642"/>
                  </a:moveTo>
                  <a:lnTo>
                    <a:pt x="1771" y="1653"/>
                  </a:lnTo>
                  <a:lnTo>
                    <a:pt x="1766" y="1663"/>
                  </a:lnTo>
                  <a:lnTo>
                    <a:pt x="1747" y="1653"/>
                  </a:lnTo>
                  <a:lnTo>
                    <a:pt x="1765" y="1642"/>
                  </a:lnTo>
                  <a:close/>
                  <a:moveTo>
                    <a:pt x="1730" y="1663"/>
                  </a:moveTo>
                  <a:lnTo>
                    <a:pt x="1667" y="1554"/>
                  </a:lnTo>
                  <a:lnTo>
                    <a:pt x="1703" y="1533"/>
                  </a:lnTo>
                  <a:lnTo>
                    <a:pt x="1765" y="1642"/>
                  </a:lnTo>
                  <a:lnTo>
                    <a:pt x="1730" y="1663"/>
                  </a:lnTo>
                  <a:close/>
                  <a:moveTo>
                    <a:pt x="1667" y="1554"/>
                  </a:moveTo>
                  <a:lnTo>
                    <a:pt x="1663" y="1547"/>
                  </a:lnTo>
                  <a:lnTo>
                    <a:pt x="1665" y="1537"/>
                  </a:lnTo>
                  <a:lnTo>
                    <a:pt x="1684" y="1544"/>
                  </a:lnTo>
                  <a:lnTo>
                    <a:pt x="1667" y="1554"/>
                  </a:lnTo>
                  <a:close/>
                  <a:moveTo>
                    <a:pt x="1665" y="1537"/>
                  </a:moveTo>
                  <a:lnTo>
                    <a:pt x="1702" y="1410"/>
                  </a:lnTo>
                  <a:lnTo>
                    <a:pt x="1742" y="1422"/>
                  </a:lnTo>
                  <a:lnTo>
                    <a:pt x="1705" y="1550"/>
                  </a:lnTo>
                  <a:lnTo>
                    <a:pt x="1665" y="1537"/>
                  </a:lnTo>
                  <a:close/>
                  <a:moveTo>
                    <a:pt x="1729" y="1395"/>
                  </a:moveTo>
                  <a:lnTo>
                    <a:pt x="1747" y="1403"/>
                  </a:lnTo>
                  <a:lnTo>
                    <a:pt x="1742" y="1422"/>
                  </a:lnTo>
                  <a:lnTo>
                    <a:pt x="1723" y="1415"/>
                  </a:lnTo>
                  <a:lnTo>
                    <a:pt x="1729" y="1395"/>
                  </a:lnTo>
                  <a:close/>
                  <a:moveTo>
                    <a:pt x="1715" y="1436"/>
                  </a:moveTo>
                  <a:lnTo>
                    <a:pt x="1609" y="1397"/>
                  </a:lnTo>
                  <a:lnTo>
                    <a:pt x="1623" y="1357"/>
                  </a:lnTo>
                  <a:lnTo>
                    <a:pt x="1729" y="1395"/>
                  </a:lnTo>
                  <a:lnTo>
                    <a:pt x="1715" y="1436"/>
                  </a:lnTo>
                  <a:close/>
                  <a:moveTo>
                    <a:pt x="1595" y="1376"/>
                  </a:moveTo>
                  <a:lnTo>
                    <a:pt x="1597" y="1349"/>
                  </a:lnTo>
                  <a:lnTo>
                    <a:pt x="1623" y="1357"/>
                  </a:lnTo>
                  <a:lnTo>
                    <a:pt x="1616" y="1377"/>
                  </a:lnTo>
                  <a:lnTo>
                    <a:pt x="1595" y="1376"/>
                  </a:lnTo>
                  <a:close/>
                  <a:moveTo>
                    <a:pt x="1637" y="1379"/>
                  </a:moveTo>
                  <a:lnTo>
                    <a:pt x="1624" y="1533"/>
                  </a:lnTo>
                  <a:lnTo>
                    <a:pt x="1583" y="1529"/>
                  </a:lnTo>
                  <a:lnTo>
                    <a:pt x="1595" y="1376"/>
                  </a:lnTo>
                  <a:lnTo>
                    <a:pt x="1637" y="1379"/>
                  </a:lnTo>
                  <a:close/>
                  <a:moveTo>
                    <a:pt x="1624" y="1533"/>
                  </a:moveTo>
                  <a:lnTo>
                    <a:pt x="1623" y="1543"/>
                  </a:lnTo>
                  <a:lnTo>
                    <a:pt x="1615" y="1549"/>
                  </a:lnTo>
                  <a:lnTo>
                    <a:pt x="1604" y="1531"/>
                  </a:lnTo>
                  <a:lnTo>
                    <a:pt x="1624" y="1533"/>
                  </a:lnTo>
                  <a:close/>
                  <a:moveTo>
                    <a:pt x="1615" y="1549"/>
                  </a:moveTo>
                  <a:lnTo>
                    <a:pt x="1491" y="1638"/>
                  </a:lnTo>
                  <a:lnTo>
                    <a:pt x="1467" y="1603"/>
                  </a:lnTo>
                  <a:lnTo>
                    <a:pt x="1591" y="1514"/>
                  </a:lnTo>
                  <a:lnTo>
                    <a:pt x="1615" y="1549"/>
                  </a:lnTo>
                  <a:close/>
                  <a:moveTo>
                    <a:pt x="1491" y="1638"/>
                  </a:moveTo>
                  <a:lnTo>
                    <a:pt x="1444" y="1671"/>
                  </a:lnTo>
                  <a:lnTo>
                    <a:pt x="1459" y="1616"/>
                  </a:lnTo>
                  <a:lnTo>
                    <a:pt x="1478" y="1621"/>
                  </a:lnTo>
                  <a:lnTo>
                    <a:pt x="1491" y="1638"/>
                  </a:lnTo>
                  <a:close/>
                  <a:moveTo>
                    <a:pt x="1459" y="1616"/>
                  </a:moveTo>
                  <a:lnTo>
                    <a:pt x="1514" y="1391"/>
                  </a:lnTo>
                  <a:lnTo>
                    <a:pt x="1555" y="1402"/>
                  </a:lnTo>
                  <a:lnTo>
                    <a:pt x="1499" y="1626"/>
                  </a:lnTo>
                  <a:lnTo>
                    <a:pt x="1459" y="1616"/>
                  </a:lnTo>
                  <a:close/>
                  <a:moveTo>
                    <a:pt x="1549" y="1381"/>
                  </a:moveTo>
                  <a:lnTo>
                    <a:pt x="1558" y="1389"/>
                  </a:lnTo>
                  <a:lnTo>
                    <a:pt x="1555" y="1402"/>
                  </a:lnTo>
                  <a:lnTo>
                    <a:pt x="1535" y="1396"/>
                  </a:lnTo>
                  <a:lnTo>
                    <a:pt x="1549" y="1381"/>
                  </a:lnTo>
                  <a:close/>
                  <a:moveTo>
                    <a:pt x="1521" y="1413"/>
                  </a:moveTo>
                  <a:lnTo>
                    <a:pt x="1390" y="1298"/>
                  </a:lnTo>
                  <a:lnTo>
                    <a:pt x="1417" y="1265"/>
                  </a:lnTo>
                  <a:lnTo>
                    <a:pt x="1549" y="1381"/>
                  </a:lnTo>
                  <a:lnTo>
                    <a:pt x="1521" y="1413"/>
                  </a:lnTo>
                  <a:close/>
                  <a:moveTo>
                    <a:pt x="1413" y="1263"/>
                  </a:moveTo>
                  <a:lnTo>
                    <a:pt x="1415" y="1264"/>
                  </a:lnTo>
                  <a:lnTo>
                    <a:pt x="1417" y="1265"/>
                  </a:lnTo>
                  <a:lnTo>
                    <a:pt x="1404" y="1282"/>
                  </a:lnTo>
                  <a:lnTo>
                    <a:pt x="1413" y="1263"/>
                  </a:lnTo>
                  <a:close/>
                  <a:moveTo>
                    <a:pt x="1393" y="1300"/>
                  </a:moveTo>
                  <a:lnTo>
                    <a:pt x="1300" y="1249"/>
                  </a:lnTo>
                  <a:lnTo>
                    <a:pt x="1320" y="1212"/>
                  </a:lnTo>
                  <a:lnTo>
                    <a:pt x="1413" y="1263"/>
                  </a:lnTo>
                  <a:lnTo>
                    <a:pt x="1393" y="1300"/>
                  </a:lnTo>
                  <a:close/>
                  <a:moveTo>
                    <a:pt x="1305" y="1210"/>
                  </a:moveTo>
                  <a:lnTo>
                    <a:pt x="1313" y="1208"/>
                  </a:lnTo>
                  <a:lnTo>
                    <a:pt x="1320" y="1212"/>
                  </a:lnTo>
                  <a:lnTo>
                    <a:pt x="1309" y="1230"/>
                  </a:lnTo>
                  <a:lnTo>
                    <a:pt x="1305" y="1210"/>
                  </a:lnTo>
                  <a:close/>
                  <a:moveTo>
                    <a:pt x="1315" y="1251"/>
                  </a:moveTo>
                  <a:lnTo>
                    <a:pt x="1158" y="1289"/>
                  </a:lnTo>
                  <a:lnTo>
                    <a:pt x="1149" y="1248"/>
                  </a:lnTo>
                  <a:lnTo>
                    <a:pt x="1305" y="1210"/>
                  </a:lnTo>
                  <a:lnTo>
                    <a:pt x="1315" y="1251"/>
                  </a:lnTo>
                  <a:close/>
                  <a:moveTo>
                    <a:pt x="1132" y="1267"/>
                  </a:moveTo>
                  <a:lnTo>
                    <a:pt x="1133" y="1251"/>
                  </a:lnTo>
                  <a:lnTo>
                    <a:pt x="1149" y="1248"/>
                  </a:lnTo>
                  <a:lnTo>
                    <a:pt x="1153" y="1269"/>
                  </a:lnTo>
                  <a:lnTo>
                    <a:pt x="1132" y="1267"/>
                  </a:lnTo>
                  <a:close/>
                  <a:moveTo>
                    <a:pt x="1174" y="1270"/>
                  </a:moveTo>
                  <a:lnTo>
                    <a:pt x="1168" y="1366"/>
                  </a:lnTo>
                  <a:lnTo>
                    <a:pt x="1126" y="1364"/>
                  </a:lnTo>
                  <a:lnTo>
                    <a:pt x="1132" y="1267"/>
                  </a:lnTo>
                  <a:lnTo>
                    <a:pt x="1174" y="1270"/>
                  </a:lnTo>
                  <a:close/>
                  <a:moveTo>
                    <a:pt x="1127" y="1370"/>
                  </a:moveTo>
                  <a:lnTo>
                    <a:pt x="1126" y="1367"/>
                  </a:lnTo>
                  <a:lnTo>
                    <a:pt x="1126" y="1364"/>
                  </a:lnTo>
                  <a:lnTo>
                    <a:pt x="1147" y="1365"/>
                  </a:lnTo>
                  <a:lnTo>
                    <a:pt x="1127" y="1370"/>
                  </a:lnTo>
                  <a:close/>
                  <a:moveTo>
                    <a:pt x="1168" y="1359"/>
                  </a:moveTo>
                  <a:lnTo>
                    <a:pt x="1211" y="1532"/>
                  </a:lnTo>
                  <a:lnTo>
                    <a:pt x="1171" y="1543"/>
                  </a:lnTo>
                  <a:lnTo>
                    <a:pt x="1127" y="1370"/>
                  </a:lnTo>
                  <a:lnTo>
                    <a:pt x="1168" y="1359"/>
                  </a:lnTo>
                  <a:close/>
                  <a:moveTo>
                    <a:pt x="1171" y="1545"/>
                  </a:moveTo>
                  <a:lnTo>
                    <a:pt x="1171" y="1543"/>
                  </a:lnTo>
                  <a:lnTo>
                    <a:pt x="1190" y="1537"/>
                  </a:lnTo>
                  <a:lnTo>
                    <a:pt x="1171" y="1545"/>
                  </a:lnTo>
                  <a:close/>
                  <a:moveTo>
                    <a:pt x="1210" y="1530"/>
                  </a:moveTo>
                  <a:lnTo>
                    <a:pt x="1286" y="1748"/>
                  </a:lnTo>
                  <a:lnTo>
                    <a:pt x="1246" y="1762"/>
                  </a:lnTo>
                  <a:lnTo>
                    <a:pt x="1171" y="1545"/>
                  </a:lnTo>
                  <a:lnTo>
                    <a:pt x="1210" y="1530"/>
                  </a:lnTo>
                  <a:close/>
                  <a:moveTo>
                    <a:pt x="1286" y="1748"/>
                  </a:moveTo>
                  <a:lnTo>
                    <a:pt x="1288" y="1754"/>
                  </a:lnTo>
                  <a:lnTo>
                    <a:pt x="1286" y="1762"/>
                  </a:lnTo>
                  <a:lnTo>
                    <a:pt x="1266" y="1754"/>
                  </a:lnTo>
                  <a:lnTo>
                    <a:pt x="1286" y="1748"/>
                  </a:lnTo>
                  <a:close/>
                  <a:moveTo>
                    <a:pt x="1286" y="1762"/>
                  </a:moveTo>
                  <a:lnTo>
                    <a:pt x="1229" y="1922"/>
                  </a:lnTo>
                  <a:lnTo>
                    <a:pt x="1190" y="1908"/>
                  </a:lnTo>
                  <a:lnTo>
                    <a:pt x="1246" y="1748"/>
                  </a:lnTo>
                  <a:lnTo>
                    <a:pt x="1286" y="1762"/>
                  </a:lnTo>
                  <a:close/>
                  <a:moveTo>
                    <a:pt x="1229" y="1922"/>
                  </a:moveTo>
                  <a:lnTo>
                    <a:pt x="1204" y="1993"/>
                  </a:lnTo>
                  <a:lnTo>
                    <a:pt x="1189" y="1919"/>
                  </a:lnTo>
                  <a:lnTo>
                    <a:pt x="1210" y="1914"/>
                  </a:lnTo>
                  <a:lnTo>
                    <a:pt x="1229" y="1922"/>
                  </a:lnTo>
                  <a:close/>
                  <a:moveTo>
                    <a:pt x="1189" y="1919"/>
                  </a:moveTo>
                  <a:lnTo>
                    <a:pt x="1152" y="1733"/>
                  </a:lnTo>
                  <a:lnTo>
                    <a:pt x="1192" y="1725"/>
                  </a:lnTo>
                  <a:lnTo>
                    <a:pt x="1230" y="1910"/>
                  </a:lnTo>
                  <a:lnTo>
                    <a:pt x="1189" y="1919"/>
                  </a:lnTo>
                  <a:close/>
                  <a:moveTo>
                    <a:pt x="1191" y="1722"/>
                  </a:moveTo>
                  <a:lnTo>
                    <a:pt x="1192" y="1723"/>
                  </a:lnTo>
                  <a:lnTo>
                    <a:pt x="1192" y="1725"/>
                  </a:lnTo>
                  <a:lnTo>
                    <a:pt x="1172" y="1729"/>
                  </a:lnTo>
                  <a:lnTo>
                    <a:pt x="1191" y="1722"/>
                  </a:lnTo>
                  <a:close/>
                  <a:moveTo>
                    <a:pt x="1153" y="1737"/>
                  </a:moveTo>
                  <a:lnTo>
                    <a:pt x="1047" y="1468"/>
                  </a:lnTo>
                  <a:lnTo>
                    <a:pt x="1085" y="1453"/>
                  </a:lnTo>
                  <a:lnTo>
                    <a:pt x="1191" y="1722"/>
                  </a:lnTo>
                  <a:lnTo>
                    <a:pt x="1153" y="1737"/>
                  </a:lnTo>
                  <a:close/>
                  <a:moveTo>
                    <a:pt x="1047" y="1468"/>
                  </a:moveTo>
                  <a:lnTo>
                    <a:pt x="1045" y="1466"/>
                  </a:lnTo>
                  <a:lnTo>
                    <a:pt x="1045" y="1465"/>
                  </a:lnTo>
                  <a:lnTo>
                    <a:pt x="1066" y="1461"/>
                  </a:lnTo>
                  <a:lnTo>
                    <a:pt x="1047" y="1468"/>
                  </a:lnTo>
                  <a:close/>
                  <a:moveTo>
                    <a:pt x="1045" y="1465"/>
                  </a:moveTo>
                  <a:lnTo>
                    <a:pt x="1021" y="1337"/>
                  </a:lnTo>
                  <a:lnTo>
                    <a:pt x="1061" y="1329"/>
                  </a:lnTo>
                  <a:lnTo>
                    <a:pt x="1086" y="1457"/>
                  </a:lnTo>
                  <a:lnTo>
                    <a:pt x="1045" y="1465"/>
                  </a:lnTo>
                  <a:close/>
                  <a:moveTo>
                    <a:pt x="1043" y="1312"/>
                  </a:moveTo>
                  <a:lnTo>
                    <a:pt x="1058" y="1314"/>
                  </a:lnTo>
                  <a:lnTo>
                    <a:pt x="1061" y="1329"/>
                  </a:lnTo>
                  <a:lnTo>
                    <a:pt x="1040" y="1333"/>
                  </a:lnTo>
                  <a:lnTo>
                    <a:pt x="1043" y="1312"/>
                  </a:lnTo>
                  <a:close/>
                  <a:moveTo>
                    <a:pt x="1038" y="1354"/>
                  </a:moveTo>
                  <a:lnTo>
                    <a:pt x="838" y="1329"/>
                  </a:lnTo>
                  <a:lnTo>
                    <a:pt x="844" y="1286"/>
                  </a:lnTo>
                  <a:lnTo>
                    <a:pt x="1043" y="1312"/>
                  </a:lnTo>
                  <a:lnTo>
                    <a:pt x="1038" y="1354"/>
                  </a:lnTo>
                  <a:close/>
                  <a:moveTo>
                    <a:pt x="821" y="1312"/>
                  </a:moveTo>
                  <a:lnTo>
                    <a:pt x="815" y="1282"/>
                  </a:lnTo>
                  <a:lnTo>
                    <a:pt x="844" y="1286"/>
                  </a:lnTo>
                  <a:lnTo>
                    <a:pt x="840" y="1307"/>
                  </a:lnTo>
                  <a:lnTo>
                    <a:pt x="821" y="1312"/>
                  </a:lnTo>
                  <a:close/>
                  <a:moveTo>
                    <a:pt x="861" y="1302"/>
                  </a:moveTo>
                  <a:lnTo>
                    <a:pt x="892" y="1449"/>
                  </a:lnTo>
                  <a:lnTo>
                    <a:pt x="852" y="1459"/>
                  </a:lnTo>
                  <a:lnTo>
                    <a:pt x="821" y="1312"/>
                  </a:lnTo>
                  <a:lnTo>
                    <a:pt x="861" y="1302"/>
                  </a:lnTo>
                  <a:close/>
                  <a:moveTo>
                    <a:pt x="892" y="1449"/>
                  </a:moveTo>
                  <a:lnTo>
                    <a:pt x="893" y="1453"/>
                  </a:lnTo>
                  <a:lnTo>
                    <a:pt x="892" y="1455"/>
                  </a:lnTo>
                  <a:lnTo>
                    <a:pt x="872" y="1455"/>
                  </a:lnTo>
                  <a:lnTo>
                    <a:pt x="892" y="1449"/>
                  </a:lnTo>
                  <a:close/>
                  <a:moveTo>
                    <a:pt x="892" y="1455"/>
                  </a:moveTo>
                  <a:lnTo>
                    <a:pt x="886" y="1634"/>
                  </a:lnTo>
                  <a:lnTo>
                    <a:pt x="845" y="1633"/>
                  </a:lnTo>
                  <a:lnTo>
                    <a:pt x="851" y="1454"/>
                  </a:lnTo>
                  <a:lnTo>
                    <a:pt x="892" y="1455"/>
                  </a:lnTo>
                  <a:close/>
                  <a:moveTo>
                    <a:pt x="886" y="1634"/>
                  </a:moveTo>
                  <a:lnTo>
                    <a:pt x="886" y="1646"/>
                  </a:lnTo>
                  <a:lnTo>
                    <a:pt x="876" y="1652"/>
                  </a:lnTo>
                  <a:lnTo>
                    <a:pt x="865" y="1634"/>
                  </a:lnTo>
                  <a:lnTo>
                    <a:pt x="886" y="1634"/>
                  </a:lnTo>
                  <a:close/>
                  <a:moveTo>
                    <a:pt x="876" y="1652"/>
                  </a:moveTo>
                  <a:lnTo>
                    <a:pt x="713" y="1742"/>
                  </a:lnTo>
                  <a:lnTo>
                    <a:pt x="693" y="1705"/>
                  </a:lnTo>
                  <a:lnTo>
                    <a:pt x="856" y="1615"/>
                  </a:lnTo>
                  <a:lnTo>
                    <a:pt x="876" y="1652"/>
                  </a:lnTo>
                  <a:close/>
                  <a:moveTo>
                    <a:pt x="682" y="1725"/>
                  </a:moveTo>
                  <a:lnTo>
                    <a:pt x="681" y="1711"/>
                  </a:lnTo>
                  <a:lnTo>
                    <a:pt x="693" y="1705"/>
                  </a:lnTo>
                  <a:lnTo>
                    <a:pt x="703" y="1723"/>
                  </a:lnTo>
                  <a:lnTo>
                    <a:pt x="682" y="1725"/>
                  </a:lnTo>
                  <a:close/>
                  <a:moveTo>
                    <a:pt x="723" y="1720"/>
                  </a:moveTo>
                  <a:lnTo>
                    <a:pt x="742" y="1906"/>
                  </a:lnTo>
                  <a:lnTo>
                    <a:pt x="701" y="1910"/>
                  </a:lnTo>
                  <a:lnTo>
                    <a:pt x="682" y="1725"/>
                  </a:lnTo>
                  <a:lnTo>
                    <a:pt x="723" y="1720"/>
                  </a:lnTo>
                  <a:close/>
                  <a:moveTo>
                    <a:pt x="706" y="1922"/>
                  </a:moveTo>
                  <a:lnTo>
                    <a:pt x="702" y="1917"/>
                  </a:lnTo>
                  <a:lnTo>
                    <a:pt x="701" y="1910"/>
                  </a:lnTo>
                  <a:lnTo>
                    <a:pt x="721" y="1908"/>
                  </a:lnTo>
                  <a:lnTo>
                    <a:pt x="706" y="1922"/>
                  </a:lnTo>
                  <a:close/>
                  <a:moveTo>
                    <a:pt x="738" y="1894"/>
                  </a:moveTo>
                  <a:lnTo>
                    <a:pt x="907" y="2100"/>
                  </a:lnTo>
                  <a:lnTo>
                    <a:pt x="875" y="2127"/>
                  </a:lnTo>
                  <a:lnTo>
                    <a:pt x="706" y="1922"/>
                  </a:lnTo>
                  <a:lnTo>
                    <a:pt x="738" y="1894"/>
                  </a:lnTo>
                  <a:close/>
                  <a:moveTo>
                    <a:pt x="907" y="2100"/>
                  </a:moveTo>
                  <a:lnTo>
                    <a:pt x="984" y="2194"/>
                  </a:lnTo>
                  <a:lnTo>
                    <a:pt x="880" y="2131"/>
                  </a:lnTo>
                  <a:lnTo>
                    <a:pt x="891" y="2113"/>
                  </a:lnTo>
                  <a:lnTo>
                    <a:pt x="907" y="2100"/>
                  </a:lnTo>
                  <a:close/>
                  <a:moveTo>
                    <a:pt x="880" y="2131"/>
                  </a:moveTo>
                  <a:lnTo>
                    <a:pt x="699" y="2022"/>
                  </a:lnTo>
                  <a:lnTo>
                    <a:pt x="720" y="1986"/>
                  </a:lnTo>
                  <a:lnTo>
                    <a:pt x="902" y="2094"/>
                  </a:lnTo>
                  <a:lnTo>
                    <a:pt x="880" y="2131"/>
                  </a:lnTo>
                  <a:close/>
                  <a:moveTo>
                    <a:pt x="699" y="2022"/>
                  </a:moveTo>
                  <a:lnTo>
                    <a:pt x="696" y="2020"/>
                  </a:lnTo>
                  <a:lnTo>
                    <a:pt x="692" y="2017"/>
                  </a:lnTo>
                  <a:lnTo>
                    <a:pt x="709" y="2004"/>
                  </a:lnTo>
                  <a:lnTo>
                    <a:pt x="699" y="2022"/>
                  </a:lnTo>
                  <a:close/>
                  <a:moveTo>
                    <a:pt x="692" y="2017"/>
                  </a:moveTo>
                  <a:lnTo>
                    <a:pt x="592" y="1876"/>
                  </a:lnTo>
                  <a:lnTo>
                    <a:pt x="626" y="1851"/>
                  </a:lnTo>
                  <a:lnTo>
                    <a:pt x="727" y="1992"/>
                  </a:lnTo>
                  <a:lnTo>
                    <a:pt x="692" y="2017"/>
                  </a:lnTo>
                  <a:close/>
                  <a:moveTo>
                    <a:pt x="596" y="1848"/>
                  </a:moveTo>
                  <a:lnTo>
                    <a:pt x="613" y="1833"/>
                  </a:lnTo>
                  <a:lnTo>
                    <a:pt x="626" y="1851"/>
                  </a:lnTo>
                  <a:lnTo>
                    <a:pt x="610" y="1863"/>
                  </a:lnTo>
                  <a:lnTo>
                    <a:pt x="596" y="1848"/>
                  </a:lnTo>
                  <a:close/>
                  <a:moveTo>
                    <a:pt x="623" y="1879"/>
                  </a:moveTo>
                  <a:lnTo>
                    <a:pt x="541" y="1950"/>
                  </a:lnTo>
                  <a:lnTo>
                    <a:pt x="514" y="1917"/>
                  </a:lnTo>
                  <a:lnTo>
                    <a:pt x="596" y="1848"/>
                  </a:lnTo>
                  <a:lnTo>
                    <a:pt x="623" y="1879"/>
                  </a:lnTo>
                  <a:close/>
                  <a:moveTo>
                    <a:pt x="541" y="1950"/>
                  </a:moveTo>
                  <a:lnTo>
                    <a:pt x="540" y="1951"/>
                  </a:lnTo>
                  <a:lnTo>
                    <a:pt x="539" y="1952"/>
                  </a:lnTo>
                  <a:lnTo>
                    <a:pt x="528" y="1934"/>
                  </a:lnTo>
                  <a:lnTo>
                    <a:pt x="541" y="1950"/>
                  </a:lnTo>
                  <a:close/>
                  <a:moveTo>
                    <a:pt x="539" y="1952"/>
                  </a:moveTo>
                  <a:lnTo>
                    <a:pt x="522" y="1963"/>
                  </a:lnTo>
                  <a:lnTo>
                    <a:pt x="480" y="1985"/>
                  </a:lnTo>
                  <a:lnTo>
                    <a:pt x="455" y="1998"/>
                  </a:lnTo>
                  <a:lnTo>
                    <a:pt x="429" y="2009"/>
                  </a:lnTo>
                  <a:lnTo>
                    <a:pt x="417" y="2013"/>
                  </a:lnTo>
                  <a:lnTo>
                    <a:pt x="406" y="2016"/>
                  </a:lnTo>
                  <a:lnTo>
                    <a:pt x="394" y="2018"/>
                  </a:lnTo>
                  <a:lnTo>
                    <a:pt x="384" y="2019"/>
                  </a:lnTo>
                  <a:lnTo>
                    <a:pt x="384" y="1977"/>
                  </a:lnTo>
                  <a:lnTo>
                    <a:pt x="392" y="1976"/>
                  </a:lnTo>
                  <a:lnTo>
                    <a:pt x="400" y="1974"/>
                  </a:lnTo>
                  <a:lnTo>
                    <a:pt x="411" y="1971"/>
                  </a:lnTo>
                  <a:lnTo>
                    <a:pt x="421" y="1967"/>
                  </a:lnTo>
                  <a:lnTo>
                    <a:pt x="443" y="1958"/>
                  </a:lnTo>
                  <a:lnTo>
                    <a:pt x="465" y="1946"/>
                  </a:lnTo>
                  <a:lnTo>
                    <a:pt x="502" y="1925"/>
                  </a:lnTo>
                  <a:lnTo>
                    <a:pt x="517" y="1915"/>
                  </a:lnTo>
                  <a:lnTo>
                    <a:pt x="539" y="1952"/>
                  </a:lnTo>
                  <a:close/>
                  <a:moveTo>
                    <a:pt x="384" y="2019"/>
                  </a:moveTo>
                  <a:lnTo>
                    <a:pt x="374" y="2018"/>
                  </a:lnTo>
                  <a:lnTo>
                    <a:pt x="361" y="2014"/>
                  </a:lnTo>
                  <a:lnTo>
                    <a:pt x="346" y="2009"/>
                  </a:lnTo>
                  <a:lnTo>
                    <a:pt x="330" y="2001"/>
                  </a:lnTo>
                  <a:lnTo>
                    <a:pt x="295" y="1982"/>
                  </a:lnTo>
                  <a:lnTo>
                    <a:pt x="260" y="1960"/>
                  </a:lnTo>
                  <a:lnTo>
                    <a:pt x="226" y="1938"/>
                  </a:lnTo>
                  <a:lnTo>
                    <a:pt x="199" y="1919"/>
                  </a:lnTo>
                  <a:lnTo>
                    <a:pt x="179" y="1905"/>
                  </a:lnTo>
                  <a:lnTo>
                    <a:pt x="172" y="1901"/>
                  </a:lnTo>
                  <a:lnTo>
                    <a:pt x="196" y="1866"/>
                  </a:lnTo>
                  <a:lnTo>
                    <a:pt x="203" y="1871"/>
                  </a:lnTo>
                  <a:lnTo>
                    <a:pt x="220" y="1884"/>
                  </a:lnTo>
                  <a:lnTo>
                    <a:pt x="246" y="1901"/>
                  </a:lnTo>
                  <a:lnTo>
                    <a:pt x="276" y="1922"/>
                  </a:lnTo>
                  <a:lnTo>
                    <a:pt x="308" y="1942"/>
                  </a:lnTo>
                  <a:lnTo>
                    <a:pt x="339" y="1960"/>
                  </a:lnTo>
                  <a:lnTo>
                    <a:pt x="353" y="1966"/>
                  </a:lnTo>
                  <a:lnTo>
                    <a:pt x="365" y="1971"/>
                  </a:lnTo>
                  <a:lnTo>
                    <a:pt x="376" y="1976"/>
                  </a:lnTo>
                  <a:lnTo>
                    <a:pt x="384" y="1977"/>
                  </a:lnTo>
                  <a:lnTo>
                    <a:pt x="384" y="2019"/>
                  </a:lnTo>
                  <a:close/>
                  <a:moveTo>
                    <a:pt x="172" y="1901"/>
                  </a:moveTo>
                  <a:lnTo>
                    <a:pt x="107" y="1852"/>
                  </a:lnTo>
                  <a:lnTo>
                    <a:pt x="186" y="1861"/>
                  </a:lnTo>
                  <a:lnTo>
                    <a:pt x="184" y="1883"/>
                  </a:lnTo>
                  <a:lnTo>
                    <a:pt x="172" y="1901"/>
                  </a:lnTo>
                  <a:close/>
                  <a:moveTo>
                    <a:pt x="186" y="1861"/>
                  </a:moveTo>
                  <a:lnTo>
                    <a:pt x="349" y="1880"/>
                  </a:lnTo>
                  <a:lnTo>
                    <a:pt x="345" y="1923"/>
                  </a:lnTo>
                  <a:lnTo>
                    <a:pt x="182" y="1904"/>
                  </a:lnTo>
                  <a:lnTo>
                    <a:pt x="186" y="1861"/>
                  </a:lnTo>
                  <a:close/>
                  <a:moveTo>
                    <a:pt x="363" y="1915"/>
                  </a:moveTo>
                  <a:lnTo>
                    <a:pt x="356" y="1925"/>
                  </a:lnTo>
                  <a:lnTo>
                    <a:pt x="345" y="1923"/>
                  </a:lnTo>
                  <a:lnTo>
                    <a:pt x="347" y="1902"/>
                  </a:lnTo>
                  <a:lnTo>
                    <a:pt x="363" y="1915"/>
                  </a:lnTo>
                  <a:close/>
                  <a:moveTo>
                    <a:pt x="331" y="1888"/>
                  </a:moveTo>
                  <a:lnTo>
                    <a:pt x="463" y="1729"/>
                  </a:lnTo>
                  <a:lnTo>
                    <a:pt x="494" y="1755"/>
                  </a:lnTo>
                  <a:lnTo>
                    <a:pt x="363" y="1915"/>
                  </a:lnTo>
                  <a:lnTo>
                    <a:pt x="331" y="1888"/>
                  </a:lnTo>
                  <a:close/>
                  <a:moveTo>
                    <a:pt x="463" y="1729"/>
                  </a:moveTo>
                  <a:lnTo>
                    <a:pt x="593" y="1569"/>
                  </a:lnTo>
                  <a:lnTo>
                    <a:pt x="625" y="1596"/>
                  </a:lnTo>
                  <a:lnTo>
                    <a:pt x="494" y="1755"/>
                  </a:lnTo>
                  <a:lnTo>
                    <a:pt x="463" y="1729"/>
                  </a:lnTo>
                  <a:close/>
                  <a:moveTo>
                    <a:pt x="593" y="1569"/>
                  </a:moveTo>
                  <a:lnTo>
                    <a:pt x="595" y="1566"/>
                  </a:lnTo>
                  <a:lnTo>
                    <a:pt x="598" y="1564"/>
                  </a:lnTo>
                  <a:lnTo>
                    <a:pt x="610" y="1582"/>
                  </a:lnTo>
                  <a:lnTo>
                    <a:pt x="593" y="1569"/>
                  </a:lnTo>
                  <a:close/>
                  <a:moveTo>
                    <a:pt x="598" y="1564"/>
                  </a:moveTo>
                  <a:lnTo>
                    <a:pt x="717" y="1487"/>
                  </a:lnTo>
                  <a:lnTo>
                    <a:pt x="739" y="1523"/>
                  </a:lnTo>
                  <a:lnTo>
                    <a:pt x="620" y="1600"/>
                  </a:lnTo>
                  <a:lnTo>
                    <a:pt x="598" y="1564"/>
                  </a:lnTo>
                  <a:close/>
                  <a:moveTo>
                    <a:pt x="749" y="1504"/>
                  </a:moveTo>
                  <a:lnTo>
                    <a:pt x="749" y="1516"/>
                  </a:lnTo>
                  <a:lnTo>
                    <a:pt x="739" y="1523"/>
                  </a:lnTo>
                  <a:lnTo>
                    <a:pt x="729" y="1505"/>
                  </a:lnTo>
                  <a:lnTo>
                    <a:pt x="749" y="1504"/>
                  </a:lnTo>
                  <a:close/>
                  <a:moveTo>
                    <a:pt x="707" y="1507"/>
                  </a:moveTo>
                  <a:lnTo>
                    <a:pt x="694" y="1328"/>
                  </a:lnTo>
                  <a:lnTo>
                    <a:pt x="736" y="1324"/>
                  </a:lnTo>
                  <a:lnTo>
                    <a:pt x="749" y="1504"/>
                  </a:lnTo>
                  <a:lnTo>
                    <a:pt x="707" y="1507"/>
                  </a:lnTo>
                  <a:close/>
                  <a:moveTo>
                    <a:pt x="735" y="1319"/>
                  </a:moveTo>
                  <a:lnTo>
                    <a:pt x="736" y="1322"/>
                  </a:lnTo>
                  <a:lnTo>
                    <a:pt x="736" y="1324"/>
                  </a:lnTo>
                  <a:lnTo>
                    <a:pt x="715" y="1327"/>
                  </a:lnTo>
                  <a:lnTo>
                    <a:pt x="735" y="1319"/>
                  </a:lnTo>
                  <a:close/>
                  <a:moveTo>
                    <a:pt x="696" y="1334"/>
                  </a:moveTo>
                  <a:lnTo>
                    <a:pt x="658" y="1225"/>
                  </a:lnTo>
                  <a:lnTo>
                    <a:pt x="698" y="1211"/>
                  </a:lnTo>
                  <a:lnTo>
                    <a:pt x="735" y="1319"/>
                  </a:lnTo>
                  <a:lnTo>
                    <a:pt x="696" y="1334"/>
                  </a:lnTo>
                  <a:close/>
                  <a:moveTo>
                    <a:pt x="658" y="1225"/>
                  </a:moveTo>
                  <a:lnTo>
                    <a:pt x="656" y="1218"/>
                  </a:lnTo>
                  <a:lnTo>
                    <a:pt x="658" y="1213"/>
                  </a:lnTo>
                  <a:lnTo>
                    <a:pt x="678" y="1217"/>
                  </a:lnTo>
                  <a:lnTo>
                    <a:pt x="658" y="1225"/>
                  </a:lnTo>
                  <a:close/>
                  <a:moveTo>
                    <a:pt x="658" y="1213"/>
                  </a:moveTo>
                  <a:lnTo>
                    <a:pt x="696" y="1053"/>
                  </a:lnTo>
                  <a:lnTo>
                    <a:pt x="736" y="1063"/>
                  </a:lnTo>
                  <a:lnTo>
                    <a:pt x="699" y="1223"/>
                  </a:lnTo>
                  <a:lnTo>
                    <a:pt x="658" y="1213"/>
                  </a:lnTo>
                  <a:close/>
                  <a:moveTo>
                    <a:pt x="728" y="1041"/>
                  </a:moveTo>
                  <a:lnTo>
                    <a:pt x="739" y="1049"/>
                  </a:lnTo>
                  <a:lnTo>
                    <a:pt x="736" y="1063"/>
                  </a:lnTo>
                  <a:lnTo>
                    <a:pt x="715" y="1058"/>
                  </a:lnTo>
                  <a:lnTo>
                    <a:pt x="728" y="1041"/>
                  </a:lnTo>
                  <a:close/>
                  <a:moveTo>
                    <a:pt x="703" y="1074"/>
                  </a:moveTo>
                  <a:lnTo>
                    <a:pt x="553" y="960"/>
                  </a:lnTo>
                  <a:lnTo>
                    <a:pt x="579" y="925"/>
                  </a:lnTo>
                  <a:lnTo>
                    <a:pt x="728" y="1041"/>
                  </a:lnTo>
                  <a:lnTo>
                    <a:pt x="703" y="1074"/>
                  </a:lnTo>
                  <a:close/>
                  <a:moveTo>
                    <a:pt x="553" y="960"/>
                  </a:moveTo>
                  <a:lnTo>
                    <a:pt x="551" y="957"/>
                  </a:lnTo>
                  <a:lnTo>
                    <a:pt x="548" y="955"/>
                  </a:lnTo>
                  <a:lnTo>
                    <a:pt x="565" y="943"/>
                  </a:lnTo>
                  <a:lnTo>
                    <a:pt x="553" y="960"/>
                  </a:lnTo>
                  <a:close/>
                  <a:moveTo>
                    <a:pt x="548" y="955"/>
                  </a:moveTo>
                  <a:lnTo>
                    <a:pt x="454" y="814"/>
                  </a:lnTo>
                  <a:lnTo>
                    <a:pt x="488" y="790"/>
                  </a:lnTo>
                  <a:lnTo>
                    <a:pt x="583" y="930"/>
                  </a:lnTo>
                  <a:lnTo>
                    <a:pt x="548" y="955"/>
                  </a:lnTo>
                  <a:close/>
                  <a:moveTo>
                    <a:pt x="451" y="802"/>
                  </a:moveTo>
                  <a:lnTo>
                    <a:pt x="451" y="733"/>
                  </a:lnTo>
                  <a:lnTo>
                    <a:pt x="488" y="790"/>
                  </a:lnTo>
                  <a:lnTo>
                    <a:pt x="472" y="802"/>
                  </a:lnTo>
                  <a:lnTo>
                    <a:pt x="451" y="802"/>
                  </a:lnTo>
                  <a:close/>
                  <a:moveTo>
                    <a:pt x="493" y="802"/>
                  </a:moveTo>
                  <a:lnTo>
                    <a:pt x="493" y="1032"/>
                  </a:lnTo>
                  <a:lnTo>
                    <a:pt x="451" y="1032"/>
                  </a:lnTo>
                  <a:lnTo>
                    <a:pt x="451" y="802"/>
                  </a:lnTo>
                  <a:lnTo>
                    <a:pt x="493" y="802"/>
                  </a:lnTo>
                  <a:close/>
                  <a:moveTo>
                    <a:pt x="451" y="1037"/>
                  </a:moveTo>
                  <a:lnTo>
                    <a:pt x="451" y="1034"/>
                  </a:lnTo>
                  <a:lnTo>
                    <a:pt x="451" y="1032"/>
                  </a:lnTo>
                  <a:lnTo>
                    <a:pt x="472" y="1032"/>
                  </a:lnTo>
                  <a:lnTo>
                    <a:pt x="451" y="1037"/>
                  </a:lnTo>
                  <a:close/>
                  <a:moveTo>
                    <a:pt x="492" y="1027"/>
                  </a:moveTo>
                  <a:lnTo>
                    <a:pt x="536" y="1212"/>
                  </a:lnTo>
                  <a:lnTo>
                    <a:pt x="496" y="1223"/>
                  </a:lnTo>
                  <a:lnTo>
                    <a:pt x="451" y="1037"/>
                  </a:lnTo>
                  <a:lnTo>
                    <a:pt x="492" y="1027"/>
                  </a:lnTo>
                  <a:close/>
                  <a:moveTo>
                    <a:pt x="536" y="1212"/>
                  </a:moveTo>
                  <a:lnTo>
                    <a:pt x="538" y="1222"/>
                  </a:lnTo>
                  <a:lnTo>
                    <a:pt x="533" y="1229"/>
                  </a:lnTo>
                  <a:lnTo>
                    <a:pt x="515" y="1217"/>
                  </a:lnTo>
                  <a:lnTo>
                    <a:pt x="536" y="1212"/>
                  </a:lnTo>
                  <a:close/>
                  <a:moveTo>
                    <a:pt x="533" y="1229"/>
                  </a:moveTo>
                  <a:lnTo>
                    <a:pt x="401" y="1428"/>
                  </a:lnTo>
                  <a:lnTo>
                    <a:pt x="367" y="1404"/>
                  </a:lnTo>
                  <a:lnTo>
                    <a:pt x="499" y="1206"/>
                  </a:lnTo>
                  <a:lnTo>
                    <a:pt x="533" y="1229"/>
                  </a:lnTo>
                  <a:close/>
                  <a:moveTo>
                    <a:pt x="401" y="1428"/>
                  </a:moveTo>
                  <a:lnTo>
                    <a:pt x="397" y="1435"/>
                  </a:lnTo>
                  <a:lnTo>
                    <a:pt x="389" y="1437"/>
                  </a:lnTo>
                  <a:lnTo>
                    <a:pt x="384" y="1415"/>
                  </a:lnTo>
                  <a:lnTo>
                    <a:pt x="401" y="1428"/>
                  </a:lnTo>
                  <a:close/>
                  <a:moveTo>
                    <a:pt x="389" y="1437"/>
                  </a:moveTo>
                  <a:lnTo>
                    <a:pt x="208" y="1481"/>
                  </a:lnTo>
                  <a:lnTo>
                    <a:pt x="197" y="1440"/>
                  </a:lnTo>
                  <a:lnTo>
                    <a:pt x="380" y="1395"/>
                  </a:lnTo>
                  <a:lnTo>
                    <a:pt x="389" y="1437"/>
                  </a:lnTo>
                  <a:close/>
                  <a:moveTo>
                    <a:pt x="208" y="1481"/>
                  </a:moveTo>
                  <a:lnTo>
                    <a:pt x="112" y="1505"/>
                  </a:lnTo>
                  <a:lnTo>
                    <a:pt x="190" y="1444"/>
                  </a:lnTo>
                  <a:lnTo>
                    <a:pt x="203" y="1461"/>
                  </a:lnTo>
                  <a:lnTo>
                    <a:pt x="208" y="1481"/>
                  </a:lnTo>
                  <a:close/>
                  <a:moveTo>
                    <a:pt x="190" y="1444"/>
                  </a:moveTo>
                  <a:lnTo>
                    <a:pt x="322" y="1341"/>
                  </a:lnTo>
                  <a:lnTo>
                    <a:pt x="347" y="1375"/>
                  </a:lnTo>
                  <a:lnTo>
                    <a:pt x="215" y="1478"/>
                  </a:lnTo>
                  <a:lnTo>
                    <a:pt x="190" y="1444"/>
                  </a:lnTo>
                  <a:close/>
                  <a:moveTo>
                    <a:pt x="352" y="1370"/>
                  </a:moveTo>
                  <a:lnTo>
                    <a:pt x="350" y="1373"/>
                  </a:lnTo>
                  <a:lnTo>
                    <a:pt x="347" y="1375"/>
                  </a:lnTo>
                  <a:lnTo>
                    <a:pt x="334" y="1358"/>
                  </a:lnTo>
                  <a:lnTo>
                    <a:pt x="352" y="1370"/>
                  </a:lnTo>
                  <a:close/>
                  <a:moveTo>
                    <a:pt x="317" y="1347"/>
                  </a:moveTo>
                  <a:lnTo>
                    <a:pt x="436" y="1168"/>
                  </a:lnTo>
                  <a:lnTo>
                    <a:pt x="470" y="1191"/>
                  </a:lnTo>
                  <a:lnTo>
                    <a:pt x="352" y="1370"/>
                  </a:lnTo>
                  <a:lnTo>
                    <a:pt x="317" y="1347"/>
                  </a:lnTo>
                  <a:close/>
                  <a:moveTo>
                    <a:pt x="474" y="1182"/>
                  </a:moveTo>
                  <a:lnTo>
                    <a:pt x="473" y="1187"/>
                  </a:lnTo>
                  <a:lnTo>
                    <a:pt x="470" y="1191"/>
                  </a:lnTo>
                  <a:lnTo>
                    <a:pt x="453" y="1179"/>
                  </a:lnTo>
                  <a:lnTo>
                    <a:pt x="474" y="1182"/>
                  </a:lnTo>
                  <a:close/>
                  <a:moveTo>
                    <a:pt x="433" y="1176"/>
                  </a:moveTo>
                  <a:lnTo>
                    <a:pt x="451" y="1029"/>
                  </a:lnTo>
                  <a:lnTo>
                    <a:pt x="493" y="1035"/>
                  </a:lnTo>
                  <a:lnTo>
                    <a:pt x="474" y="1182"/>
                  </a:lnTo>
                  <a:lnTo>
                    <a:pt x="433" y="1176"/>
                  </a:lnTo>
                  <a:close/>
                  <a:moveTo>
                    <a:pt x="491" y="1023"/>
                  </a:moveTo>
                  <a:lnTo>
                    <a:pt x="494" y="1029"/>
                  </a:lnTo>
                  <a:lnTo>
                    <a:pt x="493" y="1035"/>
                  </a:lnTo>
                  <a:lnTo>
                    <a:pt x="472" y="1032"/>
                  </a:lnTo>
                  <a:lnTo>
                    <a:pt x="491" y="1023"/>
                  </a:lnTo>
                  <a:close/>
                  <a:moveTo>
                    <a:pt x="453" y="1042"/>
                  </a:moveTo>
                  <a:lnTo>
                    <a:pt x="371" y="875"/>
                  </a:lnTo>
                  <a:lnTo>
                    <a:pt x="409" y="856"/>
                  </a:lnTo>
                  <a:lnTo>
                    <a:pt x="491" y="1023"/>
                  </a:lnTo>
                  <a:lnTo>
                    <a:pt x="453" y="1042"/>
                  </a:lnTo>
                  <a:close/>
                  <a:moveTo>
                    <a:pt x="371" y="875"/>
                  </a:moveTo>
                  <a:lnTo>
                    <a:pt x="368" y="868"/>
                  </a:lnTo>
                  <a:lnTo>
                    <a:pt x="370" y="859"/>
                  </a:lnTo>
                  <a:lnTo>
                    <a:pt x="390" y="866"/>
                  </a:lnTo>
                  <a:lnTo>
                    <a:pt x="371" y="875"/>
                  </a:lnTo>
                  <a:close/>
                  <a:moveTo>
                    <a:pt x="370" y="859"/>
                  </a:moveTo>
                  <a:lnTo>
                    <a:pt x="434" y="649"/>
                  </a:lnTo>
                  <a:lnTo>
                    <a:pt x="473" y="661"/>
                  </a:lnTo>
                  <a:lnTo>
                    <a:pt x="411" y="872"/>
                  </a:lnTo>
                  <a:lnTo>
                    <a:pt x="370" y="859"/>
                  </a:lnTo>
                  <a:close/>
                  <a:moveTo>
                    <a:pt x="473" y="650"/>
                  </a:moveTo>
                  <a:lnTo>
                    <a:pt x="475" y="656"/>
                  </a:lnTo>
                  <a:lnTo>
                    <a:pt x="473" y="661"/>
                  </a:lnTo>
                  <a:lnTo>
                    <a:pt x="453" y="655"/>
                  </a:lnTo>
                  <a:lnTo>
                    <a:pt x="473" y="650"/>
                  </a:lnTo>
                  <a:close/>
                  <a:moveTo>
                    <a:pt x="433" y="659"/>
                  </a:moveTo>
                  <a:lnTo>
                    <a:pt x="395" y="487"/>
                  </a:lnTo>
                  <a:lnTo>
                    <a:pt x="436" y="477"/>
                  </a:lnTo>
                  <a:lnTo>
                    <a:pt x="473" y="650"/>
                  </a:lnTo>
                  <a:lnTo>
                    <a:pt x="433" y="659"/>
                  </a:lnTo>
                  <a:close/>
                  <a:moveTo>
                    <a:pt x="431" y="469"/>
                  </a:moveTo>
                  <a:lnTo>
                    <a:pt x="435" y="473"/>
                  </a:lnTo>
                  <a:lnTo>
                    <a:pt x="436" y="477"/>
                  </a:lnTo>
                  <a:lnTo>
                    <a:pt x="416" y="482"/>
                  </a:lnTo>
                  <a:lnTo>
                    <a:pt x="431" y="469"/>
                  </a:lnTo>
                  <a:close/>
                  <a:moveTo>
                    <a:pt x="399" y="495"/>
                  </a:moveTo>
                  <a:lnTo>
                    <a:pt x="306" y="381"/>
                  </a:lnTo>
                  <a:lnTo>
                    <a:pt x="337" y="353"/>
                  </a:lnTo>
                  <a:lnTo>
                    <a:pt x="431" y="469"/>
                  </a:lnTo>
                  <a:lnTo>
                    <a:pt x="399" y="495"/>
                  </a:lnTo>
                  <a:close/>
                  <a:moveTo>
                    <a:pt x="303" y="359"/>
                  </a:moveTo>
                  <a:lnTo>
                    <a:pt x="317" y="327"/>
                  </a:lnTo>
                  <a:lnTo>
                    <a:pt x="337" y="353"/>
                  </a:lnTo>
                  <a:lnTo>
                    <a:pt x="322" y="367"/>
                  </a:lnTo>
                  <a:lnTo>
                    <a:pt x="303" y="359"/>
                  </a:lnTo>
                  <a:close/>
                  <a:moveTo>
                    <a:pt x="340" y="375"/>
                  </a:moveTo>
                  <a:lnTo>
                    <a:pt x="284" y="504"/>
                  </a:lnTo>
                  <a:lnTo>
                    <a:pt x="246" y="486"/>
                  </a:lnTo>
                  <a:lnTo>
                    <a:pt x="303" y="359"/>
                  </a:lnTo>
                  <a:lnTo>
                    <a:pt x="340" y="375"/>
                  </a:lnTo>
                  <a:close/>
                  <a:moveTo>
                    <a:pt x="284" y="504"/>
                  </a:moveTo>
                  <a:lnTo>
                    <a:pt x="282" y="508"/>
                  </a:lnTo>
                  <a:lnTo>
                    <a:pt x="278" y="511"/>
                  </a:lnTo>
                  <a:lnTo>
                    <a:pt x="266" y="495"/>
                  </a:lnTo>
                  <a:lnTo>
                    <a:pt x="284" y="504"/>
                  </a:lnTo>
                  <a:close/>
                  <a:moveTo>
                    <a:pt x="278" y="511"/>
                  </a:moveTo>
                  <a:lnTo>
                    <a:pt x="85" y="671"/>
                  </a:lnTo>
                  <a:lnTo>
                    <a:pt x="59" y="638"/>
                  </a:lnTo>
                  <a:lnTo>
                    <a:pt x="252" y="478"/>
                  </a:lnTo>
                  <a:lnTo>
                    <a:pt x="278" y="511"/>
                  </a:lnTo>
                  <a:close/>
                  <a:moveTo>
                    <a:pt x="85" y="671"/>
                  </a:moveTo>
                  <a:lnTo>
                    <a:pt x="0" y="742"/>
                  </a:lnTo>
                  <a:lnTo>
                    <a:pt x="54" y="644"/>
                  </a:lnTo>
                  <a:lnTo>
                    <a:pt x="71" y="655"/>
                  </a:lnTo>
                  <a:lnTo>
                    <a:pt x="85" y="671"/>
                  </a:lnTo>
                  <a:close/>
                  <a:moveTo>
                    <a:pt x="54" y="644"/>
                  </a:moveTo>
                  <a:lnTo>
                    <a:pt x="235" y="318"/>
                  </a:lnTo>
                  <a:lnTo>
                    <a:pt x="271" y="339"/>
                  </a:lnTo>
                  <a:lnTo>
                    <a:pt x="90" y="666"/>
                  </a:lnTo>
                  <a:lnTo>
                    <a:pt x="54" y="644"/>
                  </a:lnTo>
                  <a:close/>
                  <a:moveTo>
                    <a:pt x="271" y="317"/>
                  </a:moveTo>
                  <a:lnTo>
                    <a:pt x="277" y="328"/>
                  </a:lnTo>
                  <a:lnTo>
                    <a:pt x="271" y="339"/>
                  </a:lnTo>
                  <a:lnTo>
                    <a:pt x="253" y="329"/>
                  </a:lnTo>
                  <a:lnTo>
                    <a:pt x="271" y="317"/>
                  </a:lnTo>
                  <a:close/>
                  <a:moveTo>
                    <a:pt x="235" y="339"/>
                  </a:moveTo>
                  <a:lnTo>
                    <a:pt x="173" y="238"/>
                  </a:lnTo>
                  <a:lnTo>
                    <a:pt x="208" y="215"/>
                  </a:lnTo>
                  <a:lnTo>
                    <a:pt x="271" y="317"/>
                  </a:lnTo>
                  <a:lnTo>
                    <a:pt x="235" y="339"/>
                  </a:lnTo>
                  <a:close/>
                  <a:moveTo>
                    <a:pt x="173" y="238"/>
                  </a:moveTo>
                  <a:lnTo>
                    <a:pt x="172" y="237"/>
                  </a:lnTo>
                  <a:lnTo>
                    <a:pt x="172" y="235"/>
                  </a:lnTo>
                  <a:lnTo>
                    <a:pt x="190" y="226"/>
                  </a:lnTo>
                  <a:lnTo>
                    <a:pt x="173" y="238"/>
                  </a:lnTo>
                  <a:close/>
                  <a:moveTo>
                    <a:pt x="172" y="235"/>
                  </a:moveTo>
                  <a:lnTo>
                    <a:pt x="141" y="165"/>
                  </a:lnTo>
                  <a:lnTo>
                    <a:pt x="178" y="147"/>
                  </a:lnTo>
                  <a:lnTo>
                    <a:pt x="209" y="218"/>
                  </a:lnTo>
                  <a:lnTo>
                    <a:pt x="172" y="235"/>
                  </a:lnTo>
                  <a:close/>
                  <a:moveTo>
                    <a:pt x="141" y="165"/>
                  </a:moveTo>
                  <a:lnTo>
                    <a:pt x="134" y="151"/>
                  </a:lnTo>
                  <a:lnTo>
                    <a:pt x="145" y="140"/>
                  </a:lnTo>
                  <a:lnTo>
                    <a:pt x="159" y="156"/>
                  </a:lnTo>
                  <a:lnTo>
                    <a:pt x="141" y="165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9" name="Freeform 20"/>
            <p:cNvSpPr>
              <a:spLocks/>
            </p:cNvSpPr>
            <p:nvPr/>
          </p:nvSpPr>
          <p:spPr bwMode="auto">
            <a:xfrm>
              <a:off x="6765755" y="2185587"/>
              <a:ext cx="559217" cy="403789"/>
            </a:xfrm>
            <a:custGeom>
              <a:avLst/>
              <a:gdLst>
                <a:gd name="T0" fmla="*/ 2147483646 w 1229"/>
                <a:gd name="T1" fmla="*/ 2147483646 h 890"/>
                <a:gd name="T2" fmla="*/ 2147483646 w 1229"/>
                <a:gd name="T3" fmla="*/ 2147483646 h 890"/>
                <a:gd name="T4" fmla="*/ 2147483646 w 1229"/>
                <a:gd name="T5" fmla="*/ 2147483646 h 890"/>
                <a:gd name="T6" fmla="*/ 2147483646 w 1229"/>
                <a:gd name="T7" fmla="*/ 2147483646 h 890"/>
                <a:gd name="T8" fmla="*/ 2147483646 w 1229"/>
                <a:gd name="T9" fmla="*/ 2147483646 h 890"/>
                <a:gd name="T10" fmla="*/ 2147483646 w 1229"/>
                <a:gd name="T11" fmla="*/ 2147483646 h 890"/>
                <a:gd name="T12" fmla="*/ 2147483646 w 1229"/>
                <a:gd name="T13" fmla="*/ 2147483646 h 890"/>
                <a:gd name="T14" fmla="*/ 2147483646 w 1229"/>
                <a:gd name="T15" fmla="*/ 2147483646 h 890"/>
                <a:gd name="T16" fmla="*/ 2147483646 w 1229"/>
                <a:gd name="T17" fmla="*/ 2147483646 h 890"/>
                <a:gd name="T18" fmla="*/ 2147483646 w 1229"/>
                <a:gd name="T19" fmla="*/ 2147483646 h 890"/>
                <a:gd name="T20" fmla="*/ 2147483646 w 1229"/>
                <a:gd name="T21" fmla="*/ 2147483646 h 890"/>
                <a:gd name="T22" fmla="*/ 2147483646 w 1229"/>
                <a:gd name="T23" fmla="*/ 2147483646 h 890"/>
                <a:gd name="T24" fmla="*/ 2147483646 w 1229"/>
                <a:gd name="T25" fmla="*/ 2147483646 h 890"/>
                <a:gd name="T26" fmla="*/ 2147483646 w 1229"/>
                <a:gd name="T27" fmla="*/ 2147483646 h 890"/>
                <a:gd name="T28" fmla="*/ 2147483646 w 1229"/>
                <a:gd name="T29" fmla="*/ 2147483646 h 890"/>
                <a:gd name="T30" fmla="*/ 2147483646 w 1229"/>
                <a:gd name="T31" fmla="*/ 2147483646 h 890"/>
                <a:gd name="T32" fmla="*/ 2147483646 w 1229"/>
                <a:gd name="T33" fmla="*/ 2147483646 h 890"/>
                <a:gd name="T34" fmla="*/ 2147483646 w 1229"/>
                <a:gd name="T35" fmla="*/ 2147483646 h 890"/>
                <a:gd name="T36" fmla="*/ 2147483646 w 1229"/>
                <a:gd name="T37" fmla="*/ 2147483646 h 890"/>
                <a:gd name="T38" fmla="*/ 2147483646 w 1229"/>
                <a:gd name="T39" fmla="*/ 2147483646 h 890"/>
                <a:gd name="T40" fmla="*/ 2147483646 w 1229"/>
                <a:gd name="T41" fmla="*/ 2147483646 h 890"/>
                <a:gd name="T42" fmla="*/ 2147483646 w 1229"/>
                <a:gd name="T43" fmla="*/ 2147483646 h 890"/>
                <a:gd name="T44" fmla="*/ 2147483646 w 1229"/>
                <a:gd name="T45" fmla="*/ 2147483646 h 890"/>
                <a:gd name="T46" fmla="*/ 2147483646 w 1229"/>
                <a:gd name="T47" fmla="*/ 2147483646 h 890"/>
                <a:gd name="T48" fmla="*/ 2147483646 w 1229"/>
                <a:gd name="T49" fmla="*/ 2147483646 h 890"/>
                <a:gd name="T50" fmla="*/ 2147483646 w 1229"/>
                <a:gd name="T51" fmla="*/ 2147483646 h 890"/>
                <a:gd name="T52" fmla="*/ 2147483646 w 1229"/>
                <a:gd name="T53" fmla="*/ 0 h 890"/>
                <a:gd name="T54" fmla="*/ 2147483646 w 1229"/>
                <a:gd name="T55" fmla="*/ 2147483646 h 890"/>
                <a:gd name="T56" fmla="*/ 2147483646 w 1229"/>
                <a:gd name="T57" fmla="*/ 2147483646 h 890"/>
                <a:gd name="T58" fmla="*/ 2147483646 w 1229"/>
                <a:gd name="T59" fmla="*/ 2147483646 h 890"/>
                <a:gd name="T60" fmla="*/ 2147483646 w 1229"/>
                <a:gd name="T61" fmla="*/ 2147483646 h 890"/>
                <a:gd name="T62" fmla="*/ 2147483646 w 1229"/>
                <a:gd name="T63" fmla="*/ 2147483646 h 890"/>
                <a:gd name="T64" fmla="*/ 2147483646 w 1229"/>
                <a:gd name="T65" fmla="*/ 2147483646 h 890"/>
                <a:gd name="T66" fmla="*/ 2147483646 w 1229"/>
                <a:gd name="T67" fmla="*/ 2147483646 h 890"/>
                <a:gd name="T68" fmla="*/ 2147483646 w 1229"/>
                <a:gd name="T69" fmla="*/ 2147483646 h 890"/>
                <a:gd name="T70" fmla="*/ 2147483646 w 1229"/>
                <a:gd name="T71" fmla="*/ 2147483646 h 890"/>
                <a:gd name="T72" fmla="*/ 2147483646 w 1229"/>
                <a:gd name="T73" fmla="*/ 2147483646 h 890"/>
                <a:gd name="T74" fmla="*/ 2147483646 w 1229"/>
                <a:gd name="T75" fmla="*/ 2147483646 h 890"/>
                <a:gd name="T76" fmla="*/ 2147483646 w 1229"/>
                <a:gd name="T77" fmla="*/ 2147483646 h 890"/>
                <a:gd name="T78" fmla="*/ 2147483646 w 1229"/>
                <a:gd name="T79" fmla="*/ 2147483646 h 890"/>
                <a:gd name="T80" fmla="*/ 2147483646 w 1229"/>
                <a:gd name="T81" fmla="*/ 2147483646 h 890"/>
                <a:gd name="T82" fmla="*/ 2147483646 w 1229"/>
                <a:gd name="T83" fmla="*/ 2147483646 h 890"/>
                <a:gd name="T84" fmla="*/ 2147483646 w 1229"/>
                <a:gd name="T85" fmla="*/ 2147483646 h 890"/>
                <a:gd name="T86" fmla="*/ 2147483646 w 1229"/>
                <a:gd name="T87" fmla="*/ 2147483646 h 890"/>
                <a:gd name="T88" fmla="*/ 2147483646 w 1229"/>
                <a:gd name="T89" fmla="*/ 2147483646 h 890"/>
                <a:gd name="T90" fmla="*/ 2147483646 w 1229"/>
                <a:gd name="T91" fmla="*/ 2147483646 h 890"/>
                <a:gd name="T92" fmla="*/ 2147483646 w 1229"/>
                <a:gd name="T93" fmla="*/ 2147483646 h 890"/>
                <a:gd name="T94" fmla="*/ 2147483646 w 1229"/>
                <a:gd name="T95" fmla="*/ 2147483646 h 890"/>
                <a:gd name="T96" fmla="*/ 2147483646 w 1229"/>
                <a:gd name="T97" fmla="*/ 2147483646 h 890"/>
                <a:gd name="T98" fmla="*/ 2147483646 w 1229"/>
                <a:gd name="T99" fmla="*/ 2147483646 h 890"/>
                <a:gd name="T100" fmla="*/ 2147483646 w 1229"/>
                <a:gd name="T101" fmla="*/ 2147483646 h 890"/>
                <a:gd name="T102" fmla="*/ 2147483646 w 1229"/>
                <a:gd name="T103" fmla="*/ 2147483646 h 890"/>
                <a:gd name="T104" fmla="*/ 2147483646 w 1229"/>
                <a:gd name="T105" fmla="*/ 2147483646 h 890"/>
                <a:gd name="T106" fmla="*/ 2147483646 w 1229"/>
                <a:gd name="T107" fmla="*/ 2147483646 h 890"/>
                <a:gd name="T108" fmla="*/ 2147483646 w 1229"/>
                <a:gd name="T109" fmla="*/ 2147483646 h 890"/>
                <a:gd name="T110" fmla="*/ 2147483646 w 1229"/>
                <a:gd name="T111" fmla="*/ 2147483646 h 890"/>
                <a:gd name="T112" fmla="*/ 2147483646 w 1229"/>
                <a:gd name="T113" fmla="*/ 2147483646 h 890"/>
                <a:gd name="T114" fmla="*/ 2147483646 w 1229"/>
                <a:gd name="T115" fmla="*/ 2147483646 h 890"/>
                <a:gd name="T116" fmla="*/ 2147483646 w 1229"/>
                <a:gd name="T117" fmla="*/ 2147483646 h 890"/>
                <a:gd name="T118" fmla="*/ 2147483646 w 1229"/>
                <a:gd name="T119" fmla="*/ 2147483646 h 8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9" h="890">
                  <a:moveTo>
                    <a:pt x="0" y="410"/>
                  </a:moveTo>
                  <a:lnTo>
                    <a:pt x="12" y="320"/>
                  </a:lnTo>
                  <a:lnTo>
                    <a:pt x="144" y="237"/>
                  </a:lnTo>
                  <a:lnTo>
                    <a:pt x="200" y="154"/>
                  </a:lnTo>
                  <a:lnTo>
                    <a:pt x="202" y="146"/>
                  </a:lnTo>
                  <a:lnTo>
                    <a:pt x="208" y="129"/>
                  </a:lnTo>
                  <a:lnTo>
                    <a:pt x="217" y="106"/>
                  </a:lnTo>
                  <a:lnTo>
                    <a:pt x="228" y="82"/>
                  </a:lnTo>
                  <a:lnTo>
                    <a:pt x="233" y="71"/>
                  </a:lnTo>
                  <a:lnTo>
                    <a:pt x="239" y="62"/>
                  </a:lnTo>
                  <a:lnTo>
                    <a:pt x="244" y="55"/>
                  </a:lnTo>
                  <a:lnTo>
                    <a:pt x="251" y="51"/>
                  </a:lnTo>
                  <a:lnTo>
                    <a:pt x="253" y="51"/>
                  </a:lnTo>
                  <a:lnTo>
                    <a:pt x="256" y="51"/>
                  </a:lnTo>
                  <a:lnTo>
                    <a:pt x="258" y="52"/>
                  </a:lnTo>
                  <a:lnTo>
                    <a:pt x="261" y="54"/>
                  </a:lnTo>
                  <a:lnTo>
                    <a:pt x="263" y="58"/>
                  </a:lnTo>
                  <a:lnTo>
                    <a:pt x="265" y="63"/>
                  </a:lnTo>
                  <a:lnTo>
                    <a:pt x="267" y="69"/>
                  </a:lnTo>
                  <a:lnTo>
                    <a:pt x="269" y="77"/>
                  </a:lnTo>
                  <a:lnTo>
                    <a:pt x="277" y="109"/>
                  </a:lnTo>
                  <a:lnTo>
                    <a:pt x="284" y="140"/>
                  </a:lnTo>
                  <a:lnTo>
                    <a:pt x="291" y="167"/>
                  </a:lnTo>
                  <a:lnTo>
                    <a:pt x="298" y="191"/>
                  </a:lnTo>
                  <a:lnTo>
                    <a:pt x="303" y="210"/>
                  </a:lnTo>
                  <a:lnTo>
                    <a:pt x="309" y="225"/>
                  </a:lnTo>
                  <a:lnTo>
                    <a:pt x="312" y="234"/>
                  </a:lnTo>
                  <a:lnTo>
                    <a:pt x="313" y="237"/>
                  </a:lnTo>
                  <a:lnTo>
                    <a:pt x="407" y="198"/>
                  </a:lnTo>
                  <a:lnTo>
                    <a:pt x="469" y="103"/>
                  </a:lnTo>
                  <a:lnTo>
                    <a:pt x="563" y="141"/>
                  </a:lnTo>
                  <a:lnTo>
                    <a:pt x="669" y="233"/>
                  </a:lnTo>
                  <a:lnTo>
                    <a:pt x="681" y="90"/>
                  </a:lnTo>
                  <a:lnTo>
                    <a:pt x="794" y="6"/>
                  </a:lnTo>
                  <a:lnTo>
                    <a:pt x="799" y="176"/>
                  </a:lnTo>
                  <a:lnTo>
                    <a:pt x="963" y="122"/>
                  </a:lnTo>
                  <a:lnTo>
                    <a:pt x="967" y="122"/>
                  </a:lnTo>
                  <a:lnTo>
                    <a:pt x="977" y="118"/>
                  </a:lnTo>
                  <a:lnTo>
                    <a:pt x="987" y="112"/>
                  </a:lnTo>
                  <a:lnTo>
                    <a:pt x="997" y="103"/>
                  </a:lnTo>
                  <a:lnTo>
                    <a:pt x="1011" y="89"/>
                  </a:lnTo>
                  <a:lnTo>
                    <a:pt x="1026" y="71"/>
                  </a:lnTo>
                  <a:lnTo>
                    <a:pt x="1034" y="60"/>
                  </a:lnTo>
                  <a:lnTo>
                    <a:pt x="1046" y="51"/>
                  </a:lnTo>
                  <a:lnTo>
                    <a:pt x="1058" y="42"/>
                  </a:lnTo>
                  <a:lnTo>
                    <a:pt x="1072" y="35"/>
                  </a:lnTo>
                  <a:lnTo>
                    <a:pt x="1085" y="29"/>
                  </a:lnTo>
                  <a:lnTo>
                    <a:pt x="1101" y="23"/>
                  </a:lnTo>
                  <a:lnTo>
                    <a:pt x="1115" y="18"/>
                  </a:lnTo>
                  <a:lnTo>
                    <a:pt x="1130" y="14"/>
                  </a:lnTo>
                  <a:lnTo>
                    <a:pt x="1157" y="8"/>
                  </a:lnTo>
                  <a:lnTo>
                    <a:pt x="1179" y="3"/>
                  </a:lnTo>
                  <a:lnTo>
                    <a:pt x="1195" y="1"/>
                  </a:lnTo>
                  <a:lnTo>
                    <a:pt x="1201" y="0"/>
                  </a:lnTo>
                  <a:lnTo>
                    <a:pt x="1209" y="5"/>
                  </a:lnTo>
                  <a:lnTo>
                    <a:pt x="1224" y="16"/>
                  </a:lnTo>
                  <a:lnTo>
                    <a:pt x="1227" y="19"/>
                  </a:lnTo>
                  <a:lnTo>
                    <a:pt x="1229" y="22"/>
                  </a:lnTo>
                  <a:lnTo>
                    <a:pt x="1229" y="26"/>
                  </a:lnTo>
                  <a:lnTo>
                    <a:pt x="1229" y="29"/>
                  </a:lnTo>
                  <a:lnTo>
                    <a:pt x="1226" y="32"/>
                  </a:lnTo>
                  <a:lnTo>
                    <a:pt x="1222" y="35"/>
                  </a:lnTo>
                  <a:lnTo>
                    <a:pt x="1216" y="37"/>
                  </a:lnTo>
                  <a:lnTo>
                    <a:pt x="1207" y="39"/>
                  </a:lnTo>
                  <a:lnTo>
                    <a:pt x="1181" y="45"/>
                  </a:lnTo>
                  <a:lnTo>
                    <a:pt x="1148" y="55"/>
                  </a:lnTo>
                  <a:lnTo>
                    <a:pt x="1109" y="69"/>
                  </a:lnTo>
                  <a:lnTo>
                    <a:pt x="1070" y="84"/>
                  </a:lnTo>
                  <a:lnTo>
                    <a:pt x="1032" y="98"/>
                  </a:lnTo>
                  <a:lnTo>
                    <a:pt x="1001" y="109"/>
                  </a:lnTo>
                  <a:lnTo>
                    <a:pt x="980" y="118"/>
                  </a:lnTo>
                  <a:lnTo>
                    <a:pt x="971" y="121"/>
                  </a:lnTo>
                  <a:lnTo>
                    <a:pt x="926" y="244"/>
                  </a:lnTo>
                  <a:lnTo>
                    <a:pt x="782" y="263"/>
                  </a:lnTo>
                  <a:lnTo>
                    <a:pt x="694" y="333"/>
                  </a:lnTo>
                  <a:lnTo>
                    <a:pt x="707" y="416"/>
                  </a:lnTo>
                  <a:lnTo>
                    <a:pt x="1000" y="410"/>
                  </a:lnTo>
                  <a:lnTo>
                    <a:pt x="650" y="486"/>
                  </a:lnTo>
                  <a:lnTo>
                    <a:pt x="537" y="410"/>
                  </a:lnTo>
                  <a:lnTo>
                    <a:pt x="469" y="474"/>
                  </a:lnTo>
                  <a:lnTo>
                    <a:pt x="582" y="576"/>
                  </a:lnTo>
                  <a:lnTo>
                    <a:pt x="444" y="749"/>
                  </a:lnTo>
                  <a:lnTo>
                    <a:pt x="206" y="890"/>
                  </a:lnTo>
                  <a:lnTo>
                    <a:pt x="211" y="881"/>
                  </a:lnTo>
                  <a:lnTo>
                    <a:pt x="224" y="859"/>
                  </a:lnTo>
                  <a:lnTo>
                    <a:pt x="242" y="829"/>
                  </a:lnTo>
                  <a:lnTo>
                    <a:pt x="265" y="798"/>
                  </a:lnTo>
                  <a:lnTo>
                    <a:pt x="277" y="782"/>
                  </a:lnTo>
                  <a:lnTo>
                    <a:pt x="288" y="767"/>
                  </a:lnTo>
                  <a:lnTo>
                    <a:pt x="300" y="754"/>
                  </a:lnTo>
                  <a:lnTo>
                    <a:pt x="311" y="745"/>
                  </a:lnTo>
                  <a:lnTo>
                    <a:pt x="316" y="740"/>
                  </a:lnTo>
                  <a:lnTo>
                    <a:pt x="321" y="737"/>
                  </a:lnTo>
                  <a:lnTo>
                    <a:pt x="326" y="735"/>
                  </a:lnTo>
                  <a:lnTo>
                    <a:pt x="330" y="734"/>
                  </a:lnTo>
                  <a:lnTo>
                    <a:pt x="334" y="734"/>
                  </a:lnTo>
                  <a:lnTo>
                    <a:pt x="338" y="736"/>
                  </a:lnTo>
                  <a:lnTo>
                    <a:pt x="342" y="738"/>
                  </a:lnTo>
                  <a:lnTo>
                    <a:pt x="344" y="743"/>
                  </a:lnTo>
                  <a:lnTo>
                    <a:pt x="347" y="747"/>
                  </a:lnTo>
                  <a:lnTo>
                    <a:pt x="351" y="749"/>
                  </a:lnTo>
                  <a:lnTo>
                    <a:pt x="354" y="752"/>
                  </a:lnTo>
                  <a:lnTo>
                    <a:pt x="359" y="753"/>
                  </a:lnTo>
                  <a:lnTo>
                    <a:pt x="365" y="753"/>
                  </a:lnTo>
                  <a:lnTo>
                    <a:pt x="370" y="753"/>
                  </a:lnTo>
                  <a:lnTo>
                    <a:pt x="376" y="752"/>
                  </a:lnTo>
                  <a:lnTo>
                    <a:pt x="382" y="750"/>
                  </a:lnTo>
                  <a:lnTo>
                    <a:pt x="396" y="746"/>
                  </a:lnTo>
                  <a:lnTo>
                    <a:pt x="410" y="738"/>
                  </a:lnTo>
                  <a:lnTo>
                    <a:pt x="425" y="730"/>
                  </a:lnTo>
                  <a:lnTo>
                    <a:pt x="439" y="720"/>
                  </a:lnTo>
                  <a:lnTo>
                    <a:pt x="467" y="700"/>
                  </a:lnTo>
                  <a:lnTo>
                    <a:pt x="491" y="682"/>
                  </a:lnTo>
                  <a:lnTo>
                    <a:pt x="506" y="667"/>
                  </a:lnTo>
                  <a:lnTo>
                    <a:pt x="513" y="662"/>
                  </a:lnTo>
                  <a:lnTo>
                    <a:pt x="350" y="550"/>
                  </a:lnTo>
                  <a:lnTo>
                    <a:pt x="294" y="410"/>
                  </a:lnTo>
                  <a:lnTo>
                    <a:pt x="163" y="404"/>
                  </a:lnTo>
                  <a:lnTo>
                    <a:pt x="100" y="416"/>
                  </a:lnTo>
                  <a:lnTo>
                    <a:pt x="100" y="531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0" name="Freeform 21"/>
            <p:cNvSpPr>
              <a:spLocks noEditPoints="1"/>
            </p:cNvSpPr>
            <p:nvPr/>
          </p:nvSpPr>
          <p:spPr bwMode="auto">
            <a:xfrm>
              <a:off x="6756207" y="2169217"/>
              <a:ext cx="583768" cy="446079"/>
            </a:xfrm>
            <a:custGeom>
              <a:avLst/>
              <a:gdLst>
                <a:gd name="T0" fmla="*/ 2147483646 w 1285"/>
                <a:gd name="T1" fmla="*/ 2147483646 h 981"/>
                <a:gd name="T2" fmla="*/ 2147483646 w 1285"/>
                <a:gd name="T3" fmla="*/ 2147483646 h 981"/>
                <a:gd name="T4" fmla="*/ 2147483646 w 1285"/>
                <a:gd name="T5" fmla="*/ 2147483646 h 981"/>
                <a:gd name="T6" fmla="*/ 2147483646 w 1285"/>
                <a:gd name="T7" fmla="*/ 2147483646 h 981"/>
                <a:gd name="T8" fmla="*/ 2147483646 w 1285"/>
                <a:gd name="T9" fmla="*/ 2147483646 h 981"/>
                <a:gd name="T10" fmla="*/ 2147483646 w 1285"/>
                <a:gd name="T11" fmla="*/ 2147483646 h 981"/>
                <a:gd name="T12" fmla="*/ 2147483646 w 1285"/>
                <a:gd name="T13" fmla="*/ 2147483646 h 981"/>
                <a:gd name="T14" fmla="*/ 2147483646 w 1285"/>
                <a:gd name="T15" fmla="*/ 2147483646 h 981"/>
                <a:gd name="T16" fmla="*/ 2147483646 w 1285"/>
                <a:gd name="T17" fmla="*/ 2147483646 h 981"/>
                <a:gd name="T18" fmla="*/ 2147483646 w 1285"/>
                <a:gd name="T19" fmla="*/ 2147483646 h 981"/>
                <a:gd name="T20" fmla="*/ 2147483646 w 1285"/>
                <a:gd name="T21" fmla="*/ 2147483646 h 981"/>
                <a:gd name="T22" fmla="*/ 2147483646 w 1285"/>
                <a:gd name="T23" fmla="*/ 2147483646 h 981"/>
                <a:gd name="T24" fmla="*/ 2147483646 w 1285"/>
                <a:gd name="T25" fmla="*/ 2147483646 h 981"/>
                <a:gd name="T26" fmla="*/ 2147483646 w 1285"/>
                <a:gd name="T27" fmla="*/ 2147483646 h 981"/>
                <a:gd name="T28" fmla="*/ 2147483646 w 1285"/>
                <a:gd name="T29" fmla="*/ 2147483646 h 981"/>
                <a:gd name="T30" fmla="*/ 2147483646 w 1285"/>
                <a:gd name="T31" fmla="*/ 2147483646 h 981"/>
                <a:gd name="T32" fmla="*/ 2147483646 w 1285"/>
                <a:gd name="T33" fmla="*/ 2147483646 h 981"/>
                <a:gd name="T34" fmla="*/ 2147483646 w 1285"/>
                <a:gd name="T35" fmla="*/ 2147483646 h 981"/>
                <a:gd name="T36" fmla="*/ 2147483646 w 1285"/>
                <a:gd name="T37" fmla="*/ 2147483646 h 981"/>
                <a:gd name="T38" fmla="*/ 2147483646 w 1285"/>
                <a:gd name="T39" fmla="*/ 2147483646 h 981"/>
                <a:gd name="T40" fmla="*/ 2147483646 w 1285"/>
                <a:gd name="T41" fmla="*/ 2147483646 h 981"/>
                <a:gd name="T42" fmla="*/ 2147483646 w 1285"/>
                <a:gd name="T43" fmla="*/ 2147483646 h 981"/>
                <a:gd name="T44" fmla="*/ 2147483646 w 1285"/>
                <a:gd name="T45" fmla="*/ 2147483646 h 981"/>
                <a:gd name="T46" fmla="*/ 2147483646 w 1285"/>
                <a:gd name="T47" fmla="*/ 2147483646 h 981"/>
                <a:gd name="T48" fmla="*/ 2147483646 w 1285"/>
                <a:gd name="T49" fmla="*/ 2147483646 h 981"/>
                <a:gd name="T50" fmla="*/ 2147483646 w 1285"/>
                <a:gd name="T51" fmla="*/ 2147483646 h 981"/>
                <a:gd name="T52" fmla="*/ 2147483646 w 1285"/>
                <a:gd name="T53" fmla="*/ 2147483646 h 981"/>
                <a:gd name="T54" fmla="*/ 2147483646 w 1285"/>
                <a:gd name="T55" fmla="*/ 2147483646 h 981"/>
                <a:gd name="T56" fmla="*/ 2147483646 w 1285"/>
                <a:gd name="T57" fmla="*/ 2147483646 h 981"/>
                <a:gd name="T58" fmla="*/ 2147483646 w 1285"/>
                <a:gd name="T59" fmla="*/ 2147483646 h 981"/>
                <a:gd name="T60" fmla="*/ 2147483646 w 1285"/>
                <a:gd name="T61" fmla="*/ 2147483646 h 981"/>
                <a:gd name="T62" fmla="*/ 2147483646 w 1285"/>
                <a:gd name="T63" fmla="*/ 2147483646 h 981"/>
                <a:gd name="T64" fmla="*/ 2147483646 w 1285"/>
                <a:gd name="T65" fmla="*/ 2147483646 h 981"/>
                <a:gd name="T66" fmla="*/ 2147483646 w 1285"/>
                <a:gd name="T67" fmla="*/ 2147483646 h 981"/>
                <a:gd name="T68" fmla="*/ 2147483646 w 1285"/>
                <a:gd name="T69" fmla="*/ 2147483646 h 981"/>
                <a:gd name="T70" fmla="*/ 2147483646 w 1285"/>
                <a:gd name="T71" fmla="*/ 2147483646 h 981"/>
                <a:gd name="T72" fmla="*/ 2147483646 w 1285"/>
                <a:gd name="T73" fmla="*/ 2147483646 h 981"/>
                <a:gd name="T74" fmla="*/ 2147483646 w 1285"/>
                <a:gd name="T75" fmla="*/ 2147483646 h 981"/>
                <a:gd name="T76" fmla="*/ 2147483646 w 1285"/>
                <a:gd name="T77" fmla="*/ 2147483646 h 981"/>
                <a:gd name="T78" fmla="*/ 2147483646 w 1285"/>
                <a:gd name="T79" fmla="*/ 2147483646 h 981"/>
                <a:gd name="T80" fmla="*/ 2147483646 w 1285"/>
                <a:gd name="T81" fmla="*/ 2147483646 h 981"/>
                <a:gd name="T82" fmla="*/ 2147483646 w 1285"/>
                <a:gd name="T83" fmla="*/ 2147483646 h 981"/>
                <a:gd name="T84" fmla="*/ 2147483646 w 1285"/>
                <a:gd name="T85" fmla="*/ 2147483646 h 981"/>
                <a:gd name="T86" fmla="*/ 2147483646 w 1285"/>
                <a:gd name="T87" fmla="*/ 2147483646 h 981"/>
                <a:gd name="T88" fmla="*/ 2147483646 w 1285"/>
                <a:gd name="T89" fmla="*/ 2147483646 h 981"/>
                <a:gd name="T90" fmla="*/ 2147483646 w 1285"/>
                <a:gd name="T91" fmla="*/ 2147483646 h 981"/>
                <a:gd name="T92" fmla="*/ 2147483646 w 1285"/>
                <a:gd name="T93" fmla="*/ 2147483646 h 981"/>
                <a:gd name="T94" fmla="*/ 2147483646 w 1285"/>
                <a:gd name="T95" fmla="*/ 2147483646 h 981"/>
                <a:gd name="T96" fmla="*/ 2147483646 w 1285"/>
                <a:gd name="T97" fmla="*/ 2147483646 h 981"/>
                <a:gd name="T98" fmla="*/ 2147483646 w 1285"/>
                <a:gd name="T99" fmla="*/ 2147483646 h 981"/>
                <a:gd name="T100" fmla="*/ 2147483646 w 1285"/>
                <a:gd name="T101" fmla="*/ 2147483646 h 981"/>
                <a:gd name="T102" fmla="*/ 2147483646 w 1285"/>
                <a:gd name="T103" fmla="*/ 2147483646 h 981"/>
                <a:gd name="T104" fmla="*/ 2147483646 w 1285"/>
                <a:gd name="T105" fmla="*/ 2147483646 h 981"/>
                <a:gd name="T106" fmla="*/ 2147483646 w 1285"/>
                <a:gd name="T107" fmla="*/ 2147483646 h 981"/>
                <a:gd name="T108" fmla="*/ 2147483646 w 1285"/>
                <a:gd name="T109" fmla="*/ 2147483646 h 981"/>
                <a:gd name="T110" fmla="*/ 2147483646 w 1285"/>
                <a:gd name="T111" fmla="*/ 2147483646 h 981"/>
                <a:gd name="T112" fmla="*/ 2147483646 w 1285"/>
                <a:gd name="T113" fmla="*/ 2147483646 h 981"/>
                <a:gd name="T114" fmla="*/ 2147483646 w 1285"/>
                <a:gd name="T115" fmla="*/ 2147483646 h 981"/>
                <a:gd name="T116" fmla="*/ 2147483646 w 1285"/>
                <a:gd name="T117" fmla="*/ 2147483646 h 981"/>
                <a:gd name="T118" fmla="*/ 2147483646 w 1285"/>
                <a:gd name="T119" fmla="*/ 2147483646 h 981"/>
                <a:gd name="T120" fmla="*/ 2147483646 w 1285"/>
                <a:gd name="T121" fmla="*/ 2147483646 h 981"/>
                <a:gd name="T122" fmla="*/ 2147483646 w 1285"/>
                <a:gd name="T123" fmla="*/ 2147483646 h 981"/>
                <a:gd name="T124" fmla="*/ 2147483646 w 1285"/>
                <a:gd name="T125" fmla="*/ 2147483646 h 9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5" h="981">
                  <a:moveTo>
                    <a:pt x="1" y="441"/>
                  </a:moveTo>
                  <a:lnTo>
                    <a:pt x="14" y="351"/>
                  </a:lnTo>
                  <a:lnTo>
                    <a:pt x="55" y="357"/>
                  </a:lnTo>
                  <a:lnTo>
                    <a:pt x="43" y="446"/>
                  </a:lnTo>
                  <a:lnTo>
                    <a:pt x="1" y="441"/>
                  </a:lnTo>
                  <a:close/>
                  <a:moveTo>
                    <a:pt x="14" y="351"/>
                  </a:moveTo>
                  <a:lnTo>
                    <a:pt x="16" y="341"/>
                  </a:lnTo>
                  <a:lnTo>
                    <a:pt x="24" y="336"/>
                  </a:lnTo>
                  <a:lnTo>
                    <a:pt x="34" y="354"/>
                  </a:lnTo>
                  <a:lnTo>
                    <a:pt x="14" y="351"/>
                  </a:lnTo>
                  <a:close/>
                  <a:moveTo>
                    <a:pt x="24" y="336"/>
                  </a:moveTo>
                  <a:lnTo>
                    <a:pt x="155" y="252"/>
                  </a:lnTo>
                  <a:lnTo>
                    <a:pt x="177" y="289"/>
                  </a:lnTo>
                  <a:lnTo>
                    <a:pt x="46" y="372"/>
                  </a:lnTo>
                  <a:lnTo>
                    <a:pt x="24" y="336"/>
                  </a:lnTo>
                  <a:close/>
                  <a:moveTo>
                    <a:pt x="184" y="283"/>
                  </a:moveTo>
                  <a:lnTo>
                    <a:pt x="180" y="286"/>
                  </a:lnTo>
                  <a:lnTo>
                    <a:pt x="177" y="289"/>
                  </a:lnTo>
                  <a:lnTo>
                    <a:pt x="166" y="271"/>
                  </a:lnTo>
                  <a:lnTo>
                    <a:pt x="184" y="283"/>
                  </a:lnTo>
                  <a:close/>
                  <a:moveTo>
                    <a:pt x="149" y="259"/>
                  </a:moveTo>
                  <a:lnTo>
                    <a:pt x="205" y="176"/>
                  </a:lnTo>
                  <a:lnTo>
                    <a:pt x="239" y="199"/>
                  </a:lnTo>
                  <a:lnTo>
                    <a:pt x="184" y="283"/>
                  </a:lnTo>
                  <a:lnTo>
                    <a:pt x="149" y="259"/>
                  </a:lnTo>
                  <a:close/>
                  <a:moveTo>
                    <a:pt x="243" y="194"/>
                  </a:moveTo>
                  <a:lnTo>
                    <a:pt x="242" y="197"/>
                  </a:lnTo>
                  <a:lnTo>
                    <a:pt x="239" y="199"/>
                  </a:lnTo>
                  <a:lnTo>
                    <a:pt x="222" y="188"/>
                  </a:lnTo>
                  <a:lnTo>
                    <a:pt x="243" y="194"/>
                  </a:lnTo>
                  <a:close/>
                  <a:moveTo>
                    <a:pt x="202" y="181"/>
                  </a:moveTo>
                  <a:lnTo>
                    <a:pt x="205" y="171"/>
                  </a:lnTo>
                  <a:lnTo>
                    <a:pt x="215" y="145"/>
                  </a:lnTo>
                  <a:lnTo>
                    <a:pt x="221" y="129"/>
                  </a:lnTo>
                  <a:lnTo>
                    <a:pt x="228" y="112"/>
                  </a:lnTo>
                  <a:lnTo>
                    <a:pt x="235" y="96"/>
                  </a:lnTo>
                  <a:lnTo>
                    <a:pt x="244" y="81"/>
                  </a:lnTo>
                  <a:lnTo>
                    <a:pt x="252" y="67"/>
                  </a:lnTo>
                  <a:lnTo>
                    <a:pt x="261" y="55"/>
                  </a:lnTo>
                  <a:lnTo>
                    <a:pt x="266" y="52"/>
                  </a:lnTo>
                  <a:lnTo>
                    <a:pt x="271" y="49"/>
                  </a:lnTo>
                  <a:lnTo>
                    <a:pt x="275" y="47"/>
                  </a:lnTo>
                  <a:lnTo>
                    <a:pt x="280" y="47"/>
                  </a:lnTo>
                  <a:lnTo>
                    <a:pt x="284" y="48"/>
                  </a:lnTo>
                  <a:lnTo>
                    <a:pt x="288" y="50"/>
                  </a:lnTo>
                  <a:lnTo>
                    <a:pt x="292" y="55"/>
                  </a:lnTo>
                  <a:lnTo>
                    <a:pt x="296" y="61"/>
                  </a:lnTo>
                  <a:lnTo>
                    <a:pt x="301" y="69"/>
                  </a:lnTo>
                  <a:lnTo>
                    <a:pt x="305" y="80"/>
                  </a:lnTo>
                  <a:lnTo>
                    <a:pt x="308" y="92"/>
                  </a:lnTo>
                  <a:lnTo>
                    <a:pt x="311" y="106"/>
                  </a:lnTo>
                  <a:lnTo>
                    <a:pt x="271" y="116"/>
                  </a:lnTo>
                  <a:lnTo>
                    <a:pt x="270" y="115"/>
                  </a:lnTo>
                  <a:lnTo>
                    <a:pt x="268" y="116"/>
                  </a:lnTo>
                  <a:lnTo>
                    <a:pt x="267" y="119"/>
                  </a:lnTo>
                  <a:lnTo>
                    <a:pt x="265" y="123"/>
                  </a:lnTo>
                  <a:lnTo>
                    <a:pt x="261" y="136"/>
                  </a:lnTo>
                  <a:lnTo>
                    <a:pt x="256" y="151"/>
                  </a:lnTo>
                  <a:lnTo>
                    <a:pt x="247" y="180"/>
                  </a:lnTo>
                  <a:lnTo>
                    <a:pt x="243" y="194"/>
                  </a:lnTo>
                  <a:lnTo>
                    <a:pt x="202" y="181"/>
                  </a:lnTo>
                  <a:close/>
                  <a:moveTo>
                    <a:pt x="311" y="106"/>
                  </a:moveTo>
                  <a:lnTo>
                    <a:pt x="318" y="139"/>
                  </a:lnTo>
                  <a:lnTo>
                    <a:pt x="325" y="169"/>
                  </a:lnTo>
                  <a:lnTo>
                    <a:pt x="333" y="195"/>
                  </a:lnTo>
                  <a:lnTo>
                    <a:pt x="340" y="218"/>
                  </a:lnTo>
                  <a:lnTo>
                    <a:pt x="350" y="251"/>
                  </a:lnTo>
                  <a:lnTo>
                    <a:pt x="354" y="264"/>
                  </a:lnTo>
                  <a:lnTo>
                    <a:pt x="315" y="278"/>
                  </a:lnTo>
                  <a:lnTo>
                    <a:pt x="314" y="275"/>
                  </a:lnTo>
                  <a:lnTo>
                    <a:pt x="311" y="265"/>
                  </a:lnTo>
                  <a:lnTo>
                    <a:pt x="306" y="250"/>
                  </a:lnTo>
                  <a:lnTo>
                    <a:pt x="301" y="231"/>
                  </a:lnTo>
                  <a:lnTo>
                    <a:pt x="293" y="207"/>
                  </a:lnTo>
                  <a:lnTo>
                    <a:pt x="286" y="179"/>
                  </a:lnTo>
                  <a:lnTo>
                    <a:pt x="278" y="149"/>
                  </a:lnTo>
                  <a:lnTo>
                    <a:pt x="271" y="116"/>
                  </a:lnTo>
                  <a:lnTo>
                    <a:pt x="311" y="106"/>
                  </a:lnTo>
                  <a:close/>
                  <a:moveTo>
                    <a:pt x="343" y="290"/>
                  </a:moveTo>
                  <a:lnTo>
                    <a:pt x="322" y="299"/>
                  </a:lnTo>
                  <a:lnTo>
                    <a:pt x="315" y="278"/>
                  </a:lnTo>
                  <a:lnTo>
                    <a:pt x="335" y="271"/>
                  </a:lnTo>
                  <a:lnTo>
                    <a:pt x="343" y="290"/>
                  </a:lnTo>
                  <a:close/>
                  <a:moveTo>
                    <a:pt x="327" y="251"/>
                  </a:moveTo>
                  <a:lnTo>
                    <a:pt x="421" y="213"/>
                  </a:lnTo>
                  <a:lnTo>
                    <a:pt x="436" y="252"/>
                  </a:lnTo>
                  <a:lnTo>
                    <a:pt x="343" y="290"/>
                  </a:lnTo>
                  <a:lnTo>
                    <a:pt x="327" y="251"/>
                  </a:lnTo>
                  <a:close/>
                  <a:moveTo>
                    <a:pt x="446" y="245"/>
                  </a:moveTo>
                  <a:lnTo>
                    <a:pt x="442" y="250"/>
                  </a:lnTo>
                  <a:lnTo>
                    <a:pt x="436" y="252"/>
                  </a:lnTo>
                  <a:lnTo>
                    <a:pt x="429" y="232"/>
                  </a:lnTo>
                  <a:lnTo>
                    <a:pt x="446" y="245"/>
                  </a:lnTo>
                  <a:close/>
                  <a:moveTo>
                    <a:pt x="411" y="221"/>
                  </a:moveTo>
                  <a:lnTo>
                    <a:pt x="473" y="125"/>
                  </a:lnTo>
                  <a:lnTo>
                    <a:pt x="509" y="149"/>
                  </a:lnTo>
                  <a:lnTo>
                    <a:pt x="446" y="245"/>
                  </a:lnTo>
                  <a:lnTo>
                    <a:pt x="411" y="221"/>
                  </a:lnTo>
                  <a:close/>
                  <a:moveTo>
                    <a:pt x="473" y="125"/>
                  </a:moveTo>
                  <a:lnTo>
                    <a:pt x="483" y="110"/>
                  </a:lnTo>
                  <a:lnTo>
                    <a:pt x="499" y="117"/>
                  </a:lnTo>
                  <a:lnTo>
                    <a:pt x="491" y="137"/>
                  </a:lnTo>
                  <a:lnTo>
                    <a:pt x="473" y="125"/>
                  </a:lnTo>
                  <a:close/>
                  <a:moveTo>
                    <a:pt x="499" y="117"/>
                  </a:moveTo>
                  <a:lnTo>
                    <a:pt x="593" y="155"/>
                  </a:lnTo>
                  <a:lnTo>
                    <a:pt x="577" y="195"/>
                  </a:lnTo>
                  <a:lnTo>
                    <a:pt x="484" y="156"/>
                  </a:lnTo>
                  <a:lnTo>
                    <a:pt x="499" y="117"/>
                  </a:lnTo>
                  <a:close/>
                  <a:moveTo>
                    <a:pt x="593" y="155"/>
                  </a:moveTo>
                  <a:lnTo>
                    <a:pt x="596" y="157"/>
                  </a:lnTo>
                  <a:lnTo>
                    <a:pt x="599" y="159"/>
                  </a:lnTo>
                  <a:lnTo>
                    <a:pt x="585" y="175"/>
                  </a:lnTo>
                  <a:lnTo>
                    <a:pt x="593" y="155"/>
                  </a:lnTo>
                  <a:close/>
                  <a:moveTo>
                    <a:pt x="599" y="159"/>
                  </a:moveTo>
                  <a:lnTo>
                    <a:pt x="704" y="250"/>
                  </a:lnTo>
                  <a:lnTo>
                    <a:pt x="677" y="283"/>
                  </a:lnTo>
                  <a:lnTo>
                    <a:pt x="572" y="191"/>
                  </a:lnTo>
                  <a:lnTo>
                    <a:pt x="599" y="159"/>
                  </a:lnTo>
                  <a:close/>
                  <a:moveTo>
                    <a:pt x="712" y="268"/>
                  </a:moveTo>
                  <a:lnTo>
                    <a:pt x="707" y="309"/>
                  </a:lnTo>
                  <a:lnTo>
                    <a:pt x="677" y="283"/>
                  </a:lnTo>
                  <a:lnTo>
                    <a:pt x="691" y="267"/>
                  </a:lnTo>
                  <a:lnTo>
                    <a:pt x="712" y="268"/>
                  </a:lnTo>
                  <a:close/>
                  <a:moveTo>
                    <a:pt x="670" y="265"/>
                  </a:moveTo>
                  <a:lnTo>
                    <a:pt x="683" y="122"/>
                  </a:lnTo>
                  <a:lnTo>
                    <a:pt x="724" y="125"/>
                  </a:lnTo>
                  <a:lnTo>
                    <a:pt x="712" y="268"/>
                  </a:lnTo>
                  <a:lnTo>
                    <a:pt x="670" y="265"/>
                  </a:lnTo>
                  <a:close/>
                  <a:moveTo>
                    <a:pt x="683" y="122"/>
                  </a:moveTo>
                  <a:lnTo>
                    <a:pt x="684" y="112"/>
                  </a:lnTo>
                  <a:lnTo>
                    <a:pt x="692" y="106"/>
                  </a:lnTo>
                  <a:lnTo>
                    <a:pt x="703" y="124"/>
                  </a:lnTo>
                  <a:lnTo>
                    <a:pt x="683" y="122"/>
                  </a:lnTo>
                  <a:close/>
                  <a:moveTo>
                    <a:pt x="692" y="106"/>
                  </a:moveTo>
                  <a:lnTo>
                    <a:pt x="804" y="24"/>
                  </a:lnTo>
                  <a:lnTo>
                    <a:pt x="829" y="57"/>
                  </a:lnTo>
                  <a:lnTo>
                    <a:pt x="716" y="141"/>
                  </a:lnTo>
                  <a:lnTo>
                    <a:pt x="692" y="106"/>
                  </a:lnTo>
                  <a:close/>
                  <a:moveTo>
                    <a:pt x="804" y="24"/>
                  </a:moveTo>
                  <a:lnTo>
                    <a:pt x="836" y="0"/>
                  </a:lnTo>
                  <a:lnTo>
                    <a:pt x="837" y="40"/>
                  </a:lnTo>
                  <a:lnTo>
                    <a:pt x="816" y="40"/>
                  </a:lnTo>
                  <a:lnTo>
                    <a:pt x="804" y="24"/>
                  </a:lnTo>
                  <a:close/>
                  <a:moveTo>
                    <a:pt x="837" y="40"/>
                  </a:moveTo>
                  <a:lnTo>
                    <a:pt x="842" y="210"/>
                  </a:lnTo>
                  <a:lnTo>
                    <a:pt x="801" y="211"/>
                  </a:lnTo>
                  <a:lnTo>
                    <a:pt x="795" y="42"/>
                  </a:lnTo>
                  <a:lnTo>
                    <a:pt x="837" y="40"/>
                  </a:lnTo>
                  <a:close/>
                  <a:moveTo>
                    <a:pt x="829" y="231"/>
                  </a:moveTo>
                  <a:lnTo>
                    <a:pt x="802" y="240"/>
                  </a:lnTo>
                  <a:lnTo>
                    <a:pt x="801" y="211"/>
                  </a:lnTo>
                  <a:lnTo>
                    <a:pt x="821" y="210"/>
                  </a:lnTo>
                  <a:lnTo>
                    <a:pt x="829" y="231"/>
                  </a:lnTo>
                  <a:close/>
                  <a:moveTo>
                    <a:pt x="815" y="190"/>
                  </a:moveTo>
                  <a:lnTo>
                    <a:pt x="979" y="136"/>
                  </a:lnTo>
                  <a:lnTo>
                    <a:pt x="991" y="176"/>
                  </a:lnTo>
                  <a:lnTo>
                    <a:pt x="829" y="231"/>
                  </a:lnTo>
                  <a:lnTo>
                    <a:pt x="815" y="190"/>
                  </a:lnTo>
                  <a:close/>
                  <a:moveTo>
                    <a:pt x="979" y="136"/>
                  </a:moveTo>
                  <a:lnTo>
                    <a:pt x="985" y="134"/>
                  </a:lnTo>
                  <a:lnTo>
                    <a:pt x="991" y="136"/>
                  </a:lnTo>
                  <a:lnTo>
                    <a:pt x="985" y="156"/>
                  </a:lnTo>
                  <a:lnTo>
                    <a:pt x="979" y="136"/>
                  </a:lnTo>
                  <a:close/>
                  <a:moveTo>
                    <a:pt x="991" y="136"/>
                  </a:moveTo>
                  <a:lnTo>
                    <a:pt x="993" y="135"/>
                  </a:lnTo>
                  <a:lnTo>
                    <a:pt x="998" y="130"/>
                  </a:lnTo>
                  <a:lnTo>
                    <a:pt x="1011" y="118"/>
                  </a:lnTo>
                  <a:lnTo>
                    <a:pt x="1032" y="91"/>
                  </a:lnTo>
                  <a:lnTo>
                    <a:pt x="1064" y="118"/>
                  </a:lnTo>
                  <a:lnTo>
                    <a:pt x="1054" y="129"/>
                  </a:lnTo>
                  <a:lnTo>
                    <a:pt x="1045" y="140"/>
                  </a:lnTo>
                  <a:lnTo>
                    <a:pt x="1037" y="149"/>
                  </a:lnTo>
                  <a:lnTo>
                    <a:pt x="1028" y="156"/>
                  </a:lnTo>
                  <a:lnTo>
                    <a:pt x="1021" y="162"/>
                  </a:lnTo>
                  <a:lnTo>
                    <a:pt x="1014" y="167"/>
                  </a:lnTo>
                  <a:lnTo>
                    <a:pt x="1008" y="171"/>
                  </a:lnTo>
                  <a:lnTo>
                    <a:pt x="1002" y="173"/>
                  </a:lnTo>
                  <a:lnTo>
                    <a:pt x="992" y="176"/>
                  </a:lnTo>
                  <a:lnTo>
                    <a:pt x="985" y="177"/>
                  </a:lnTo>
                  <a:lnTo>
                    <a:pt x="980" y="176"/>
                  </a:lnTo>
                  <a:lnTo>
                    <a:pt x="979" y="176"/>
                  </a:lnTo>
                  <a:lnTo>
                    <a:pt x="991" y="136"/>
                  </a:lnTo>
                  <a:close/>
                  <a:moveTo>
                    <a:pt x="1032" y="91"/>
                  </a:moveTo>
                  <a:lnTo>
                    <a:pt x="1042" y="80"/>
                  </a:lnTo>
                  <a:lnTo>
                    <a:pt x="1053" y="69"/>
                  </a:lnTo>
                  <a:lnTo>
                    <a:pt x="1067" y="61"/>
                  </a:lnTo>
                  <a:lnTo>
                    <a:pt x="1081" y="52"/>
                  </a:lnTo>
                  <a:lnTo>
                    <a:pt x="1097" y="45"/>
                  </a:lnTo>
                  <a:lnTo>
                    <a:pt x="1112" y="38"/>
                  </a:lnTo>
                  <a:lnTo>
                    <a:pt x="1129" y="33"/>
                  </a:lnTo>
                  <a:lnTo>
                    <a:pt x="1144" y="28"/>
                  </a:lnTo>
                  <a:lnTo>
                    <a:pt x="1173" y="20"/>
                  </a:lnTo>
                  <a:lnTo>
                    <a:pt x="1198" y="16"/>
                  </a:lnTo>
                  <a:lnTo>
                    <a:pt x="1215" y="14"/>
                  </a:lnTo>
                  <a:lnTo>
                    <a:pt x="1221" y="13"/>
                  </a:lnTo>
                  <a:lnTo>
                    <a:pt x="1224" y="55"/>
                  </a:lnTo>
                  <a:lnTo>
                    <a:pt x="1219" y="56"/>
                  </a:lnTo>
                  <a:lnTo>
                    <a:pt x="1204" y="58"/>
                  </a:lnTo>
                  <a:lnTo>
                    <a:pt x="1184" y="62"/>
                  </a:lnTo>
                  <a:lnTo>
                    <a:pt x="1159" y="68"/>
                  </a:lnTo>
                  <a:lnTo>
                    <a:pt x="1145" y="71"/>
                  </a:lnTo>
                  <a:lnTo>
                    <a:pt x="1132" y="75"/>
                  </a:lnTo>
                  <a:lnTo>
                    <a:pt x="1119" y="81"/>
                  </a:lnTo>
                  <a:lnTo>
                    <a:pt x="1105" y="87"/>
                  </a:lnTo>
                  <a:lnTo>
                    <a:pt x="1093" y="93"/>
                  </a:lnTo>
                  <a:lnTo>
                    <a:pt x="1082" y="101"/>
                  </a:lnTo>
                  <a:lnTo>
                    <a:pt x="1072" y="108"/>
                  </a:lnTo>
                  <a:lnTo>
                    <a:pt x="1064" y="118"/>
                  </a:lnTo>
                  <a:lnTo>
                    <a:pt x="1032" y="91"/>
                  </a:lnTo>
                  <a:close/>
                  <a:moveTo>
                    <a:pt x="1221" y="13"/>
                  </a:moveTo>
                  <a:lnTo>
                    <a:pt x="1226" y="13"/>
                  </a:lnTo>
                  <a:lnTo>
                    <a:pt x="1231" y="15"/>
                  </a:lnTo>
                  <a:lnTo>
                    <a:pt x="1223" y="34"/>
                  </a:lnTo>
                  <a:lnTo>
                    <a:pt x="1221" y="13"/>
                  </a:lnTo>
                  <a:close/>
                  <a:moveTo>
                    <a:pt x="1231" y="15"/>
                  </a:moveTo>
                  <a:lnTo>
                    <a:pt x="1237" y="17"/>
                  </a:lnTo>
                  <a:lnTo>
                    <a:pt x="1249" y="25"/>
                  </a:lnTo>
                  <a:lnTo>
                    <a:pt x="1256" y="29"/>
                  </a:lnTo>
                  <a:lnTo>
                    <a:pt x="1263" y="35"/>
                  </a:lnTo>
                  <a:lnTo>
                    <a:pt x="1271" y="40"/>
                  </a:lnTo>
                  <a:lnTo>
                    <a:pt x="1277" y="47"/>
                  </a:lnTo>
                  <a:lnTo>
                    <a:pt x="1281" y="53"/>
                  </a:lnTo>
                  <a:lnTo>
                    <a:pt x="1284" y="60"/>
                  </a:lnTo>
                  <a:lnTo>
                    <a:pt x="1285" y="64"/>
                  </a:lnTo>
                  <a:lnTo>
                    <a:pt x="1285" y="67"/>
                  </a:lnTo>
                  <a:lnTo>
                    <a:pt x="1284" y="70"/>
                  </a:lnTo>
                  <a:lnTo>
                    <a:pt x="1282" y="73"/>
                  </a:lnTo>
                  <a:lnTo>
                    <a:pt x="1280" y="76"/>
                  </a:lnTo>
                  <a:lnTo>
                    <a:pt x="1276" y="79"/>
                  </a:lnTo>
                  <a:lnTo>
                    <a:pt x="1272" y="82"/>
                  </a:lnTo>
                  <a:lnTo>
                    <a:pt x="1267" y="85"/>
                  </a:lnTo>
                  <a:lnTo>
                    <a:pt x="1252" y="89"/>
                  </a:lnTo>
                  <a:lnTo>
                    <a:pt x="1232" y="93"/>
                  </a:lnTo>
                  <a:lnTo>
                    <a:pt x="1225" y="52"/>
                  </a:lnTo>
                  <a:lnTo>
                    <a:pt x="1228" y="51"/>
                  </a:lnTo>
                  <a:lnTo>
                    <a:pt x="1224" y="52"/>
                  </a:lnTo>
                  <a:lnTo>
                    <a:pt x="1217" y="53"/>
                  </a:lnTo>
                  <a:lnTo>
                    <a:pt x="1214" y="53"/>
                  </a:lnTo>
                  <a:lnTo>
                    <a:pt x="1231" y="15"/>
                  </a:lnTo>
                  <a:close/>
                  <a:moveTo>
                    <a:pt x="1232" y="93"/>
                  </a:moveTo>
                  <a:lnTo>
                    <a:pt x="1208" y="100"/>
                  </a:lnTo>
                  <a:lnTo>
                    <a:pt x="1175" y="110"/>
                  </a:lnTo>
                  <a:lnTo>
                    <a:pt x="1137" y="123"/>
                  </a:lnTo>
                  <a:lnTo>
                    <a:pt x="1098" y="138"/>
                  </a:lnTo>
                  <a:lnTo>
                    <a:pt x="1061" y="152"/>
                  </a:lnTo>
                  <a:lnTo>
                    <a:pt x="1031" y="163"/>
                  </a:lnTo>
                  <a:lnTo>
                    <a:pt x="1009" y="172"/>
                  </a:lnTo>
                  <a:lnTo>
                    <a:pt x="1000" y="175"/>
                  </a:lnTo>
                  <a:lnTo>
                    <a:pt x="986" y="135"/>
                  </a:lnTo>
                  <a:lnTo>
                    <a:pt x="994" y="132"/>
                  </a:lnTo>
                  <a:lnTo>
                    <a:pt x="1016" y="123"/>
                  </a:lnTo>
                  <a:lnTo>
                    <a:pt x="1047" y="111"/>
                  </a:lnTo>
                  <a:lnTo>
                    <a:pt x="1085" y="97"/>
                  </a:lnTo>
                  <a:lnTo>
                    <a:pt x="1126" y="83"/>
                  </a:lnTo>
                  <a:lnTo>
                    <a:pt x="1165" y="69"/>
                  </a:lnTo>
                  <a:lnTo>
                    <a:pt x="1199" y="58"/>
                  </a:lnTo>
                  <a:lnTo>
                    <a:pt x="1225" y="52"/>
                  </a:lnTo>
                  <a:lnTo>
                    <a:pt x="1232" y="93"/>
                  </a:lnTo>
                  <a:close/>
                  <a:moveTo>
                    <a:pt x="974" y="147"/>
                  </a:moveTo>
                  <a:lnTo>
                    <a:pt x="978" y="138"/>
                  </a:lnTo>
                  <a:lnTo>
                    <a:pt x="986" y="135"/>
                  </a:lnTo>
                  <a:lnTo>
                    <a:pt x="993" y="155"/>
                  </a:lnTo>
                  <a:lnTo>
                    <a:pt x="974" y="147"/>
                  </a:lnTo>
                  <a:close/>
                  <a:moveTo>
                    <a:pt x="1013" y="162"/>
                  </a:moveTo>
                  <a:lnTo>
                    <a:pt x="967" y="285"/>
                  </a:lnTo>
                  <a:lnTo>
                    <a:pt x="928" y="269"/>
                  </a:lnTo>
                  <a:lnTo>
                    <a:pt x="974" y="147"/>
                  </a:lnTo>
                  <a:lnTo>
                    <a:pt x="1013" y="162"/>
                  </a:lnTo>
                  <a:close/>
                  <a:moveTo>
                    <a:pt x="967" y="285"/>
                  </a:moveTo>
                  <a:lnTo>
                    <a:pt x="962" y="297"/>
                  </a:lnTo>
                  <a:lnTo>
                    <a:pt x="951" y="299"/>
                  </a:lnTo>
                  <a:lnTo>
                    <a:pt x="948" y="278"/>
                  </a:lnTo>
                  <a:lnTo>
                    <a:pt x="967" y="285"/>
                  </a:lnTo>
                  <a:close/>
                  <a:moveTo>
                    <a:pt x="951" y="299"/>
                  </a:moveTo>
                  <a:lnTo>
                    <a:pt x="807" y="318"/>
                  </a:lnTo>
                  <a:lnTo>
                    <a:pt x="801" y="276"/>
                  </a:lnTo>
                  <a:lnTo>
                    <a:pt x="945" y="257"/>
                  </a:lnTo>
                  <a:lnTo>
                    <a:pt x="951" y="299"/>
                  </a:lnTo>
                  <a:close/>
                  <a:moveTo>
                    <a:pt x="791" y="280"/>
                  </a:moveTo>
                  <a:lnTo>
                    <a:pt x="795" y="277"/>
                  </a:lnTo>
                  <a:lnTo>
                    <a:pt x="801" y="276"/>
                  </a:lnTo>
                  <a:lnTo>
                    <a:pt x="804" y="297"/>
                  </a:lnTo>
                  <a:lnTo>
                    <a:pt x="791" y="280"/>
                  </a:lnTo>
                  <a:close/>
                  <a:moveTo>
                    <a:pt x="816" y="314"/>
                  </a:moveTo>
                  <a:lnTo>
                    <a:pt x="729" y="384"/>
                  </a:lnTo>
                  <a:lnTo>
                    <a:pt x="703" y="350"/>
                  </a:lnTo>
                  <a:lnTo>
                    <a:pt x="791" y="280"/>
                  </a:lnTo>
                  <a:lnTo>
                    <a:pt x="816" y="314"/>
                  </a:lnTo>
                  <a:close/>
                  <a:moveTo>
                    <a:pt x="696" y="370"/>
                  </a:moveTo>
                  <a:lnTo>
                    <a:pt x="694" y="358"/>
                  </a:lnTo>
                  <a:lnTo>
                    <a:pt x="703" y="350"/>
                  </a:lnTo>
                  <a:lnTo>
                    <a:pt x="716" y="367"/>
                  </a:lnTo>
                  <a:lnTo>
                    <a:pt x="696" y="370"/>
                  </a:lnTo>
                  <a:close/>
                  <a:moveTo>
                    <a:pt x="736" y="363"/>
                  </a:moveTo>
                  <a:lnTo>
                    <a:pt x="749" y="447"/>
                  </a:lnTo>
                  <a:lnTo>
                    <a:pt x="709" y="454"/>
                  </a:lnTo>
                  <a:lnTo>
                    <a:pt x="696" y="370"/>
                  </a:lnTo>
                  <a:lnTo>
                    <a:pt x="736" y="363"/>
                  </a:lnTo>
                  <a:close/>
                  <a:moveTo>
                    <a:pt x="729" y="472"/>
                  </a:moveTo>
                  <a:lnTo>
                    <a:pt x="711" y="472"/>
                  </a:lnTo>
                  <a:lnTo>
                    <a:pt x="709" y="454"/>
                  </a:lnTo>
                  <a:lnTo>
                    <a:pt x="729" y="450"/>
                  </a:lnTo>
                  <a:lnTo>
                    <a:pt x="729" y="472"/>
                  </a:lnTo>
                  <a:close/>
                  <a:moveTo>
                    <a:pt x="728" y="429"/>
                  </a:moveTo>
                  <a:lnTo>
                    <a:pt x="1022" y="423"/>
                  </a:lnTo>
                  <a:lnTo>
                    <a:pt x="1023" y="465"/>
                  </a:lnTo>
                  <a:lnTo>
                    <a:pt x="729" y="472"/>
                  </a:lnTo>
                  <a:lnTo>
                    <a:pt x="728" y="429"/>
                  </a:lnTo>
                  <a:close/>
                  <a:moveTo>
                    <a:pt x="1022" y="423"/>
                  </a:moveTo>
                  <a:lnTo>
                    <a:pt x="1241" y="418"/>
                  </a:lnTo>
                  <a:lnTo>
                    <a:pt x="1027" y="464"/>
                  </a:lnTo>
                  <a:lnTo>
                    <a:pt x="1022" y="444"/>
                  </a:lnTo>
                  <a:lnTo>
                    <a:pt x="1022" y="423"/>
                  </a:lnTo>
                  <a:close/>
                  <a:moveTo>
                    <a:pt x="1027" y="464"/>
                  </a:moveTo>
                  <a:lnTo>
                    <a:pt x="676" y="541"/>
                  </a:lnTo>
                  <a:lnTo>
                    <a:pt x="668" y="499"/>
                  </a:lnTo>
                  <a:lnTo>
                    <a:pt x="1018" y="423"/>
                  </a:lnTo>
                  <a:lnTo>
                    <a:pt x="1027" y="464"/>
                  </a:lnTo>
                  <a:close/>
                  <a:moveTo>
                    <a:pt x="676" y="541"/>
                  </a:moveTo>
                  <a:lnTo>
                    <a:pt x="668" y="544"/>
                  </a:lnTo>
                  <a:lnTo>
                    <a:pt x="661" y="538"/>
                  </a:lnTo>
                  <a:lnTo>
                    <a:pt x="672" y="520"/>
                  </a:lnTo>
                  <a:lnTo>
                    <a:pt x="676" y="541"/>
                  </a:lnTo>
                  <a:close/>
                  <a:moveTo>
                    <a:pt x="661" y="538"/>
                  </a:moveTo>
                  <a:lnTo>
                    <a:pt x="548" y="461"/>
                  </a:lnTo>
                  <a:lnTo>
                    <a:pt x="572" y="426"/>
                  </a:lnTo>
                  <a:lnTo>
                    <a:pt x="684" y="502"/>
                  </a:lnTo>
                  <a:lnTo>
                    <a:pt x="661" y="538"/>
                  </a:lnTo>
                  <a:close/>
                  <a:moveTo>
                    <a:pt x="546" y="428"/>
                  </a:moveTo>
                  <a:lnTo>
                    <a:pt x="558" y="416"/>
                  </a:lnTo>
                  <a:lnTo>
                    <a:pt x="572" y="426"/>
                  </a:lnTo>
                  <a:lnTo>
                    <a:pt x="559" y="444"/>
                  </a:lnTo>
                  <a:lnTo>
                    <a:pt x="546" y="428"/>
                  </a:lnTo>
                  <a:close/>
                  <a:moveTo>
                    <a:pt x="574" y="460"/>
                  </a:moveTo>
                  <a:lnTo>
                    <a:pt x="506" y="523"/>
                  </a:lnTo>
                  <a:lnTo>
                    <a:pt x="478" y="492"/>
                  </a:lnTo>
                  <a:lnTo>
                    <a:pt x="546" y="428"/>
                  </a:lnTo>
                  <a:lnTo>
                    <a:pt x="574" y="460"/>
                  </a:lnTo>
                  <a:close/>
                  <a:moveTo>
                    <a:pt x="478" y="523"/>
                  </a:moveTo>
                  <a:lnTo>
                    <a:pt x="460" y="508"/>
                  </a:lnTo>
                  <a:lnTo>
                    <a:pt x="478" y="492"/>
                  </a:lnTo>
                  <a:lnTo>
                    <a:pt x="491" y="508"/>
                  </a:lnTo>
                  <a:lnTo>
                    <a:pt x="478" y="523"/>
                  </a:lnTo>
                  <a:close/>
                  <a:moveTo>
                    <a:pt x="505" y="492"/>
                  </a:moveTo>
                  <a:lnTo>
                    <a:pt x="617" y="594"/>
                  </a:lnTo>
                  <a:lnTo>
                    <a:pt x="589" y="626"/>
                  </a:lnTo>
                  <a:lnTo>
                    <a:pt x="478" y="523"/>
                  </a:lnTo>
                  <a:lnTo>
                    <a:pt x="505" y="492"/>
                  </a:lnTo>
                  <a:close/>
                  <a:moveTo>
                    <a:pt x="617" y="594"/>
                  </a:moveTo>
                  <a:lnTo>
                    <a:pt x="632" y="607"/>
                  </a:lnTo>
                  <a:lnTo>
                    <a:pt x="619" y="623"/>
                  </a:lnTo>
                  <a:lnTo>
                    <a:pt x="604" y="610"/>
                  </a:lnTo>
                  <a:lnTo>
                    <a:pt x="617" y="594"/>
                  </a:lnTo>
                  <a:close/>
                  <a:moveTo>
                    <a:pt x="619" y="623"/>
                  </a:moveTo>
                  <a:lnTo>
                    <a:pt x="482" y="796"/>
                  </a:lnTo>
                  <a:lnTo>
                    <a:pt x="450" y="769"/>
                  </a:lnTo>
                  <a:lnTo>
                    <a:pt x="587" y="596"/>
                  </a:lnTo>
                  <a:lnTo>
                    <a:pt x="619" y="623"/>
                  </a:lnTo>
                  <a:close/>
                  <a:moveTo>
                    <a:pt x="482" y="796"/>
                  </a:moveTo>
                  <a:lnTo>
                    <a:pt x="480" y="799"/>
                  </a:lnTo>
                  <a:lnTo>
                    <a:pt x="477" y="801"/>
                  </a:lnTo>
                  <a:lnTo>
                    <a:pt x="466" y="783"/>
                  </a:lnTo>
                  <a:lnTo>
                    <a:pt x="482" y="796"/>
                  </a:lnTo>
                  <a:close/>
                  <a:moveTo>
                    <a:pt x="477" y="801"/>
                  </a:moveTo>
                  <a:lnTo>
                    <a:pt x="238" y="942"/>
                  </a:lnTo>
                  <a:lnTo>
                    <a:pt x="218" y="905"/>
                  </a:lnTo>
                  <a:lnTo>
                    <a:pt x="456" y="764"/>
                  </a:lnTo>
                  <a:lnTo>
                    <a:pt x="477" y="801"/>
                  </a:lnTo>
                  <a:close/>
                  <a:moveTo>
                    <a:pt x="238" y="942"/>
                  </a:moveTo>
                  <a:lnTo>
                    <a:pt x="172" y="981"/>
                  </a:lnTo>
                  <a:lnTo>
                    <a:pt x="210" y="913"/>
                  </a:lnTo>
                  <a:lnTo>
                    <a:pt x="228" y="924"/>
                  </a:lnTo>
                  <a:lnTo>
                    <a:pt x="238" y="942"/>
                  </a:lnTo>
                  <a:close/>
                  <a:moveTo>
                    <a:pt x="210" y="913"/>
                  </a:moveTo>
                  <a:lnTo>
                    <a:pt x="216" y="903"/>
                  </a:lnTo>
                  <a:lnTo>
                    <a:pt x="231" y="878"/>
                  </a:lnTo>
                  <a:lnTo>
                    <a:pt x="242" y="862"/>
                  </a:lnTo>
                  <a:lnTo>
                    <a:pt x="253" y="844"/>
                  </a:lnTo>
                  <a:lnTo>
                    <a:pt x="266" y="826"/>
                  </a:lnTo>
                  <a:lnTo>
                    <a:pt x="280" y="808"/>
                  </a:lnTo>
                  <a:lnTo>
                    <a:pt x="294" y="791"/>
                  </a:lnTo>
                  <a:lnTo>
                    <a:pt x="309" y="777"/>
                  </a:lnTo>
                  <a:lnTo>
                    <a:pt x="316" y="770"/>
                  </a:lnTo>
                  <a:lnTo>
                    <a:pt x="323" y="764"/>
                  </a:lnTo>
                  <a:lnTo>
                    <a:pt x="331" y="759"/>
                  </a:lnTo>
                  <a:lnTo>
                    <a:pt x="338" y="754"/>
                  </a:lnTo>
                  <a:lnTo>
                    <a:pt x="344" y="751"/>
                  </a:lnTo>
                  <a:lnTo>
                    <a:pt x="351" y="749"/>
                  </a:lnTo>
                  <a:lnTo>
                    <a:pt x="358" y="748"/>
                  </a:lnTo>
                  <a:lnTo>
                    <a:pt x="364" y="749"/>
                  </a:lnTo>
                  <a:lnTo>
                    <a:pt x="369" y="750"/>
                  </a:lnTo>
                  <a:lnTo>
                    <a:pt x="374" y="754"/>
                  </a:lnTo>
                  <a:lnTo>
                    <a:pt x="379" y="759"/>
                  </a:lnTo>
                  <a:lnTo>
                    <a:pt x="384" y="766"/>
                  </a:lnTo>
                  <a:lnTo>
                    <a:pt x="348" y="787"/>
                  </a:lnTo>
                  <a:lnTo>
                    <a:pt x="347" y="786"/>
                  </a:lnTo>
                  <a:lnTo>
                    <a:pt x="345" y="786"/>
                  </a:lnTo>
                  <a:lnTo>
                    <a:pt x="343" y="786"/>
                  </a:lnTo>
                  <a:lnTo>
                    <a:pt x="341" y="788"/>
                  </a:lnTo>
                  <a:lnTo>
                    <a:pt x="335" y="793"/>
                  </a:lnTo>
                  <a:lnTo>
                    <a:pt x="329" y="802"/>
                  </a:lnTo>
                  <a:lnTo>
                    <a:pt x="312" y="825"/>
                  </a:lnTo>
                  <a:lnTo>
                    <a:pt x="293" y="854"/>
                  </a:lnTo>
                  <a:lnTo>
                    <a:pt x="276" y="882"/>
                  </a:lnTo>
                  <a:lnTo>
                    <a:pt x="261" y="908"/>
                  </a:lnTo>
                  <a:lnTo>
                    <a:pt x="251" y="927"/>
                  </a:lnTo>
                  <a:lnTo>
                    <a:pt x="247" y="933"/>
                  </a:lnTo>
                  <a:lnTo>
                    <a:pt x="210" y="913"/>
                  </a:lnTo>
                  <a:close/>
                  <a:moveTo>
                    <a:pt x="384" y="766"/>
                  </a:moveTo>
                  <a:lnTo>
                    <a:pt x="385" y="768"/>
                  </a:lnTo>
                  <a:lnTo>
                    <a:pt x="388" y="769"/>
                  </a:lnTo>
                  <a:lnTo>
                    <a:pt x="391" y="769"/>
                  </a:lnTo>
                  <a:lnTo>
                    <a:pt x="394" y="769"/>
                  </a:lnTo>
                  <a:lnTo>
                    <a:pt x="402" y="767"/>
                  </a:lnTo>
                  <a:lnTo>
                    <a:pt x="411" y="764"/>
                  </a:lnTo>
                  <a:lnTo>
                    <a:pt x="423" y="757"/>
                  </a:lnTo>
                  <a:lnTo>
                    <a:pt x="434" y="750"/>
                  </a:lnTo>
                  <a:lnTo>
                    <a:pt x="446" y="742"/>
                  </a:lnTo>
                  <a:lnTo>
                    <a:pt x="458" y="733"/>
                  </a:lnTo>
                  <a:lnTo>
                    <a:pt x="501" y="697"/>
                  </a:lnTo>
                  <a:lnTo>
                    <a:pt x="521" y="680"/>
                  </a:lnTo>
                  <a:lnTo>
                    <a:pt x="549" y="712"/>
                  </a:lnTo>
                  <a:lnTo>
                    <a:pt x="542" y="718"/>
                  </a:lnTo>
                  <a:lnTo>
                    <a:pt x="523" y="734"/>
                  </a:lnTo>
                  <a:lnTo>
                    <a:pt x="510" y="744"/>
                  </a:lnTo>
                  <a:lnTo>
                    <a:pt x="496" y="755"/>
                  </a:lnTo>
                  <a:lnTo>
                    <a:pt x="480" y="766"/>
                  </a:lnTo>
                  <a:lnTo>
                    <a:pt x="463" y="777"/>
                  </a:lnTo>
                  <a:lnTo>
                    <a:pt x="447" y="786"/>
                  </a:lnTo>
                  <a:lnTo>
                    <a:pt x="429" y="795"/>
                  </a:lnTo>
                  <a:lnTo>
                    <a:pt x="412" y="802"/>
                  </a:lnTo>
                  <a:lnTo>
                    <a:pt x="397" y="806"/>
                  </a:lnTo>
                  <a:lnTo>
                    <a:pt x="389" y="806"/>
                  </a:lnTo>
                  <a:lnTo>
                    <a:pt x="381" y="807"/>
                  </a:lnTo>
                  <a:lnTo>
                    <a:pt x="375" y="806"/>
                  </a:lnTo>
                  <a:lnTo>
                    <a:pt x="369" y="804"/>
                  </a:lnTo>
                  <a:lnTo>
                    <a:pt x="363" y="802"/>
                  </a:lnTo>
                  <a:lnTo>
                    <a:pt x="358" y="798"/>
                  </a:lnTo>
                  <a:lnTo>
                    <a:pt x="352" y="793"/>
                  </a:lnTo>
                  <a:lnTo>
                    <a:pt x="348" y="787"/>
                  </a:lnTo>
                  <a:lnTo>
                    <a:pt x="384" y="766"/>
                  </a:lnTo>
                  <a:close/>
                  <a:moveTo>
                    <a:pt x="546" y="679"/>
                  </a:moveTo>
                  <a:lnTo>
                    <a:pt x="569" y="694"/>
                  </a:lnTo>
                  <a:lnTo>
                    <a:pt x="549" y="712"/>
                  </a:lnTo>
                  <a:lnTo>
                    <a:pt x="535" y="696"/>
                  </a:lnTo>
                  <a:lnTo>
                    <a:pt x="546" y="679"/>
                  </a:lnTo>
                  <a:close/>
                  <a:moveTo>
                    <a:pt x="523" y="714"/>
                  </a:moveTo>
                  <a:lnTo>
                    <a:pt x="361" y="602"/>
                  </a:lnTo>
                  <a:lnTo>
                    <a:pt x="383" y="567"/>
                  </a:lnTo>
                  <a:lnTo>
                    <a:pt x="546" y="679"/>
                  </a:lnTo>
                  <a:lnTo>
                    <a:pt x="523" y="714"/>
                  </a:lnTo>
                  <a:close/>
                  <a:moveTo>
                    <a:pt x="361" y="602"/>
                  </a:moveTo>
                  <a:lnTo>
                    <a:pt x="355" y="599"/>
                  </a:lnTo>
                  <a:lnTo>
                    <a:pt x="353" y="592"/>
                  </a:lnTo>
                  <a:lnTo>
                    <a:pt x="372" y="584"/>
                  </a:lnTo>
                  <a:lnTo>
                    <a:pt x="361" y="602"/>
                  </a:lnTo>
                  <a:close/>
                  <a:moveTo>
                    <a:pt x="353" y="592"/>
                  </a:moveTo>
                  <a:lnTo>
                    <a:pt x="296" y="451"/>
                  </a:lnTo>
                  <a:lnTo>
                    <a:pt x="336" y="436"/>
                  </a:lnTo>
                  <a:lnTo>
                    <a:pt x="392" y="576"/>
                  </a:lnTo>
                  <a:lnTo>
                    <a:pt x="353" y="592"/>
                  </a:lnTo>
                  <a:close/>
                  <a:moveTo>
                    <a:pt x="317" y="423"/>
                  </a:moveTo>
                  <a:lnTo>
                    <a:pt x="331" y="423"/>
                  </a:lnTo>
                  <a:lnTo>
                    <a:pt x="336" y="436"/>
                  </a:lnTo>
                  <a:lnTo>
                    <a:pt x="316" y="444"/>
                  </a:lnTo>
                  <a:lnTo>
                    <a:pt x="317" y="423"/>
                  </a:lnTo>
                  <a:close/>
                  <a:moveTo>
                    <a:pt x="315" y="465"/>
                  </a:moveTo>
                  <a:lnTo>
                    <a:pt x="184" y="459"/>
                  </a:lnTo>
                  <a:lnTo>
                    <a:pt x="186" y="416"/>
                  </a:lnTo>
                  <a:lnTo>
                    <a:pt x="317" y="423"/>
                  </a:lnTo>
                  <a:lnTo>
                    <a:pt x="315" y="465"/>
                  </a:lnTo>
                  <a:close/>
                  <a:moveTo>
                    <a:pt x="180" y="416"/>
                  </a:moveTo>
                  <a:lnTo>
                    <a:pt x="183" y="415"/>
                  </a:lnTo>
                  <a:lnTo>
                    <a:pt x="186" y="416"/>
                  </a:lnTo>
                  <a:lnTo>
                    <a:pt x="185" y="438"/>
                  </a:lnTo>
                  <a:lnTo>
                    <a:pt x="180" y="416"/>
                  </a:lnTo>
                  <a:close/>
                  <a:moveTo>
                    <a:pt x="189" y="458"/>
                  </a:moveTo>
                  <a:lnTo>
                    <a:pt x="127" y="470"/>
                  </a:lnTo>
                  <a:lnTo>
                    <a:pt x="118" y="429"/>
                  </a:lnTo>
                  <a:lnTo>
                    <a:pt x="180" y="416"/>
                  </a:lnTo>
                  <a:lnTo>
                    <a:pt x="189" y="458"/>
                  </a:lnTo>
                  <a:close/>
                  <a:moveTo>
                    <a:pt x="102" y="450"/>
                  </a:moveTo>
                  <a:lnTo>
                    <a:pt x="102" y="432"/>
                  </a:lnTo>
                  <a:lnTo>
                    <a:pt x="118" y="429"/>
                  </a:lnTo>
                  <a:lnTo>
                    <a:pt x="122" y="450"/>
                  </a:lnTo>
                  <a:lnTo>
                    <a:pt x="102" y="450"/>
                  </a:lnTo>
                  <a:close/>
                  <a:moveTo>
                    <a:pt x="143" y="450"/>
                  </a:moveTo>
                  <a:lnTo>
                    <a:pt x="143" y="565"/>
                  </a:lnTo>
                  <a:lnTo>
                    <a:pt x="102" y="565"/>
                  </a:lnTo>
                  <a:lnTo>
                    <a:pt x="102" y="450"/>
                  </a:lnTo>
                  <a:lnTo>
                    <a:pt x="143" y="450"/>
                  </a:lnTo>
                  <a:close/>
                  <a:moveTo>
                    <a:pt x="143" y="565"/>
                  </a:moveTo>
                  <a:lnTo>
                    <a:pt x="143" y="623"/>
                  </a:lnTo>
                  <a:lnTo>
                    <a:pt x="106" y="578"/>
                  </a:lnTo>
                  <a:lnTo>
                    <a:pt x="122" y="565"/>
                  </a:lnTo>
                  <a:lnTo>
                    <a:pt x="143" y="565"/>
                  </a:lnTo>
                  <a:close/>
                  <a:moveTo>
                    <a:pt x="106" y="578"/>
                  </a:moveTo>
                  <a:lnTo>
                    <a:pt x="7" y="458"/>
                  </a:lnTo>
                  <a:lnTo>
                    <a:pt x="38" y="430"/>
                  </a:lnTo>
                  <a:lnTo>
                    <a:pt x="138" y="551"/>
                  </a:lnTo>
                  <a:lnTo>
                    <a:pt x="106" y="578"/>
                  </a:lnTo>
                  <a:close/>
                  <a:moveTo>
                    <a:pt x="7" y="458"/>
                  </a:moveTo>
                  <a:lnTo>
                    <a:pt x="0" y="450"/>
                  </a:lnTo>
                  <a:lnTo>
                    <a:pt x="1" y="441"/>
                  </a:lnTo>
                  <a:lnTo>
                    <a:pt x="22" y="444"/>
                  </a:lnTo>
                  <a:lnTo>
                    <a:pt x="7" y="45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1" name="Freeform 22"/>
            <p:cNvSpPr>
              <a:spLocks noEditPoints="1"/>
            </p:cNvSpPr>
            <p:nvPr/>
          </p:nvSpPr>
          <p:spPr bwMode="auto">
            <a:xfrm>
              <a:off x="2103794" y="311240"/>
              <a:ext cx="2358260" cy="1079046"/>
            </a:xfrm>
            <a:custGeom>
              <a:avLst/>
              <a:gdLst>
                <a:gd name="T0" fmla="*/ 2147483646 w 5188"/>
                <a:gd name="T1" fmla="*/ 2147483646 h 2373"/>
                <a:gd name="T2" fmla="*/ 2147483646 w 5188"/>
                <a:gd name="T3" fmla="*/ 2147483646 h 2373"/>
                <a:gd name="T4" fmla="*/ 2147483646 w 5188"/>
                <a:gd name="T5" fmla="*/ 2147483646 h 2373"/>
                <a:gd name="T6" fmla="*/ 2147483646 w 5188"/>
                <a:gd name="T7" fmla="*/ 2147483646 h 2373"/>
                <a:gd name="T8" fmla="*/ 2147483646 w 5188"/>
                <a:gd name="T9" fmla="*/ 2147483646 h 2373"/>
                <a:gd name="T10" fmla="*/ 2147483646 w 5188"/>
                <a:gd name="T11" fmla="*/ 2147483646 h 2373"/>
                <a:gd name="T12" fmla="*/ 2147483646 w 5188"/>
                <a:gd name="T13" fmla="*/ 2147483646 h 2373"/>
                <a:gd name="T14" fmla="*/ 2147483646 w 5188"/>
                <a:gd name="T15" fmla="*/ 2147483646 h 2373"/>
                <a:gd name="T16" fmla="*/ 2147483646 w 5188"/>
                <a:gd name="T17" fmla="*/ 2147483646 h 2373"/>
                <a:gd name="T18" fmla="*/ 2147483646 w 5188"/>
                <a:gd name="T19" fmla="*/ 2147483646 h 2373"/>
                <a:gd name="T20" fmla="*/ 2147483646 w 5188"/>
                <a:gd name="T21" fmla="*/ 2147483646 h 2373"/>
                <a:gd name="T22" fmla="*/ 2147483646 w 5188"/>
                <a:gd name="T23" fmla="*/ 2147483646 h 2373"/>
                <a:gd name="T24" fmla="*/ 2147483646 w 5188"/>
                <a:gd name="T25" fmla="*/ 2147483646 h 2373"/>
                <a:gd name="T26" fmla="*/ 2147483646 w 5188"/>
                <a:gd name="T27" fmla="*/ 2147483646 h 2373"/>
                <a:gd name="T28" fmla="*/ 2147483646 w 5188"/>
                <a:gd name="T29" fmla="*/ 2147483646 h 2373"/>
                <a:gd name="T30" fmla="*/ 2147483646 w 5188"/>
                <a:gd name="T31" fmla="*/ 2147483646 h 2373"/>
                <a:gd name="T32" fmla="*/ 2147483646 w 5188"/>
                <a:gd name="T33" fmla="*/ 2147483646 h 2373"/>
                <a:gd name="T34" fmla="*/ 2147483646 w 5188"/>
                <a:gd name="T35" fmla="*/ 2147483646 h 2373"/>
                <a:gd name="T36" fmla="*/ 2147483646 w 5188"/>
                <a:gd name="T37" fmla="*/ 2147483646 h 2373"/>
                <a:gd name="T38" fmla="*/ 2147483646 w 5188"/>
                <a:gd name="T39" fmla="*/ 2147483646 h 2373"/>
                <a:gd name="T40" fmla="*/ 2147483646 w 5188"/>
                <a:gd name="T41" fmla="*/ 2147483646 h 2373"/>
                <a:gd name="T42" fmla="*/ 2147483646 w 5188"/>
                <a:gd name="T43" fmla="*/ 2147483646 h 2373"/>
                <a:gd name="T44" fmla="*/ 2147483646 w 5188"/>
                <a:gd name="T45" fmla="*/ 2147483646 h 2373"/>
                <a:gd name="T46" fmla="*/ 2147483646 w 5188"/>
                <a:gd name="T47" fmla="*/ 2147483646 h 2373"/>
                <a:gd name="T48" fmla="*/ 2147483646 w 5188"/>
                <a:gd name="T49" fmla="*/ 2147483646 h 2373"/>
                <a:gd name="T50" fmla="*/ 2147483646 w 5188"/>
                <a:gd name="T51" fmla="*/ 2147483646 h 2373"/>
                <a:gd name="T52" fmla="*/ 2147483646 w 5188"/>
                <a:gd name="T53" fmla="*/ 2147483646 h 2373"/>
                <a:gd name="T54" fmla="*/ 2147483646 w 5188"/>
                <a:gd name="T55" fmla="*/ 2147483646 h 2373"/>
                <a:gd name="T56" fmla="*/ 2147483646 w 5188"/>
                <a:gd name="T57" fmla="*/ 2147483646 h 2373"/>
                <a:gd name="T58" fmla="*/ 2147483646 w 5188"/>
                <a:gd name="T59" fmla="*/ 2147483646 h 2373"/>
                <a:gd name="T60" fmla="*/ 2147483646 w 5188"/>
                <a:gd name="T61" fmla="*/ 2147483646 h 2373"/>
                <a:gd name="T62" fmla="*/ 2147483646 w 5188"/>
                <a:gd name="T63" fmla="*/ 2147483646 h 2373"/>
                <a:gd name="T64" fmla="*/ 2147483646 w 5188"/>
                <a:gd name="T65" fmla="*/ 2147483646 h 2373"/>
                <a:gd name="T66" fmla="*/ 2147483646 w 5188"/>
                <a:gd name="T67" fmla="*/ 2147483646 h 2373"/>
                <a:gd name="T68" fmla="*/ 2147483646 w 5188"/>
                <a:gd name="T69" fmla="*/ 2147483646 h 2373"/>
                <a:gd name="T70" fmla="*/ 2147483646 w 5188"/>
                <a:gd name="T71" fmla="*/ 2147483646 h 2373"/>
                <a:gd name="T72" fmla="*/ 2147483646 w 5188"/>
                <a:gd name="T73" fmla="*/ 2147483646 h 2373"/>
                <a:gd name="T74" fmla="*/ 2147483646 w 5188"/>
                <a:gd name="T75" fmla="*/ 2147483646 h 2373"/>
                <a:gd name="T76" fmla="*/ 2147483646 w 5188"/>
                <a:gd name="T77" fmla="*/ 2147483646 h 2373"/>
                <a:gd name="T78" fmla="*/ 2147483646 w 5188"/>
                <a:gd name="T79" fmla="*/ 2147483646 h 2373"/>
                <a:gd name="T80" fmla="*/ 2147483646 w 5188"/>
                <a:gd name="T81" fmla="*/ 2147483646 h 2373"/>
                <a:gd name="T82" fmla="*/ 2147483646 w 5188"/>
                <a:gd name="T83" fmla="*/ 2147483646 h 2373"/>
                <a:gd name="T84" fmla="*/ 2147483646 w 5188"/>
                <a:gd name="T85" fmla="*/ 2147483646 h 2373"/>
                <a:gd name="T86" fmla="*/ 2147483646 w 5188"/>
                <a:gd name="T87" fmla="*/ 2147483646 h 2373"/>
                <a:gd name="T88" fmla="*/ 2147483646 w 5188"/>
                <a:gd name="T89" fmla="*/ 2147483646 h 2373"/>
                <a:gd name="T90" fmla="*/ 2147483646 w 5188"/>
                <a:gd name="T91" fmla="*/ 2147483646 h 2373"/>
                <a:gd name="T92" fmla="*/ 2147483646 w 5188"/>
                <a:gd name="T93" fmla="*/ 2147483646 h 2373"/>
                <a:gd name="T94" fmla="*/ 2147483646 w 5188"/>
                <a:gd name="T95" fmla="*/ 2147483646 h 2373"/>
                <a:gd name="T96" fmla="*/ 2147483646 w 5188"/>
                <a:gd name="T97" fmla="*/ 2147483646 h 2373"/>
                <a:gd name="T98" fmla="*/ 2147483646 w 5188"/>
                <a:gd name="T99" fmla="*/ 2147483646 h 2373"/>
                <a:gd name="T100" fmla="*/ 2147483646 w 5188"/>
                <a:gd name="T101" fmla="*/ 2147483646 h 2373"/>
                <a:gd name="T102" fmla="*/ 2147483646 w 5188"/>
                <a:gd name="T103" fmla="*/ 2147483646 h 2373"/>
                <a:gd name="T104" fmla="*/ 2147483646 w 5188"/>
                <a:gd name="T105" fmla="*/ 2147483646 h 2373"/>
                <a:gd name="T106" fmla="*/ 2147483646 w 5188"/>
                <a:gd name="T107" fmla="*/ 2147483646 h 2373"/>
                <a:gd name="T108" fmla="*/ 2147483646 w 5188"/>
                <a:gd name="T109" fmla="*/ 2147483646 h 2373"/>
                <a:gd name="T110" fmla="*/ 2147483646 w 5188"/>
                <a:gd name="T111" fmla="*/ 2147483646 h 23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88" h="2373">
                  <a:moveTo>
                    <a:pt x="0" y="2299"/>
                  </a:moveTo>
                  <a:lnTo>
                    <a:pt x="18" y="2235"/>
                  </a:lnTo>
                  <a:lnTo>
                    <a:pt x="58" y="2247"/>
                  </a:lnTo>
                  <a:lnTo>
                    <a:pt x="39" y="2311"/>
                  </a:lnTo>
                  <a:lnTo>
                    <a:pt x="0" y="2299"/>
                  </a:lnTo>
                  <a:close/>
                  <a:moveTo>
                    <a:pt x="18" y="2235"/>
                  </a:moveTo>
                  <a:lnTo>
                    <a:pt x="21" y="2224"/>
                  </a:lnTo>
                  <a:lnTo>
                    <a:pt x="32" y="2221"/>
                  </a:lnTo>
                  <a:lnTo>
                    <a:pt x="38" y="2241"/>
                  </a:lnTo>
                  <a:lnTo>
                    <a:pt x="18" y="2235"/>
                  </a:lnTo>
                  <a:close/>
                  <a:moveTo>
                    <a:pt x="32" y="2221"/>
                  </a:moveTo>
                  <a:lnTo>
                    <a:pt x="156" y="2176"/>
                  </a:lnTo>
                  <a:lnTo>
                    <a:pt x="171" y="2216"/>
                  </a:lnTo>
                  <a:lnTo>
                    <a:pt x="45" y="2261"/>
                  </a:lnTo>
                  <a:lnTo>
                    <a:pt x="32" y="2221"/>
                  </a:lnTo>
                  <a:close/>
                  <a:moveTo>
                    <a:pt x="156" y="2176"/>
                  </a:moveTo>
                  <a:lnTo>
                    <a:pt x="174" y="2169"/>
                  </a:lnTo>
                  <a:lnTo>
                    <a:pt x="182" y="2187"/>
                  </a:lnTo>
                  <a:lnTo>
                    <a:pt x="163" y="2196"/>
                  </a:lnTo>
                  <a:lnTo>
                    <a:pt x="156" y="2176"/>
                  </a:lnTo>
                  <a:close/>
                  <a:moveTo>
                    <a:pt x="182" y="2187"/>
                  </a:moveTo>
                  <a:lnTo>
                    <a:pt x="232" y="2295"/>
                  </a:lnTo>
                  <a:lnTo>
                    <a:pt x="194" y="2314"/>
                  </a:lnTo>
                  <a:lnTo>
                    <a:pt x="145" y="2205"/>
                  </a:lnTo>
                  <a:lnTo>
                    <a:pt x="182" y="2187"/>
                  </a:lnTo>
                  <a:close/>
                  <a:moveTo>
                    <a:pt x="206" y="2325"/>
                  </a:moveTo>
                  <a:lnTo>
                    <a:pt x="198" y="2322"/>
                  </a:lnTo>
                  <a:lnTo>
                    <a:pt x="194" y="2314"/>
                  </a:lnTo>
                  <a:lnTo>
                    <a:pt x="213" y="2305"/>
                  </a:lnTo>
                  <a:lnTo>
                    <a:pt x="206" y="2325"/>
                  </a:lnTo>
                  <a:close/>
                  <a:moveTo>
                    <a:pt x="220" y="2285"/>
                  </a:moveTo>
                  <a:lnTo>
                    <a:pt x="339" y="2329"/>
                  </a:lnTo>
                  <a:lnTo>
                    <a:pt x="325" y="2369"/>
                  </a:lnTo>
                  <a:lnTo>
                    <a:pt x="206" y="2325"/>
                  </a:lnTo>
                  <a:lnTo>
                    <a:pt x="220" y="2285"/>
                  </a:lnTo>
                  <a:close/>
                  <a:moveTo>
                    <a:pt x="339" y="2369"/>
                  </a:moveTo>
                  <a:lnTo>
                    <a:pt x="332" y="2373"/>
                  </a:lnTo>
                  <a:lnTo>
                    <a:pt x="325" y="2369"/>
                  </a:lnTo>
                  <a:lnTo>
                    <a:pt x="332" y="2349"/>
                  </a:lnTo>
                  <a:lnTo>
                    <a:pt x="339" y="2369"/>
                  </a:lnTo>
                  <a:close/>
                  <a:moveTo>
                    <a:pt x="325" y="2329"/>
                  </a:moveTo>
                  <a:lnTo>
                    <a:pt x="475" y="2272"/>
                  </a:lnTo>
                  <a:lnTo>
                    <a:pt x="489" y="2312"/>
                  </a:lnTo>
                  <a:lnTo>
                    <a:pt x="339" y="2369"/>
                  </a:lnTo>
                  <a:lnTo>
                    <a:pt x="325" y="2329"/>
                  </a:lnTo>
                  <a:close/>
                  <a:moveTo>
                    <a:pt x="475" y="2272"/>
                  </a:moveTo>
                  <a:lnTo>
                    <a:pt x="478" y="2271"/>
                  </a:lnTo>
                  <a:lnTo>
                    <a:pt x="482" y="2271"/>
                  </a:lnTo>
                  <a:lnTo>
                    <a:pt x="482" y="2292"/>
                  </a:lnTo>
                  <a:lnTo>
                    <a:pt x="475" y="2272"/>
                  </a:lnTo>
                  <a:close/>
                  <a:moveTo>
                    <a:pt x="482" y="2271"/>
                  </a:moveTo>
                  <a:lnTo>
                    <a:pt x="763" y="2265"/>
                  </a:lnTo>
                  <a:lnTo>
                    <a:pt x="764" y="2307"/>
                  </a:lnTo>
                  <a:lnTo>
                    <a:pt x="482" y="2313"/>
                  </a:lnTo>
                  <a:lnTo>
                    <a:pt x="482" y="2271"/>
                  </a:lnTo>
                  <a:close/>
                  <a:moveTo>
                    <a:pt x="778" y="2301"/>
                  </a:moveTo>
                  <a:lnTo>
                    <a:pt x="772" y="2307"/>
                  </a:lnTo>
                  <a:lnTo>
                    <a:pt x="764" y="2307"/>
                  </a:lnTo>
                  <a:lnTo>
                    <a:pt x="764" y="2286"/>
                  </a:lnTo>
                  <a:lnTo>
                    <a:pt x="778" y="2301"/>
                  </a:lnTo>
                  <a:close/>
                  <a:moveTo>
                    <a:pt x="748" y="2271"/>
                  </a:moveTo>
                  <a:lnTo>
                    <a:pt x="818" y="2200"/>
                  </a:lnTo>
                  <a:lnTo>
                    <a:pt x="847" y="2231"/>
                  </a:lnTo>
                  <a:lnTo>
                    <a:pt x="778" y="2301"/>
                  </a:lnTo>
                  <a:lnTo>
                    <a:pt x="748" y="2271"/>
                  </a:lnTo>
                  <a:close/>
                  <a:moveTo>
                    <a:pt x="818" y="2200"/>
                  </a:moveTo>
                  <a:lnTo>
                    <a:pt x="834" y="2183"/>
                  </a:lnTo>
                  <a:lnTo>
                    <a:pt x="849" y="2203"/>
                  </a:lnTo>
                  <a:lnTo>
                    <a:pt x="832" y="2215"/>
                  </a:lnTo>
                  <a:lnTo>
                    <a:pt x="818" y="2200"/>
                  </a:lnTo>
                  <a:close/>
                  <a:moveTo>
                    <a:pt x="849" y="2203"/>
                  </a:moveTo>
                  <a:lnTo>
                    <a:pt x="937" y="2324"/>
                  </a:lnTo>
                  <a:lnTo>
                    <a:pt x="903" y="2349"/>
                  </a:lnTo>
                  <a:lnTo>
                    <a:pt x="816" y="2228"/>
                  </a:lnTo>
                  <a:lnTo>
                    <a:pt x="849" y="2203"/>
                  </a:lnTo>
                  <a:close/>
                  <a:moveTo>
                    <a:pt x="932" y="2355"/>
                  </a:moveTo>
                  <a:lnTo>
                    <a:pt x="915" y="2366"/>
                  </a:lnTo>
                  <a:lnTo>
                    <a:pt x="903" y="2349"/>
                  </a:lnTo>
                  <a:lnTo>
                    <a:pt x="920" y="2337"/>
                  </a:lnTo>
                  <a:lnTo>
                    <a:pt x="932" y="2355"/>
                  </a:lnTo>
                  <a:close/>
                  <a:moveTo>
                    <a:pt x="909" y="2319"/>
                  </a:moveTo>
                  <a:lnTo>
                    <a:pt x="1039" y="2230"/>
                  </a:lnTo>
                  <a:lnTo>
                    <a:pt x="1063" y="2265"/>
                  </a:lnTo>
                  <a:lnTo>
                    <a:pt x="932" y="2355"/>
                  </a:lnTo>
                  <a:lnTo>
                    <a:pt x="909" y="2319"/>
                  </a:lnTo>
                  <a:close/>
                  <a:moveTo>
                    <a:pt x="1039" y="2230"/>
                  </a:moveTo>
                  <a:lnTo>
                    <a:pt x="1040" y="2229"/>
                  </a:lnTo>
                  <a:lnTo>
                    <a:pt x="1042" y="2228"/>
                  </a:lnTo>
                  <a:lnTo>
                    <a:pt x="1052" y="2248"/>
                  </a:lnTo>
                  <a:lnTo>
                    <a:pt x="1039" y="2230"/>
                  </a:lnTo>
                  <a:close/>
                  <a:moveTo>
                    <a:pt x="1042" y="2228"/>
                  </a:moveTo>
                  <a:lnTo>
                    <a:pt x="1211" y="2151"/>
                  </a:lnTo>
                  <a:lnTo>
                    <a:pt x="1229" y="2189"/>
                  </a:lnTo>
                  <a:lnTo>
                    <a:pt x="1060" y="2267"/>
                  </a:lnTo>
                  <a:lnTo>
                    <a:pt x="1042" y="2228"/>
                  </a:lnTo>
                  <a:close/>
                  <a:moveTo>
                    <a:pt x="1237" y="2183"/>
                  </a:moveTo>
                  <a:lnTo>
                    <a:pt x="1234" y="2187"/>
                  </a:lnTo>
                  <a:lnTo>
                    <a:pt x="1229" y="2189"/>
                  </a:lnTo>
                  <a:lnTo>
                    <a:pt x="1220" y="2170"/>
                  </a:lnTo>
                  <a:lnTo>
                    <a:pt x="1237" y="2183"/>
                  </a:lnTo>
                  <a:close/>
                  <a:moveTo>
                    <a:pt x="1203" y="2158"/>
                  </a:moveTo>
                  <a:lnTo>
                    <a:pt x="1291" y="2037"/>
                  </a:lnTo>
                  <a:lnTo>
                    <a:pt x="1324" y="2061"/>
                  </a:lnTo>
                  <a:lnTo>
                    <a:pt x="1237" y="2183"/>
                  </a:lnTo>
                  <a:lnTo>
                    <a:pt x="1203" y="2158"/>
                  </a:lnTo>
                  <a:close/>
                  <a:moveTo>
                    <a:pt x="1327" y="2041"/>
                  </a:moveTo>
                  <a:lnTo>
                    <a:pt x="1331" y="2053"/>
                  </a:lnTo>
                  <a:lnTo>
                    <a:pt x="1324" y="2061"/>
                  </a:lnTo>
                  <a:lnTo>
                    <a:pt x="1307" y="2049"/>
                  </a:lnTo>
                  <a:lnTo>
                    <a:pt x="1327" y="2041"/>
                  </a:lnTo>
                  <a:close/>
                  <a:moveTo>
                    <a:pt x="1288" y="2056"/>
                  </a:moveTo>
                  <a:lnTo>
                    <a:pt x="1232" y="1902"/>
                  </a:lnTo>
                  <a:lnTo>
                    <a:pt x="1271" y="1888"/>
                  </a:lnTo>
                  <a:lnTo>
                    <a:pt x="1327" y="2041"/>
                  </a:lnTo>
                  <a:lnTo>
                    <a:pt x="1288" y="2056"/>
                  </a:lnTo>
                  <a:close/>
                  <a:moveTo>
                    <a:pt x="1232" y="1902"/>
                  </a:moveTo>
                  <a:lnTo>
                    <a:pt x="1226" y="1887"/>
                  </a:lnTo>
                  <a:lnTo>
                    <a:pt x="1240" y="1878"/>
                  </a:lnTo>
                  <a:lnTo>
                    <a:pt x="1251" y="1895"/>
                  </a:lnTo>
                  <a:lnTo>
                    <a:pt x="1232" y="1902"/>
                  </a:lnTo>
                  <a:close/>
                  <a:moveTo>
                    <a:pt x="1240" y="1878"/>
                  </a:moveTo>
                  <a:lnTo>
                    <a:pt x="1440" y="1744"/>
                  </a:lnTo>
                  <a:lnTo>
                    <a:pt x="1463" y="1779"/>
                  </a:lnTo>
                  <a:lnTo>
                    <a:pt x="1263" y="1913"/>
                  </a:lnTo>
                  <a:lnTo>
                    <a:pt x="1240" y="1878"/>
                  </a:lnTo>
                  <a:close/>
                  <a:moveTo>
                    <a:pt x="1471" y="1767"/>
                  </a:moveTo>
                  <a:lnTo>
                    <a:pt x="1469" y="1774"/>
                  </a:lnTo>
                  <a:lnTo>
                    <a:pt x="1463" y="1779"/>
                  </a:lnTo>
                  <a:lnTo>
                    <a:pt x="1451" y="1762"/>
                  </a:lnTo>
                  <a:lnTo>
                    <a:pt x="1471" y="1767"/>
                  </a:lnTo>
                  <a:close/>
                  <a:moveTo>
                    <a:pt x="1432" y="1755"/>
                  </a:moveTo>
                  <a:lnTo>
                    <a:pt x="1469" y="1627"/>
                  </a:lnTo>
                  <a:lnTo>
                    <a:pt x="1509" y="1640"/>
                  </a:lnTo>
                  <a:lnTo>
                    <a:pt x="1471" y="1767"/>
                  </a:lnTo>
                  <a:lnTo>
                    <a:pt x="1432" y="1755"/>
                  </a:lnTo>
                  <a:close/>
                  <a:moveTo>
                    <a:pt x="1509" y="1638"/>
                  </a:moveTo>
                  <a:lnTo>
                    <a:pt x="1509" y="1639"/>
                  </a:lnTo>
                  <a:lnTo>
                    <a:pt x="1509" y="1640"/>
                  </a:lnTo>
                  <a:lnTo>
                    <a:pt x="1489" y="1633"/>
                  </a:lnTo>
                  <a:lnTo>
                    <a:pt x="1509" y="1638"/>
                  </a:lnTo>
                  <a:close/>
                  <a:moveTo>
                    <a:pt x="1469" y="1629"/>
                  </a:moveTo>
                  <a:lnTo>
                    <a:pt x="1500" y="1463"/>
                  </a:lnTo>
                  <a:lnTo>
                    <a:pt x="1540" y="1471"/>
                  </a:lnTo>
                  <a:lnTo>
                    <a:pt x="1509" y="1638"/>
                  </a:lnTo>
                  <a:lnTo>
                    <a:pt x="1469" y="1629"/>
                  </a:lnTo>
                  <a:close/>
                  <a:moveTo>
                    <a:pt x="1500" y="1463"/>
                  </a:moveTo>
                  <a:lnTo>
                    <a:pt x="1502" y="1452"/>
                  </a:lnTo>
                  <a:lnTo>
                    <a:pt x="1511" y="1448"/>
                  </a:lnTo>
                  <a:lnTo>
                    <a:pt x="1520" y="1467"/>
                  </a:lnTo>
                  <a:lnTo>
                    <a:pt x="1500" y="1463"/>
                  </a:lnTo>
                  <a:close/>
                  <a:moveTo>
                    <a:pt x="1511" y="1448"/>
                  </a:moveTo>
                  <a:lnTo>
                    <a:pt x="1624" y="1396"/>
                  </a:lnTo>
                  <a:lnTo>
                    <a:pt x="1641" y="1435"/>
                  </a:lnTo>
                  <a:lnTo>
                    <a:pt x="1529" y="1486"/>
                  </a:lnTo>
                  <a:lnTo>
                    <a:pt x="1511" y="1448"/>
                  </a:lnTo>
                  <a:close/>
                  <a:moveTo>
                    <a:pt x="1624" y="1396"/>
                  </a:moveTo>
                  <a:lnTo>
                    <a:pt x="1640" y="1390"/>
                  </a:lnTo>
                  <a:lnTo>
                    <a:pt x="1649" y="1404"/>
                  </a:lnTo>
                  <a:lnTo>
                    <a:pt x="1632" y="1416"/>
                  </a:lnTo>
                  <a:lnTo>
                    <a:pt x="1624" y="1396"/>
                  </a:lnTo>
                  <a:close/>
                  <a:moveTo>
                    <a:pt x="1649" y="1404"/>
                  </a:moveTo>
                  <a:lnTo>
                    <a:pt x="1700" y="1474"/>
                  </a:lnTo>
                  <a:lnTo>
                    <a:pt x="1666" y="1499"/>
                  </a:lnTo>
                  <a:lnTo>
                    <a:pt x="1616" y="1428"/>
                  </a:lnTo>
                  <a:lnTo>
                    <a:pt x="1649" y="1404"/>
                  </a:lnTo>
                  <a:close/>
                  <a:moveTo>
                    <a:pt x="1694" y="1504"/>
                  </a:moveTo>
                  <a:lnTo>
                    <a:pt x="1677" y="1515"/>
                  </a:lnTo>
                  <a:lnTo>
                    <a:pt x="1666" y="1499"/>
                  </a:lnTo>
                  <a:lnTo>
                    <a:pt x="1682" y="1486"/>
                  </a:lnTo>
                  <a:lnTo>
                    <a:pt x="1694" y="1504"/>
                  </a:lnTo>
                  <a:close/>
                  <a:moveTo>
                    <a:pt x="1672" y="1468"/>
                  </a:moveTo>
                  <a:lnTo>
                    <a:pt x="1785" y="1397"/>
                  </a:lnTo>
                  <a:lnTo>
                    <a:pt x="1806" y="1434"/>
                  </a:lnTo>
                  <a:lnTo>
                    <a:pt x="1694" y="1504"/>
                  </a:lnTo>
                  <a:lnTo>
                    <a:pt x="1672" y="1468"/>
                  </a:lnTo>
                  <a:close/>
                  <a:moveTo>
                    <a:pt x="1785" y="1397"/>
                  </a:moveTo>
                  <a:lnTo>
                    <a:pt x="1790" y="1394"/>
                  </a:lnTo>
                  <a:lnTo>
                    <a:pt x="1795" y="1394"/>
                  </a:lnTo>
                  <a:lnTo>
                    <a:pt x="1795" y="1416"/>
                  </a:lnTo>
                  <a:lnTo>
                    <a:pt x="1785" y="1397"/>
                  </a:lnTo>
                  <a:close/>
                  <a:moveTo>
                    <a:pt x="1795" y="1394"/>
                  </a:moveTo>
                  <a:lnTo>
                    <a:pt x="2027" y="1394"/>
                  </a:lnTo>
                  <a:lnTo>
                    <a:pt x="2027" y="1438"/>
                  </a:lnTo>
                  <a:lnTo>
                    <a:pt x="1795" y="1438"/>
                  </a:lnTo>
                  <a:lnTo>
                    <a:pt x="1795" y="1394"/>
                  </a:lnTo>
                  <a:close/>
                  <a:moveTo>
                    <a:pt x="2037" y="1434"/>
                  </a:moveTo>
                  <a:lnTo>
                    <a:pt x="2032" y="1438"/>
                  </a:lnTo>
                  <a:lnTo>
                    <a:pt x="2027" y="1438"/>
                  </a:lnTo>
                  <a:lnTo>
                    <a:pt x="2027" y="1416"/>
                  </a:lnTo>
                  <a:lnTo>
                    <a:pt x="2037" y="1434"/>
                  </a:lnTo>
                  <a:close/>
                  <a:moveTo>
                    <a:pt x="2016" y="1397"/>
                  </a:moveTo>
                  <a:lnTo>
                    <a:pt x="2122" y="1334"/>
                  </a:lnTo>
                  <a:lnTo>
                    <a:pt x="2143" y="1370"/>
                  </a:lnTo>
                  <a:lnTo>
                    <a:pt x="2037" y="1434"/>
                  </a:lnTo>
                  <a:lnTo>
                    <a:pt x="2016" y="1397"/>
                  </a:lnTo>
                  <a:close/>
                  <a:moveTo>
                    <a:pt x="2122" y="1334"/>
                  </a:moveTo>
                  <a:lnTo>
                    <a:pt x="2133" y="1327"/>
                  </a:lnTo>
                  <a:lnTo>
                    <a:pt x="2144" y="1334"/>
                  </a:lnTo>
                  <a:lnTo>
                    <a:pt x="2133" y="1352"/>
                  </a:lnTo>
                  <a:lnTo>
                    <a:pt x="2122" y="1334"/>
                  </a:lnTo>
                  <a:close/>
                  <a:moveTo>
                    <a:pt x="2144" y="1334"/>
                  </a:moveTo>
                  <a:lnTo>
                    <a:pt x="2281" y="1416"/>
                  </a:lnTo>
                  <a:lnTo>
                    <a:pt x="2260" y="1453"/>
                  </a:lnTo>
                  <a:lnTo>
                    <a:pt x="2122" y="1370"/>
                  </a:lnTo>
                  <a:lnTo>
                    <a:pt x="2144" y="1334"/>
                  </a:lnTo>
                  <a:close/>
                  <a:moveTo>
                    <a:pt x="2268" y="1457"/>
                  </a:moveTo>
                  <a:lnTo>
                    <a:pt x="2264" y="1456"/>
                  </a:lnTo>
                  <a:lnTo>
                    <a:pt x="2260" y="1453"/>
                  </a:lnTo>
                  <a:lnTo>
                    <a:pt x="2270" y="1435"/>
                  </a:lnTo>
                  <a:lnTo>
                    <a:pt x="2268" y="1457"/>
                  </a:lnTo>
                  <a:close/>
                  <a:moveTo>
                    <a:pt x="2272" y="1414"/>
                  </a:moveTo>
                  <a:lnTo>
                    <a:pt x="2497" y="1433"/>
                  </a:lnTo>
                  <a:lnTo>
                    <a:pt x="2494" y="1476"/>
                  </a:lnTo>
                  <a:lnTo>
                    <a:pt x="2268" y="1457"/>
                  </a:lnTo>
                  <a:lnTo>
                    <a:pt x="2272" y="1414"/>
                  </a:lnTo>
                  <a:close/>
                  <a:moveTo>
                    <a:pt x="2508" y="1471"/>
                  </a:moveTo>
                  <a:lnTo>
                    <a:pt x="2501" y="1476"/>
                  </a:lnTo>
                  <a:lnTo>
                    <a:pt x="2494" y="1476"/>
                  </a:lnTo>
                  <a:lnTo>
                    <a:pt x="2496" y="1454"/>
                  </a:lnTo>
                  <a:lnTo>
                    <a:pt x="2508" y="1471"/>
                  </a:lnTo>
                  <a:close/>
                  <a:moveTo>
                    <a:pt x="2484" y="1438"/>
                  </a:moveTo>
                  <a:lnTo>
                    <a:pt x="2608" y="1341"/>
                  </a:lnTo>
                  <a:lnTo>
                    <a:pt x="2633" y="1375"/>
                  </a:lnTo>
                  <a:lnTo>
                    <a:pt x="2508" y="1471"/>
                  </a:lnTo>
                  <a:lnTo>
                    <a:pt x="2484" y="1438"/>
                  </a:lnTo>
                  <a:close/>
                  <a:moveTo>
                    <a:pt x="2608" y="1341"/>
                  </a:moveTo>
                  <a:lnTo>
                    <a:pt x="2614" y="1337"/>
                  </a:lnTo>
                  <a:lnTo>
                    <a:pt x="2621" y="1337"/>
                  </a:lnTo>
                  <a:lnTo>
                    <a:pt x="2620" y="1358"/>
                  </a:lnTo>
                  <a:lnTo>
                    <a:pt x="2608" y="1341"/>
                  </a:lnTo>
                  <a:close/>
                  <a:moveTo>
                    <a:pt x="2621" y="1337"/>
                  </a:moveTo>
                  <a:lnTo>
                    <a:pt x="2858" y="1343"/>
                  </a:lnTo>
                  <a:lnTo>
                    <a:pt x="2857" y="1386"/>
                  </a:lnTo>
                  <a:lnTo>
                    <a:pt x="2620" y="1379"/>
                  </a:lnTo>
                  <a:lnTo>
                    <a:pt x="2621" y="1337"/>
                  </a:lnTo>
                  <a:close/>
                  <a:moveTo>
                    <a:pt x="2862" y="1386"/>
                  </a:moveTo>
                  <a:lnTo>
                    <a:pt x="2860" y="1386"/>
                  </a:lnTo>
                  <a:lnTo>
                    <a:pt x="2857" y="1386"/>
                  </a:lnTo>
                  <a:lnTo>
                    <a:pt x="2858" y="1364"/>
                  </a:lnTo>
                  <a:lnTo>
                    <a:pt x="2862" y="1386"/>
                  </a:lnTo>
                  <a:close/>
                  <a:moveTo>
                    <a:pt x="2853" y="1344"/>
                  </a:moveTo>
                  <a:lnTo>
                    <a:pt x="2966" y="1318"/>
                  </a:lnTo>
                  <a:lnTo>
                    <a:pt x="2975" y="1360"/>
                  </a:lnTo>
                  <a:lnTo>
                    <a:pt x="2862" y="1386"/>
                  </a:lnTo>
                  <a:lnTo>
                    <a:pt x="2853" y="1344"/>
                  </a:lnTo>
                  <a:close/>
                  <a:moveTo>
                    <a:pt x="2982" y="1357"/>
                  </a:moveTo>
                  <a:lnTo>
                    <a:pt x="2978" y="1359"/>
                  </a:lnTo>
                  <a:lnTo>
                    <a:pt x="2975" y="1360"/>
                  </a:lnTo>
                  <a:lnTo>
                    <a:pt x="2971" y="1339"/>
                  </a:lnTo>
                  <a:lnTo>
                    <a:pt x="2982" y="1357"/>
                  </a:lnTo>
                  <a:close/>
                  <a:moveTo>
                    <a:pt x="2960" y="1321"/>
                  </a:moveTo>
                  <a:lnTo>
                    <a:pt x="3116" y="1225"/>
                  </a:lnTo>
                  <a:lnTo>
                    <a:pt x="3138" y="1262"/>
                  </a:lnTo>
                  <a:lnTo>
                    <a:pt x="2982" y="1357"/>
                  </a:lnTo>
                  <a:lnTo>
                    <a:pt x="2960" y="1321"/>
                  </a:lnTo>
                  <a:close/>
                  <a:moveTo>
                    <a:pt x="3116" y="1225"/>
                  </a:moveTo>
                  <a:lnTo>
                    <a:pt x="3117" y="1225"/>
                  </a:lnTo>
                  <a:lnTo>
                    <a:pt x="3127" y="1243"/>
                  </a:lnTo>
                  <a:lnTo>
                    <a:pt x="3116" y="1225"/>
                  </a:lnTo>
                  <a:close/>
                  <a:moveTo>
                    <a:pt x="3117" y="1225"/>
                  </a:moveTo>
                  <a:lnTo>
                    <a:pt x="3323" y="1103"/>
                  </a:lnTo>
                  <a:lnTo>
                    <a:pt x="3344" y="1140"/>
                  </a:lnTo>
                  <a:lnTo>
                    <a:pt x="3137" y="1262"/>
                  </a:lnTo>
                  <a:lnTo>
                    <a:pt x="3117" y="1225"/>
                  </a:lnTo>
                  <a:close/>
                  <a:moveTo>
                    <a:pt x="3349" y="1136"/>
                  </a:moveTo>
                  <a:lnTo>
                    <a:pt x="3347" y="1138"/>
                  </a:lnTo>
                  <a:lnTo>
                    <a:pt x="3344" y="1140"/>
                  </a:lnTo>
                  <a:lnTo>
                    <a:pt x="3334" y="1122"/>
                  </a:lnTo>
                  <a:lnTo>
                    <a:pt x="3349" y="1136"/>
                  </a:lnTo>
                  <a:close/>
                  <a:moveTo>
                    <a:pt x="3317" y="1108"/>
                  </a:moveTo>
                  <a:lnTo>
                    <a:pt x="3380" y="1031"/>
                  </a:lnTo>
                  <a:lnTo>
                    <a:pt x="3412" y="1058"/>
                  </a:lnTo>
                  <a:lnTo>
                    <a:pt x="3349" y="1136"/>
                  </a:lnTo>
                  <a:lnTo>
                    <a:pt x="3317" y="1108"/>
                  </a:lnTo>
                  <a:close/>
                  <a:moveTo>
                    <a:pt x="3380" y="1031"/>
                  </a:moveTo>
                  <a:lnTo>
                    <a:pt x="3385" y="1026"/>
                  </a:lnTo>
                  <a:lnTo>
                    <a:pt x="3393" y="1023"/>
                  </a:lnTo>
                  <a:lnTo>
                    <a:pt x="3396" y="1045"/>
                  </a:lnTo>
                  <a:lnTo>
                    <a:pt x="3380" y="1031"/>
                  </a:lnTo>
                  <a:close/>
                  <a:moveTo>
                    <a:pt x="3393" y="1023"/>
                  </a:moveTo>
                  <a:lnTo>
                    <a:pt x="3512" y="1004"/>
                  </a:lnTo>
                  <a:lnTo>
                    <a:pt x="3518" y="1047"/>
                  </a:lnTo>
                  <a:lnTo>
                    <a:pt x="3399" y="1066"/>
                  </a:lnTo>
                  <a:lnTo>
                    <a:pt x="3393" y="1023"/>
                  </a:lnTo>
                  <a:close/>
                  <a:moveTo>
                    <a:pt x="3535" y="1026"/>
                  </a:moveTo>
                  <a:lnTo>
                    <a:pt x="3535" y="1044"/>
                  </a:lnTo>
                  <a:lnTo>
                    <a:pt x="3518" y="1047"/>
                  </a:lnTo>
                  <a:lnTo>
                    <a:pt x="3515" y="1026"/>
                  </a:lnTo>
                  <a:lnTo>
                    <a:pt x="3535" y="1026"/>
                  </a:lnTo>
                  <a:close/>
                  <a:moveTo>
                    <a:pt x="3494" y="1026"/>
                  </a:moveTo>
                  <a:lnTo>
                    <a:pt x="3494" y="943"/>
                  </a:lnTo>
                  <a:lnTo>
                    <a:pt x="3535" y="943"/>
                  </a:lnTo>
                  <a:lnTo>
                    <a:pt x="3535" y="1026"/>
                  </a:lnTo>
                  <a:lnTo>
                    <a:pt x="3494" y="1026"/>
                  </a:lnTo>
                  <a:close/>
                  <a:moveTo>
                    <a:pt x="3494" y="943"/>
                  </a:moveTo>
                  <a:lnTo>
                    <a:pt x="3494" y="930"/>
                  </a:lnTo>
                  <a:lnTo>
                    <a:pt x="3504" y="924"/>
                  </a:lnTo>
                  <a:lnTo>
                    <a:pt x="3515" y="943"/>
                  </a:lnTo>
                  <a:lnTo>
                    <a:pt x="3494" y="943"/>
                  </a:lnTo>
                  <a:close/>
                  <a:moveTo>
                    <a:pt x="3504" y="924"/>
                  </a:moveTo>
                  <a:lnTo>
                    <a:pt x="3610" y="860"/>
                  </a:lnTo>
                  <a:lnTo>
                    <a:pt x="3632" y="897"/>
                  </a:lnTo>
                  <a:lnTo>
                    <a:pt x="3525" y="961"/>
                  </a:lnTo>
                  <a:lnTo>
                    <a:pt x="3504" y="924"/>
                  </a:lnTo>
                  <a:close/>
                  <a:moveTo>
                    <a:pt x="3640" y="888"/>
                  </a:moveTo>
                  <a:lnTo>
                    <a:pt x="3637" y="894"/>
                  </a:lnTo>
                  <a:lnTo>
                    <a:pt x="3632" y="897"/>
                  </a:lnTo>
                  <a:lnTo>
                    <a:pt x="3621" y="878"/>
                  </a:lnTo>
                  <a:lnTo>
                    <a:pt x="3640" y="888"/>
                  </a:lnTo>
                  <a:close/>
                  <a:moveTo>
                    <a:pt x="3603" y="869"/>
                  </a:moveTo>
                  <a:lnTo>
                    <a:pt x="3640" y="793"/>
                  </a:lnTo>
                  <a:lnTo>
                    <a:pt x="3677" y="812"/>
                  </a:lnTo>
                  <a:lnTo>
                    <a:pt x="3640" y="888"/>
                  </a:lnTo>
                  <a:lnTo>
                    <a:pt x="3603" y="869"/>
                  </a:lnTo>
                  <a:close/>
                  <a:moveTo>
                    <a:pt x="3640" y="793"/>
                  </a:moveTo>
                  <a:lnTo>
                    <a:pt x="3646" y="779"/>
                  </a:lnTo>
                  <a:lnTo>
                    <a:pt x="3661" y="781"/>
                  </a:lnTo>
                  <a:lnTo>
                    <a:pt x="3659" y="802"/>
                  </a:lnTo>
                  <a:lnTo>
                    <a:pt x="3640" y="793"/>
                  </a:lnTo>
                  <a:close/>
                  <a:moveTo>
                    <a:pt x="3661" y="781"/>
                  </a:moveTo>
                  <a:lnTo>
                    <a:pt x="3761" y="794"/>
                  </a:lnTo>
                  <a:lnTo>
                    <a:pt x="3756" y="836"/>
                  </a:lnTo>
                  <a:lnTo>
                    <a:pt x="3656" y="823"/>
                  </a:lnTo>
                  <a:lnTo>
                    <a:pt x="3661" y="781"/>
                  </a:lnTo>
                  <a:close/>
                  <a:moveTo>
                    <a:pt x="3775" y="827"/>
                  </a:moveTo>
                  <a:lnTo>
                    <a:pt x="3767" y="837"/>
                  </a:lnTo>
                  <a:lnTo>
                    <a:pt x="3756" y="836"/>
                  </a:lnTo>
                  <a:lnTo>
                    <a:pt x="3758" y="815"/>
                  </a:lnTo>
                  <a:lnTo>
                    <a:pt x="3775" y="827"/>
                  </a:lnTo>
                  <a:close/>
                  <a:moveTo>
                    <a:pt x="3743" y="802"/>
                  </a:moveTo>
                  <a:lnTo>
                    <a:pt x="3805" y="718"/>
                  </a:lnTo>
                  <a:lnTo>
                    <a:pt x="3838" y="745"/>
                  </a:lnTo>
                  <a:lnTo>
                    <a:pt x="3775" y="827"/>
                  </a:lnTo>
                  <a:lnTo>
                    <a:pt x="3743" y="802"/>
                  </a:lnTo>
                  <a:close/>
                  <a:moveTo>
                    <a:pt x="3805" y="718"/>
                  </a:moveTo>
                  <a:lnTo>
                    <a:pt x="3808" y="714"/>
                  </a:lnTo>
                  <a:lnTo>
                    <a:pt x="3813" y="712"/>
                  </a:lnTo>
                  <a:lnTo>
                    <a:pt x="3821" y="731"/>
                  </a:lnTo>
                  <a:lnTo>
                    <a:pt x="3805" y="718"/>
                  </a:lnTo>
                  <a:close/>
                  <a:moveTo>
                    <a:pt x="3813" y="712"/>
                  </a:moveTo>
                  <a:lnTo>
                    <a:pt x="4019" y="616"/>
                  </a:lnTo>
                  <a:lnTo>
                    <a:pt x="4036" y="655"/>
                  </a:lnTo>
                  <a:lnTo>
                    <a:pt x="3830" y="751"/>
                  </a:lnTo>
                  <a:lnTo>
                    <a:pt x="3813" y="712"/>
                  </a:lnTo>
                  <a:close/>
                  <a:moveTo>
                    <a:pt x="4019" y="616"/>
                  </a:moveTo>
                  <a:lnTo>
                    <a:pt x="4022" y="615"/>
                  </a:lnTo>
                  <a:lnTo>
                    <a:pt x="4026" y="615"/>
                  </a:lnTo>
                  <a:lnTo>
                    <a:pt x="4027" y="636"/>
                  </a:lnTo>
                  <a:lnTo>
                    <a:pt x="4019" y="616"/>
                  </a:lnTo>
                  <a:close/>
                  <a:moveTo>
                    <a:pt x="4026" y="615"/>
                  </a:moveTo>
                  <a:lnTo>
                    <a:pt x="4220" y="602"/>
                  </a:lnTo>
                  <a:lnTo>
                    <a:pt x="4223" y="644"/>
                  </a:lnTo>
                  <a:lnTo>
                    <a:pt x="4028" y="657"/>
                  </a:lnTo>
                  <a:lnTo>
                    <a:pt x="4026" y="615"/>
                  </a:lnTo>
                  <a:close/>
                  <a:moveTo>
                    <a:pt x="4229" y="642"/>
                  </a:moveTo>
                  <a:lnTo>
                    <a:pt x="4226" y="643"/>
                  </a:lnTo>
                  <a:lnTo>
                    <a:pt x="4223" y="644"/>
                  </a:lnTo>
                  <a:lnTo>
                    <a:pt x="4221" y="623"/>
                  </a:lnTo>
                  <a:lnTo>
                    <a:pt x="4229" y="642"/>
                  </a:lnTo>
                  <a:close/>
                  <a:moveTo>
                    <a:pt x="4213" y="603"/>
                  </a:moveTo>
                  <a:lnTo>
                    <a:pt x="4313" y="558"/>
                  </a:lnTo>
                  <a:lnTo>
                    <a:pt x="4330" y="598"/>
                  </a:lnTo>
                  <a:lnTo>
                    <a:pt x="4229" y="642"/>
                  </a:lnTo>
                  <a:lnTo>
                    <a:pt x="4213" y="603"/>
                  </a:lnTo>
                  <a:close/>
                  <a:moveTo>
                    <a:pt x="4313" y="558"/>
                  </a:moveTo>
                  <a:lnTo>
                    <a:pt x="4315" y="557"/>
                  </a:lnTo>
                  <a:lnTo>
                    <a:pt x="4317" y="557"/>
                  </a:lnTo>
                  <a:lnTo>
                    <a:pt x="4321" y="578"/>
                  </a:lnTo>
                  <a:lnTo>
                    <a:pt x="4313" y="558"/>
                  </a:lnTo>
                  <a:close/>
                  <a:moveTo>
                    <a:pt x="4317" y="557"/>
                  </a:moveTo>
                  <a:lnTo>
                    <a:pt x="4518" y="518"/>
                  </a:lnTo>
                  <a:lnTo>
                    <a:pt x="4525" y="561"/>
                  </a:lnTo>
                  <a:lnTo>
                    <a:pt x="4325" y="599"/>
                  </a:lnTo>
                  <a:lnTo>
                    <a:pt x="4317" y="557"/>
                  </a:lnTo>
                  <a:close/>
                  <a:moveTo>
                    <a:pt x="4542" y="536"/>
                  </a:moveTo>
                  <a:lnTo>
                    <a:pt x="4546" y="556"/>
                  </a:lnTo>
                  <a:lnTo>
                    <a:pt x="4525" y="561"/>
                  </a:lnTo>
                  <a:lnTo>
                    <a:pt x="4521" y="539"/>
                  </a:lnTo>
                  <a:lnTo>
                    <a:pt x="4542" y="536"/>
                  </a:lnTo>
                  <a:close/>
                  <a:moveTo>
                    <a:pt x="4500" y="544"/>
                  </a:moveTo>
                  <a:lnTo>
                    <a:pt x="4488" y="473"/>
                  </a:lnTo>
                  <a:lnTo>
                    <a:pt x="4529" y="465"/>
                  </a:lnTo>
                  <a:lnTo>
                    <a:pt x="4542" y="536"/>
                  </a:lnTo>
                  <a:lnTo>
                    <a:pt x="4500" y="544"/>
                  </a:lnTo>
                  <a:close/>
                  <a:moveTo>
                    <a:pt x="4488" y="473"/>
                  </a:moveTo>
                  <a:lnTo>
                    <a:pt x="4484" y="448"/>
                  </a:lnTo>
                  <a:lnTo>
                    <a:pt x="4509" y="448"/>
                  </a:lnTo>
                  <a:lnTo>
                    <a:pt x="4509" y="470"/>
                  </a:lnTo>
                  <a:lnTo>
                    <a:pt x="4488" y="473"/>
                  </a:lnTo>
                  <a:close/>
                  <a:moveTo>
                    <a:pt x="4509" y="448"/>
                  </a:moveTo>
                  <a:lnTo>
                    <a:pt x="4696" y="448"/>
                  </a:lnTo>
                  <a:lnTo>
                    <a:pt x="4696" y="491"/>
                  </a:lnTo>
                  <a:lnTo>
                    <a:pt x="4509" y="491"/>
                  </a:lnTo>
                  <a:lnTo>
                    <a:pt x="4509" y="448"/>
                  </a:lnTo>
                  <a:close/>
                  <a:moveTo>
                    <a:pt x="4713" y="482"/>
                  </a:moveTo>
                  <a:lnTo>
                    <a:pt x="4706" y="491"/>
                  </a:lnTo>
                  <a:lnTo>
                    <a:pt x="4696" y="491"/>
                  </a:lnTo>
                  <a:lnTo>
                    <a:pt x="4696" y="470"/>
                  </a:lnTo>
                  <a:lnTo>
                    <a:pt x="4713" y="482"/>
                  </a:lnTo>
                  <a:close/>
                  <a:moveTo>
                    <a:pt x="4680" y="457"/>
                  </a:moveTo>
                  <a:lnTo>
                    <a:pt x="4737" y="380"/>
                  </a:lnTo>
                  <a:lnTo>
                    <a:pt x="4770" y="405"/>
                  </a:lnTo>
                  <a:lnTo>
                    <a:pt x="4713" y="482"/>
                  </a:lnTo>
                  <a:lnTo>
                    <a:pt x="4680" y="457"/>
                  </a:lnTo>
                  <a:close/>
                  <a:moveTo>
                    <a:pt x="4737" y="380"/>
                  </a:moveTo>
                  <a:lnTo>
                    <a:pt x="4755" y="354"/>
                  </a:lnTo>
                  <a:lnTo>
                    <a:pt x="4771" y="382"/>
                  </a:lnTo>
                  <a:lnTo>
                    <a:pt x="4753" y="392"/>
                  </a:lnTo>
                  <a:lnTo>
                    <a:pt x="4737" y="380"/>
                  </a:lnTo>
                  <a:close/>
                  <a:moveTo>
                    <a:pt x="4771" y="382"/>
                  </a:moveTo>
                  <a:lnTo>
                    <a:pt x="4828" y="484"/>
                  </a:lnTo>
                  <a:lnTo>
                    <a:pt x="4790" y="506"/>
                  </a:lnTo>
                  <a:lnTo>
                    <a:pt x="4734" y="403"/>
                  </a:lnTo>
                  <a:lnTo>
                    <a:pt x="4771" y="382"/>
                  </a:lnTo>
                  <a:close/>
                  <a:moveTo>
                    <a:pt x="4829" y="503"/>
                  </a:moveTo>
                  <a:lnTo>
                    <a:pt x="4812" y="544"/>
                  </a:lnTo>
                  <a:lnTo>
                    <a:pt x="4790" y="506"/>
                  </a:lnTo>
                  <a:lnTo>
                    <a:pt x="4809" y="495"/>
                  </a:lnTo>
                  <a:lnTo>
                    <a:pt x="4829" y="503"/>
                  </a:lnTo>
                  <a:close/>
                  <a:moveTo>
                    <a:pt x="4789" y="486"/>
                  </a:moveTo>
                  <a:lnTo>
                    <a:pt x="4852" y="333"/>
                  </a:lnTo>
                  <a:lnTo>
                    <a:pt x="4891" y="350"/>
                  </a:lnTo>
                  <a:lnTo>
                    <a:pt x="4829" y="503"/>
                  </a:lnTo>
                  <a:lnTo>
                    <a:pt x="4789" y="486"/>
                  </a:lnTo>
                  <a:close/>
                  <a:moveTo>
                    <a:pt x="4892" y="347"/>
                  </a:moveTo>
                  <a:lnTo>
                    <a:pt x="4891" y="349"/>
                  </a:lnTo>
                  <a:lnTo>
                    <a:pt x="4891" y="350"/>
                  </a:lnTo>
                  <a:lnTo>
                    <a:pt x="4871" y="341"/>
                  </a:lnTo>
                  <a:lnTo>
                    <a:pt x="4892" y="347"/>
                  </a:lnTo>
                  <a:close/>
                  <a:moveTo>
                    <a:pt x="4851" y="336"/>
                  </a:moveTo>
                  <a:lnTo>
                    <a:pt x="4895" y="163"/>
                  </a:lnTo>
                  <a:lnTo>
                    <a:pt x="4935" y="174"/>
                  </a:lnTo>
                  <a:lnTo>
                    <a:pt x="4892" y="347"/>
                  </a:lnTo>
                  <a:lnTo>
                    <a:pt x="4851" y="336"/>
                  </a:lnTo>
                  <a:close/>
                  <a:moveTo>
                    <a:pt x="4895" y="163"/>
                  </a:moveTo>
                  <a:lnTo>
                    <a:pt x="4897" y="156"/>
                  </a:lnTo>
                  <a:lnTo>
                    <a:pt x="4902" y="152"/>
                  </a:lnTo>
                  <a:lnTo>
                    <a:pt x="4916" y="169"/>
                  </a:lnTo>
                  <a:lnTo>
                    <a:pt x="4895" y="163"/>
                  </a:lnTo>
                  <a:close/>
                  <a:moveTo>
                    <a:pt x="4902" y="152"/>
                  </a:moveTo>
                  <a:lnTo>
                    <a:pt x="5057" y="25"/>
                  </a:lnTo>
                  <a:lnTo>
                    <a:pt x="5083" y="58"/>
                  </a:lnTo>
                  <a:lnTo>
                    <a:pt x="4928" y="186"/>
                  </a:lnTo>
                  <a:lnTo>
                    <a:pt x="4902" y="152"/>
                  </a:lnTo>
                  <a:close/>
                  <a:moveTo>
                    <a:pt x="5057" y="25"/>
                  </a:moveTo>
                  <a:lnTo>
                    <a:pt x="5062" y="20"/>
                  </a:lnTo>
                  <a:lnTo>
                    <a:pt x="5067" y="20"/>
                  </a:lnTo>
                  <a:lnTo>
                    <a:pt x="5071" y="41"/>
                  </a:lnTo>
                  <a:lnTo>
                    <a:pt x="5057" y="25"/>
                  </a:lnTo>
                  <a:close/>
                  <a:moveTo>
                    <a:pt x="5067" y="20"/>
                  </a:moveTo>
                  <a:lnTo>
                    <a:pt x="5181" y="0"/>
                  </a:lnTo>
                  <a:lnTo>
                    <a:pt x="5188" y="43"/>
                  </a:lnTo>
                  <a:lnTo>
                    <a:pt x="5074" y="62"/>
                  </a:lnTo>
                  <a:lnTo>
                    <a:pt x="5067" y="2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" name="Freeform 23"/>
            <p:cNvSpPr>
              <a:spLocks noEditPoints="1"/>
            </p:cNvSpPr>
            <p:nvPr/>
          </p:nvSpPr>
          <p:spPr bwMode="auto">
            <a:xfrm>
              <a:off x="1646872" y="1230679"/>
              <a:ext cx="470561" cy="141872"/>
            </a:xfrm>
            <a:custGeom>
              <a:avLst/>
              <a:gdLst>
                <a:gd name="T0" fmla="*/ 2147483646 w 1034"/>
                <a:gd name="T1" fmla="*/ 2147483646 h 310"/>
                <a:gd name="T2" fmla="*/ 0 w 1034"/>
                <a:gd name="T3" fmla="*/ 2147483646 h 310"/>
                <a:gd name="T4" fmla="*/ 2147483646 w 1034"/>
                <a:gd name="T5" fmla="*/ 2147483646 h 310"/>
                <a:gd name="T6" fmla="*/ 2147483646 w 1034"/>
                <a:gd name="T7" fmla="*/ 2147483646 h 310"/>
                <a:gd name="T8" fmla="*/ 2147483646 w 1034"/>
                <a:gd name="T9" fmla="*/ 2147483646 h 310"/>
                <a:gd name="T10" fmla="*/ 2147483646 w 1034"/>
                <a:gd name="T11" fmla="*/ 2147483646 h 310"/>
                <a:gd name="T12" fmla="*/ 2147483646 w 1034"/>
                <a:gd name="T13" fmla="*/ 2147483646 h 310"/>
                <a:gd name="T14" fmla="*/ 2147483646 w 1034"/>
                <a:gd name="T15" fmla="*/ 2147483646 h 310"/>
                <a:gd name="T16" fmla="*/ 2147483646 w 1034"/>
                <a:gd name="T17" fmla="*/ 2147483646 h 310"/>
                <a:gd name="T18" fmla="*/ 2147483646 w 1034"/>
                <a:gd name="T19" fmla="*/ 2147483646 h 310"/>
                <a:gd name="T20" fmla="*/ 2147483646 w 1034"/>
                <a:gd name="T21" fmla="*/ 2147483646 h 310"/>
                <a:gd name="T22" fmla="*/ 2147483646 w 1034"/>
                <a:gd name="T23" fmla="*/ 2147483646 h 310"/>
                <a:gd name="T24" fmla="*/ 2147483646 w 1034"/>
                <a:gd name="T25" fmla="*/ 2147483646 h 310"/>
                <a:gd name="T26" fmla="*/ 2147483646 w 1034"/>
                <a:gd name="T27" fmla="*/ 2147483646 h 310"/>
                <a:gd name="T28" fmla="*/ 2147483646 w 1034"/>
                <a:gd name="T29" fmla="*/ 2147483646 h 310"/>
                <a:gd name="T30" fmla="*/ 2147483646 w 1034"/>
                <a:gd name="T31" fmla="*/ 2147483646 h 310"/>
                <a:gd name="T32" fmla="*/ 2147483646 w 1034"/>
                <a:gd name="T33" fmla="*/ 2147483646 h 310"/>
                <a:gd name="T34" fmla="*/ 2147483646 w 1034"/>
                <a:gd name="T35" fmla="*/ 2147483646 h 310"/>
                <a:gd name="T36" fmla="*/ 2147483646 w 1034"/>
                <a:gd name="T37" fmla="*/ 2147483646 h 310"/>
                <a:gd name="T38" fmla="*/ 2147483646 w 1034"/>
                <a:gd name="T39" fmla="*/ 2147483646 h 310"/>
                <a:gd name="T40" fmla="*/ 2147483646 w 1034"/>
                <a:gd name="T41" fmla="*/ 2147483646 h 310"/>
                <a:gd name="T42" fmla="*/ 2147483646 w 1034"/>
                <a:gd name="T43" fmla="*/ 2147483646 h 310"/>
                <a:gd name="T44" fmla="*/ 2147483646 w 1034"/>
                <a:gd name="T45" fmla="*/ 2147483646 h 310"/>
                <a:gd name="T46" fmla="*/ 2147483646 w 1034"/>
                <a:gd name="T47" fmla="*/ 2147483646 h 310"/>
                <a:gd name="T48" fmla="*/ 2147483646 w 1034"/>
                <a:gd name="T49" fmla="*/ 2147483646 h 310"/>
                <a:gd name="T50" fmla="*/ 2147483646 w 1034"/>
                <a:gd name="T51" fmla="*/ 2147483646 h 310"/>
                <a:gd name="T52" fmla="*/ 2147483646 w 1034"/>
                <a:gd name="T53" fmla="*/ 2147483646 h 310"/>
                <a:gd name="T54" fmla="*/ 2147483646 w 1034"/>
                <a:gd name="T55" fmla="*/ 2147483646 h 310"/>
                <a:gd name="T56" fmla="*/ 2147483646 w 1034"/>
                <a:gd name="T57" fmla="*/ 2147483646 h 310"/>
                <a:gd name="T58" fmla="*/ 2147483646 w 1034"/>
                <a:gd name="T59" fmla="*/ 2147483646 h 310"/>
                <a:gd name="T60" fmla="*/ 2147483646 w 1034"/>
                <a:gd name="T61" fmla="*/ 2147483646 h 310"/>
                <a:gd name="T62" fmla="*/ 2147483646 w 1034"/>
                <a:gd name="T63" fmla="*/ 2147483646 h 310"/>
                <a:gd name="T64" fmla="*/ 2147483646 w 1034"/>
                <a:gd name="T65" fmla="*/ 2147483646 h 310"/>
                <a:gd name="T66" fmla="*/ 2147483646 w 1034"/>
                <a:gd name="T67" fmla="*/ 2147483646 h 310"/>
                <a:gd name="T68" fmla="*/ 2147483646 w 1034"/>
                <a:gd name="T69" fmla="*/ 2147483646 h 310"/>
                <a:gd name="T70" fmla="*/ 2147483646 w 1034"/>
                <a:gd name="T71" fmla="*/ 2147483646 h 310"/>
                <a:gd name="T72" fmla="*/ 2147483646 w 1034"/>
                <a:gd name="T73" fmla="*/ 2147483646 h 310"/>
                <a:gd name="T74" fmla="*/ 2147483646 w 1034"/>
                <a:gd name="T75" fmla="*/ 2147483646 h 310"/>
                <a:gd name="T76" fmla="*/ 2147483646 w 1034"/>
                <a:gd name="T77" fmla="*/ 2147483646 h 310"/>
                <a:gd name="T78" fmla="*/ 2147483646 w 1034"/>
                <a:gd name="T79" fmla="*/ 2147483646 h 310"/>
                <a:gd name="T80" fmla="*/ 2147483646 w 1034"/>
                <a:gd name="T81" fmla="*/ 2147483646 h 310"/>
                <a:gd name="T82" fmla="*/ 2147483646 w 1034"/>
                <a:gd name="T83" fmla="*/ 2147483646 h 310"/>
                <a:gd name="T84" fmla="*/ 2147483646 w 1034"/>
                <a:gd name="T85" fmla="*/ 2147483646 h 310"/>
                <a:gd name="T86" fmla="*/ 2147483646 w 1034"/>
                <a:gd name="T87" fmla="*/ 2147483646 h 310"/>
                <a:gd name="T88" fmla="*/ 2147483646 w 1034"/>
                <a:gd name="T89" fmla="*/ 2147483646 h 310"/>
                <a:gd name="T90" fmla="*/ 2147483646 w 1034"/>
                <a:gd name="T91" fmla="*/ 2147483646 h 310"/>
                <a:gd name="T92" fmla="*/ 2147483646 w 1034"/>
                <a:gd name="T93" fmla="*/ 2147483646 h 310"/>
                <a:gd name="T94" fmla="*/ 2147483646 w 1034"/>
                <a:gd name="T95" fmla="*/ 2147483646 h 310"/>
                <a:gd name="T96" fmla="*/ 2147483646 w 1034"/>
                <a:gd name="T97" fmla="*/ 2147483646 h 310"/>
                <a:gd name="T98" fmla="*/ 2147483646 w 1034"/>
                <a:gd name="T99" fmla="*/ 2147483646 h 310"/>
                <a:gd name="T100" fmla="*/ 2147483646 w 1034"/>
                <a:gd name="T101" fmla="*/ 2147483646 h 310"/>
                <a:gd name="T102" fmla="*/ 2147483646 w 1034"/>
                <a:gd name="T103" fmla="*/ 2147483646 h 310"/>
                <a:gd name="T104" fmla="*/ 2147483646 w 1034"/>
                <a:gd name="T105" fmla="*/ 2147483646 h 310"/>
                <a:gd name="T106" fmla="*/ 2147483646 w 1034"/>
                <a:gd name="T107" fmla="*/ 2147483646 h 310"/>
                <a:gd name="T108" fmla="*/ 2147483646 w 1034"/>
                <a:gd name="T109" fmla="*/ 2147483646 h 310"/>
                <a:gd name="T110" fmla="*/ 2147483646 w 1034"/>
                <a:gd name="T111" fmla="*/ 2147483646 h 310"/>
                <a:gd name="T112" fmla="*/ 2147483646 w 1034"/>
                <a:gd name="T113" fmla="*/ 21474836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34" h="310">
                  <a:moveTo>
                    <a:pt x="6" y="184"/>
                  </a:moveTo>
                  <a:lnTo>
                    <a:pt x="100" y="197"/>
                  </a:lnTo>
                  <a:lnTo>
                    <a:pt x="95" y="238"/>
                  </a:lnTo>
                  <a:lnTo>
                    <a:pt x="0" y="226"/>
                  </a:lnTo>
                  <a:lnTo>
                    <a:pt x="6" y="184"/>
                  </a:lnTo>
                  <a:close/>
                  <a:moveTo>
                    <a:pt x="108" y="235"/>
                  </a:moveTo>
                  <a:lnTo>
                    <a:pt x="102" y="239"/>
                  </a:lnTo>
                  <a:lnTo>
                    <a:pt x="95" y="238"/>
                  </a:lnTo>
                  <a:lnTo>
                    <a:pt x="97" y="218"/>
                  </a:lnTo>
                  <a:lnTo>
                    <a:pt x="108" y="235"/>
                  </a:lnTo>
                  <a:close/>
                  <a:moveTo>
                    <a:pt x="85" y="200"/>
                  </a:moveTo>
                  <a:lnTo>
                    <a:pt x="161" y="149"/>
                  </a:lnTo>
                  <a:lnTo>
                    <a:pt x="184" y="184"/>
                  </a:lnTo>
                  <a:lnTo>
                    <a:pt x="108" y="235"/>
                  </a:lnTo>
                  <a:lnTo>
                    <a:pt x="85" y="200"/>
                  </a:lnTo>
                  <a:close/>
                  <a:moveTo>
                    <a:pt x="161" y="149"/>
                  </a:moveTo>
                  <a:lnTo>
                    <a:pt x="167" y="144"/>
                  </a:lnTo>
                  <a:lnTo>
                    <a:pt x="175" y="145"/>
                  </a:lnTo>
                  <a:lnTo>
                    <a:pt x="172" y="166"/>
                  </a:lnTo>
                  <a:lnTo>
                    <a:pt x="161" y="149"/>
                  </a:lnTo>
                  <a:close/>
                  <a:moveTo>
                    <a:pt x="175" y="145"/>
                  </a:moveTo>
                  <a:lnTo>
                    <a:pt x="250" y="159"/>
                  </a:lnTo>
                  <a:lnTo>
                    <a:pt x="244" y="200"/>
                  </a:lnTo>
                  <a:lnTo>
                    <a:pt x="168" y="188"/>
                  </a:lnTo>
                  <a:lnTo>
                    <a:pt x="175" y="145"/>
                  </a:lnTo>
                  <a:close/>
                  <a:moveTo>
                    <a:pt x="268" y="181"/>
                  </a:moveTo>
                  <a:lnTo>
                    <a:pt x="265" y="205"/>
                  </a:lnTo>
                  <a:lnTo>
                    <a:pt x="244" y="200"/>
                  </a:lnTo>
                  <a:lnTo>
                    <a:pt x="247" y="179"/>
                  </a:lnTo>
                  <a:lnTo>
                    <a:pt x="268" y="181"/>
                  </a:lnTo>
                  <a:close/>
                  <a:moveTo>
                    <a:pt x="226" y="178"/>
                  </a:moveTo>
                  <a:lnTo>
                    <a:pt x="239" y="37"/>
                  </a:lnTo>
                  <a:lnTo>
                    <a:pt x="280" y="40"/>
                  </a:lnTo>
                  <a:lnTo>
                    <a:pt x="268" y="181"/>
                  </a:lnTo>
                  <a:lnTo>
                    <a:pt x="226" y="178"/>
                  </a:lnTo>
                  <a:close/>
                  <a:moveTo>
                    <a:pt x="239" y="37"/>
                  </a:moveTo>
                  <a:lnTo>
                    <a:pt x="242" y="0"/>
                  </a:lnTo>
                  <a:lnTo>
                    <a:pt x="272" y="21"/>
                  </a:lnTo>
                  <a:lnTo>
                    <a:pt x="259" y="38"/>
                  </a:lnTo>
                  <a:lnTo>
                    <a:pt x="239" y="37"/>
                  </a:lnTo>
                  <a:close/>
                  <a:moveTo>
                    <a:pt x="272" y="21"/>
                  </a:moveTo>
                  <a:lnTo>
                    <a:pt x="359" y="86"/>
                  </a:lnTo>
                  <a:lnTo>
                    <a:pt x="335" y="120"/>
                  </a:lnTo>
                  <a:lnTo>
                    <a:pt x="248" y="56"/>
                  </a:lnTo>
                  <a:lnTo>
                    <a:pt x="272" y="21"/>
                  </a:lnTo>
                  <a:close/>
                  <a:moveTo>
                    <a:pt x="346" y="124"/>
                  </a:moveTo>
                  <a:lnTo>
                    <a:pt x="340" y="124"/>
                  </a:lnTo>
                  <a:lnTo>
                    <a:pt x="335" y="120"/>
                  </a:lnTo>
                  <a:lnTo>
                    <a:pt x="347" y="103"/>
                  </a:lnTo>
                  <a:lnTo>
                    <a:pt x="346" y="124"/>
                  </a:lnTo>
                  <a:close/>
                  <a:moveTo>
                    <a:pt x="347" y="82"/>
                  </a:moveTo>
                  <a:lnTo>
                    <a:pt x="530" y="88"/>
                  </a:lnTo>
                  <a:lnTo>
                    <a:pt x="527" y="130"/>
                  </a:lnTo>
                  <a:lnTo>
                    <a:pt x="346" y="124"/>
                  </a:lnTo>
                  <a:lnTo>
                    <a:pt x="347" y="82"/>
                  </a:lnTo>
                  <a:close/>
                  <a:moveTo>
                    <a:pt x="530" y="88"/>
                  </a:moveTo>
                  <a:lnTo>
                    <a:pt x="544" y="88"/>
                  </a:lnTo>
                  <a:lnTo>
                    <a:pt x="548" y="103"/>
                  </a:lnTo>
                  <a:lnTo>
                    <a:pt x="528" y="109"/>
                  </a:lnTo>
                  <a:lnTo>
                    <a:pt x="530" y="88"/>
                  </a:lnTo>
                  <a:close/>
                  <a:moveTo>
                    <a:pt x="548" y="103"/>
                  </a:moveTo>
                  <a:lnTo>
                    <a:pt x="567" y="167"/>
                  </a:lnTo>
                  <a:lnTo>
                    <a:pt x="527" y="179"/>
                  </a:lnTo>
                  <a:lnTo>
                    <a:pt x="509" y="116"/>
                  </a:lnTo>
                  <a:lnTo>
                    <a:pt x="548" y="103"/>
                  </a:lnTo>
                  <a:close/>
                  <a:moveTo>
                    <a:pt x="567" y="167"/>
                  </a:moveTo>
                  <a:lnTo>
                    <a:pt x="569" y="173"/>
                  </a:lnTo>
                  <a:lnTo>
                    <a:pt x="567" y="179"/>
                  </a:lnTo>
                  <a:lnTo>
                    <a:pt x="547" y="173"/>
                  </a:lnTo>
                  <a:lnTo>
                    <a:pt x="567" y="167"/>
                  </a:lnTo>
                  <a:close/>
                  <a:moveTo>
                    <a:pt x="567" y="179"/>
                  </a:moveTo>
                  <a:lnTo>
                    <a:pt x="548" y="249"/>
                  </a:lnTo>
                  <a:lnTo>
                    <a:pt x="509" y="237"/>
                  </a:lnTo>
                  <a:lnTo>
                    <a:pt x="527" y="167"/>
                  </a:lnTo>
                  <a:lnTo>
                    <a:pt x="567" y="179"/>
                  </a:lnTo>
                  <a:close/>
                  <a:moveTo>
                    <a:pt x="522" y="264"/>
                  </a:moveTo>
                  <a:lnTo>
                    <a:pt x="503" y="258"/>
                  </a:lnTo>
                  <a:lnTo>
                    <a:pt x="509" y="237"/>
                  </a:lnTo>
                  <a:lnTo>
                    <a:pt x="528" y="244"/>
                  </a:lnTo>
                  <a:lnTo>
                    <a:pt x="522" y="264"/>
                  </a:lnTo>
                  <a:close/>
                  <a:moveTo>
                    <a:pt x="535" y="223"/>
                  </a:moveTo>
                  <a:lnTo>
                    <a:pt x="684" y="268"/>
                  </a:lnTo>
                  <a:lnTo>
                    <a:pt x="672" y="308"/>
                  </a:lnTo>
                  <a:lnTo>
                    <a:pt x="522" y="264"/>
                  </a:lnTo>
                  <a:lnTo>
                    <a:pt x="535" y="223"/>
                  </a:lnTo>
                  <a:close/>
                  <a:moveTo>
                    <a:pt x="686" y="308"/>
                  </a:moveTo>
                  <a:lnTo>
                    <a:pt x="680" y="310"/>
                  </a:lnTo>
                  <a:lnTo>
                    <a:pt x="672" y="308"/>
                  </a:lnTo>
                  <a:lnTo>
                    <a:pt x="679" y="288"/>
                  </a:lnTo>
                  <a:lnTo>
                    <a:pt x="686" y="308"/>
                  </a:lnTo>
                  <a:close/>
                  <a:moveTo>
                    <a:pt x="671" y="268"/>
                  </a:moveTo>
                  <a:lnTo>
                    <a:pt x="821" y="211"/>
                  </a:lnTo>
                  <a:lnTo>
                    <a:pt x="836" y="250"/>
                  </a:lnTo>
                  <a:lnTo>
                    <a:pt x="686" y="308"/>
                  </a:lnTo>
                  <a:lnTo>
                    <a:pt x="671" y="268"/>
                  </a:lnTo>
                  <a:close/>
                  <a:moveTo>
                    <a:pt x="821" y="211"/>
                  </a:moveTo>
                  <a:lnTo>
                    <a:pt x="826" y="209"/>
                  </a:lnTo>
                  <a:lnTo>
                    <a:pt x="831" y="210"/>
                  </a:lnTo>
                  <a:lnTo>
                    <a:pt x="829" y="231"/>
                  </a:lnTo>
                  <a:lnTo>
                    <a:pt x="821" y="211"/>
                  </a:lnTo>
                  <a:close/>
                  <a:moveTo>
                    <a:pt x="831" y="210"/>
                  </a:moveTo>
                  <a:lnTo>
                    <a:pt x="950" y="223"/>
                  </a:lnTo>
                  <a:lnTo>
                    <a:pt x="946" y="265"/>
                  </a:lnTo>
                  <a:lnTo>
                    <a:pt x="827" y="252"/>
                  </a:lnTo>
                  <a:lnTo>
                    <a:pt x="831" y="210"/>
                  </a:lnTo>
                  <a:close/>
                  <a:moveTo>
                    <a:pt x="946" y="265"/>
                  </a:moveTo>
                  <a:lnTo>
                    <a:pt x="946" y="265"/>
                  </a:lnTo>
                  <a:lnTo>
                    <a:pt x="948" y="244"/>
                  </a:lnTo>
                  <a:lnTo>
                    <a:pt x="946" y="265"/>
                  </a:lnTo>
                  <a:close/>
                  <a:moveTo>
                    <a:pt x="949" y="223"/>
                  </a:moveTo>
                  <a:lnTo>
                    <a:pt x="1034" y="229"/>
                  </a:lnTo>
                  <a:lnTo>
                    <a:pt x="1031" y="271"/>
                  </a:lnTo>
                  <a:lnTo>
                    <a:pt x="946" y="265"/>
                  </a:lnTo>
                  <a:lnTo>
                    <a:pt x="949" y="223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3" name="Freeform 24"/>
            <p:cNvSpPr>
              <a:spLocks/>
            </p:cNvSpPr>
            <p:nvPr/>
          </p:nvSpPr>
          <p:spPr bwMode="auto">
            <a:xfrm>
              <a:off x="3104929" y="891005"/>
              <a:ext cx="384632" cy="297385"/>
            </a:xfrm>
            <a:custGeom>
              <a:avLst/>
              <a:gdLst>
                <a:gd name="T0" fmla="*/ 2147483646 w 847"/>
                <a:gd name="T1" fmla="*/ 2147483646 h 653"/>
                <a:gd name="T2" fmla="*/ 2147483646 w 847"/>
                <a:gd name="T3" fmla="*/ 2147483646 h 653"/>
                <a:gd name="T4" fmla="*/ 2147483646 w 847"/>
                <a:gd name="T5" fmla="*/ 2147483646 h 653"/>
                <a:gd name="T6" fmla="*/ 2147483646 w 847"/>
                <a:gd name="T7" fmla="*/ 2147483646 h 653"/>
                <a:gd name="T8" fmla="*/ 2147483646 w 847"/>
                <a:gd name="T9" fmla="*/ 2147483646 h 653"/>
                <a:gd name="T10" fmla="*/ 2147483646 w 847"/>
                <a:gd name="T11" fmla="*/ 2147483646 h 653"/>
                <a:gd name="T12" fmla="*/ 2147483646 w 847"/>
                <a:gd name="T13" fmla="*/ 2147483646 h 653"/>
                <a:gd name="T14" fmla="*/ 2147483646 w 847"/>
                <a:gd name="T15" fmla="*/ 2147483646 h 653"/>
                <a:gd name="T16" fmla="*/ 2147483646 w 847"/>
                <a:gd name="T17" fmla="*/ 2147483646 h 653"/>
                <a:gd name="T18" fmla="*/ 2147483646 w 847"/>
                <a:gd name="T19" fmla="*/ 2147483646 h 653"/>
                <a:gd name="T20" fmla="*/ 2147483646 w 847"/>
                <a:gd name="T21" fmla="*/ 2147483646 h 653"/>
                <a:gd name="T22" fmla="*/ 2147483646 w 847"/>
                <a:gd name="T23" fmla="*/ 2147483646 h 653"/>
                <a:gd name="T24" fmla="*/ 2147483646 w 847"/>
                <a:gd name="T25" fmla="*/ 2147483646 h 653"/>
                <a:gd name="T26" fmla="*/ 2147483646 w 847"/>
                <a:gd name="T27" fmla="*/ 2147483646 h 653"/>
                <a:gd name="T28" fmla="*/ 2147483646 w 847"/>
                <a:gd name="T29" fmla="*/ 2147483646 h 653"/>
                <a:gd name="T30" fmla="*/ 2147483646 w 847"/>
                <a:gd name="T31" fmla="*/ 2147483646 h 653"/>
                <a:gd name="T32" fmla="*/ 2147483646 w 847"/>
                <a:gd name="T33" fmla="*/ 2147483646 h 653"/>
                <a:gd name="T34" fmla="*/ 2147483646 w 847"/>
                <a:gd name="T35" fmla="*/ 2147483646 h 653"/>
                <a:gd name="T36" fmla="*/ 2147483646 w 847"/>
                <a:gd name="T37" fmla="*/ 2147483646 h 653"/>
                <a:gd name="T38" fmla="*/ 2147483646 w 847"/>
                <a:gd name="T39" fmla="*/ 2147483646 h 653"/>
                <a:gd name="T40" fmla="*/ 2147483646 w 847"/>
                <a:gd name="T41" fmla="*/ 2147483646 h 653"/>
                <a:gd name="T42" fmla="*/ 2147483646 w 847"/>
                <a:gd name="T43" fmla="*/ 2147483646 h 653"/>
                <a:gd name="T44" fmla="*/ 2147483646 w 847"/>
                <a:gd name="T45" fmla="*/ 2147483646 h 653"/>
                <a:gd name="T46" fmla="*/ 2147483646 w 847"/>
                <a:gd name="T47" fmla="*/ 2147483646 h 653"/>
                <a:gd name="T48" fmla="*/ 2147483646 w 847"/>
                <a:gd name="T49" fmla="*/ 2147483646 h 653"/>
                <a:gd name="T50" fmla="*/ 2147483646 w 847"/>
                <a:gd name="T51" fmla="*/ 2147483646 h 653"/>
                <a:gd name="T52" fmla="*/ 2147483646 w 847"/>
                <a:gd name="T53" fmla="*/ 2147483646 h 653"/>
                <a:gd name="T54" fmla="*/ 2147483646 w 847"/>
                <a:gd name="T55" fmla="*/ 2147483646 h 653"/>
                <a:gd name="T56" fmla="*/ 2147483646 w 847"/>
                <a:gd name="T57" fmla="*/ 2147483646 h 653"/>
                <a:gd name="T58" fmla="*/ 2147483646 w 847"/>
                <a:gd name="T59" fmla="*/ 2147483646 h 653"/>
                <a:gd name="T60" fmla="*/ 2147483646 w 847"/>
                <a:gd name="T61" fmla="*/ 2147483646 h 653"/>
                <a:gd name="T62" fmla="*/ 2147483646 w 847"/>
                <a:gd name="T63" fmla="*/ 2147483646 h 653"/>
                <a:gd name="T64" fmla="*/ 2147483646 w 847"/>
                <a:gd name="T65" fmla="*/ 2147483646 h 653"/>
                <a:gd name="T66" fmla="*/ 2147483646 w 847"/>
                <a:gd name="T67" fmla="*/ 2147483646 h 653"/>
                <a:gd name="T68" fmla="*/ 2147483646 w 847"/>
                <a:gd name="T69" fmla="*/ 2147483646 h 653"/>
                <a:gd name="T70" fmla="*/ 2147483646 w 847"/>
                <a:gd name="T71" fmla="*/ 2147483646 h 653"/>
                <a:gd name="T72" fmla="*/ 2147483646 w 847"/>
                <a:gd name="T73" fmla="*/ 2147483646 h 653"/>
                <a:gd name="T74" fmla="*/ 2147483646 w 847"/>
                <a:gd name="T75" fmla="*/ 2147483646 h 653"/>
                <a:gd name="T76" fmla="*/ 2147483646 w 847"/>
                <a:gd name="T77" fmla="*/ 2147483646 h 653"/>
                <a:gd name="T78" fmla="*/ 2147483646 w 847"/>
                <a:gd name="T79" fmla="*/ 2147483646 h 653"/>
                <a:gd name="T80" fmla="*/ 2147483646 w 847"/>
                <a:gd name="T81" fmla="*/ 2147483646 h 653"/>
                <a:gd name="T82" fmla="*/ 2147483646 w 847"/>
                <a:gd name="T83" fmla="*/ 2147483646 h 653"/>
                <a:gd name="T84" fmla="*/ 2147483646 w 847"/>
                <a:gd name="T85" fmla="*/ 2147483646 h 653"/>
                <a:gd name="T86" fmla="*/ 2147483646 w 847"/>
                <a:gd name="T87" fmla="*/ 2147483646 h 653"/>
                <a:gd name="T88" fmla="*/ 2147483646 w 847"/>
                <a:gd name="T89" fmla="*/ 2147483646 h 653"/>
                <a:gd name="T90" fmla="*/ 2147483646 w 847"/>
                <a:gd name="T91" fmla="*/ 2147483646 h 653"/>
                <a:gd name="T92" fmla="*/ 2147483646 w 847"/>
                <a:gd name="T93" fmla="*/ 2147483646 h 653"/>
                <a:gd name="T94" fmla="*/ 2147483646 w 847"/>
                <a:gd name="T95" fmla="*/ 2147483646 h 653"/>
                <a:gd name="T96" fmla="*/ 2147483646 w 847"/>
                <a:gd name="T97" fmla="*/ 2147483646 h 653"/>
                <a:gd name="T98" fmla="*/ 2147483646 w 847"/>
                <a:gd name="T99" fmla="*/ 2147483646 h 653"/>
                <a:gd name="T100" fmla="*/ 2147483646 w 847"/>
                <a:gd name="T101" fmla="*/ 2147483646 h 653"/>
                <a:gd name="T102" fmla="*/ 2147483646 w 847"/>
                <a:gd name="T103" fmla="*/ 2147483646 h 653"/>
                <a:gd name="T104" fmla="*/ 2147483646 w 847"/>
                <a:gd name="T105" fmla="*/ 2147483646 h 653"/>
                <a:gd name="T106" fmla="*/ 2147483646 w 847"/>
                <a:gd name="T107" fmla="*/ 2147483646 h 653"/>
                <a:gd name="T108" fmla="*/ 2147483646 w 847"/>
                <a:gd name="T109" fmla="*/ 2147483646 h 653"/>
                <a:gd name="T110" fmla="*/ 2147483646 w 847"/>
                <a:gd name="T111" fmla="*/ 2147483646 h 6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7" h="653">
                  <a:moveTo>
                    <a:pt x="0" y="118"/>
                  </a:moveTo>
                  <a:lnTo>
                    <a:pt x="68" y="160"/>
                  </a:lnTo>
                  <a:lnTo>
                    <a:pt x="181" y="96"/>
                  </a:lnTo>
                  <a:lnTo>
                    <a:pt x="181" y="170"/>
                  </a:lnTo>
                  <a:lnTo>
                    <a:pt x="183" y="165"/>
                  </a:lnTo>
                  <a:lnTo>
                    <a:pt x="189" y="154"/>
                  </a:lnTo>
                  <a:lnTo>
                    <a:pt x="199" y="138"/>
                  </a:lnTo>
                  <a:lnTo>
                    <a:pt x="210" y="122"/>
                  </a:lnTo>
                  <a:lnTo>
                    <a:pt x="216" y="115"/>
                  </a:lnTo>
                  <a:lnTo>
                    <a:pt x="224" y="110"/>
                  </a:lnTo>
                  <a:lnTo>
                    <a:pt x="231" y="104"/>
                  </a:lnTo>
                  <a:lnTo>
                    <a:pt x="238" y="101"/>
                  </a:lnTo>
                  <a:lnTo>
                    <a:pt x="242" y="101"/>
                  </a:lnTo>
                  <a:lnTo>
                    <a:pt x="246" y="100"/>
                  </a:lnTo>
                  <a:lnTo>
                    <a:pt x="249" y="101"/>
                  </a:lnTo>
                  <a:lnTo>
                    <a:pt x="254" y="102"/>
                  </a:lnTo>
                  <a:lnTo>
                    <a:pt x="258" y="104"/>
                  </a:lnTo>
                  <a:lnTo>
                    <a:pt x="261" y="107"/>
                  </a:lnTo>
                  <a:lnTo>
                    <a:pt x="265" y="111"/>
                  </a:lnTo>
                  <a:lnTo>
                    <a:pt x="268" y="115"/>
                  </a:lnTo>
                  <a:lnTo>
                    <a:pt x="272" y="120"/>
                  </a:lnTo>
                  <a:lnTo>
                    <a:pt x="275" y="123"/>
                  </a:lnTo>
                  <a:lnTo>
                    <a:pt x="278" y="125"/>
                  </a:lnTo>
                  <a:lnTo>
                    <a:pt x="282" y="128"/>
                  </a:lnTo>
                  <a:lnTo>
                    <a:pt x="285" y="129"/>
                  </a:lnTo>
                  <a:lnTo>
                    <a:pt x="287" y="129"/>
                  </a:lnTo>
                  <a:lnTo>
                    <a:pt x="290" y="128"/>
                  </a:lnTo>
                  <a:lnTo>
                    <a:pt x="292" y="126"/>
                  </a:lnTo>
                  <a:lnTo>
                    <a:pt x="296" y="122"/>
                  </a:lnTo>
                  <a:lnTo>
                    <a:pt x="299" y="116"/>
                  </a:lnTo>
                  <a:lnTo>
                    <a:pt x="302" y="108"/>
                  </a:lnTo>
                  <a:lnTo>
                    <a:pt x="305" y="100"/>
                  </a:lnTo>
                  <a:lnTo>
                    <a:pt x="308" y="81"/>
                  </a:lnTo>
                  <a:lnTo>
                    <a:pt x="311" y="63"/>
                  </a:lnTo>
                  <a:lnTo>
                    <a:pt x="312" y="50"/>
                  </a:lnTo>
                  <a:lnTo>
                    <a:pt x="313" y="45"/>
                  </a:lnTo>
                  <a:lnTo>
                    <a:pt x="418" y="83"/>
                  </a:lnTo>
                  <a:lnTo>
                    <a:pt x="481" y="0"/>
                  </a:lnTo>
                  <a:lnTo>
                    <a:pt x="537" y="86"/>
                  </a:lnTo>
                  <a:lnTo>
                    <a:pt x="548" y="88"/>
                  </a:lnTo>
                  <a:lnTo>
                    <a:pt x="576" y="93"/>
                  </a:lnTo>
                  <a:lnTo>
                    <a:pt x="594" y="95"/>
                  </a:lnTo>
                  <a:lnTo>
                    <a:pt x="614" y="95"/>
                  </a:lnTo>
                  <a:lnTo>
                    <a:pt x="624" y="94"/>
                  </a:lnTo>
                  <a:lnTo>
                    <a:pt x="635" y="94"/>
                  </a:lnTo>
                  <a:lnTo>
                    <a:pt x="646" y="92"/>
                  </a:lnTo>
                  <a:lnTo>
                    <a:pt x="656" y="89"/>
                  </a:lnTo>
                  <a:lnTo>
                    <a:pt x="693" y="83"/>
                  </a:lnTo>
                  <a:lnTo>
                    <a:pt x="721" y="80"/>
                  </a:lnTo>
                  <a:lnTo>
                    <a:pt x="733" y="78"/>
                  </a:lnTo>
                  <a:lnTo>
                    <a:pt x="744" y="76"/>
                  </a:lnTo>
                  <a:lnTo>
                    <a:pt x="756" y="70"/>
                  </a:lnTo>
                  <a:lnTo>
                    <a:pt x="769" y="64"/>
                  </a:lnTo>
                  <a:lnTo>
                    <a:pt x="796" y="47"/>
                  </a:lnTo>
                  <a:lnTo>
                    <a:pt x="821" y="32"/>
                  </a:lnTo>
                  <a:lnTo>
                    <a:pt x="840" y="21"/>
                  </a:lnTo>
                  <a:lnTo>
                    <a:pt x="847" y="16"/>
                  </a:lnTo>
                  <a:lnTo>
                    <a:pt x="713" y="81"/>
                  </a:lnTo>
                  <a:lnTo>
                    <a:pt x="713" y="80"/>
                  </a:lnTo>
                  <a:lnTo>
                    <a:pt x="711" y="76"/>
                  </a:lnTo>
                  <a:lnTo>
                    <a:pt x="707" y="71"/>
                  </a:lnTo>
                  <a:lnTo>
                    <a:pt x="701" y="68"/>
                  </a:lnTo>
                  <a:lnTo>
                    <a:pt x="697" y="67"/>
                  </a:lnTo>
                  <a:lnTo>
                    <a:pt x="692" y="67"/>
                  </a:lnTo>
                  <a:lnTo>
                    <a:pt x="685" y="67"/>
                  </a:lnTo>
                  <a:lnTo>
                    <a:pt x="679" y="69"/>
                  </a:lnTo>
                  <a:lnTo>
                    <a:pt x="672" y="72"/>
                  </a:lnTo>
                  <a:lnTo>
                    <a:pt x="664" y="78"/>
                  </a:lnTo>
                  <a:lnTo>
                    <a:pt x="654" y="84"/>
                  </a:lnTo>
                  <a:lnTo>
                    <a:pt x="645" y="92"/>
                  </a:lnTo>
                  <a:lnTo>
                    <a:pt x="634" y="100"/>
                  </a:lnTo>
                  <a:lnTo>
                    <a:pt x="623" y="105"/>
                  </a:lnTo>
                  <a:lnTo>
                    <a:pt x="613" y="110"/>
                  </a:lnTo>
                  <a:lnTo>
                    <a:pt x="604" y="112"/>
                  </a:lnTo>
                  <a:lnTo>
                    <a:pt x="594" y="113"/>
                  </a:lnTo>
                  <a:lnTo>
                    <a:pt x="586" y="112"/>
                  </a:lnTo>
                  <a:lnTo>
                    <a:pt x="578" y="110"/>
                  </a:lnTo>
                  <a:lnTo>
                    <a:pt x="569" y="107"/>
                  </a:lnTo>
                  <a:lnTo>
                    <a:pt x="556" y="101"/>
                  </a:lnTo>
                  <a:lnTo>
                    <a:pt x="546" y="94"/>
                  </a:lnTo>
                  <a:lnTo>
                    <a:pt x="539" y="88"/>
                  </a:lnTo>
                  <a:lnTo>
                    <a:pt x="537" y="86"/>
                  </a:lnTo>
                  <a:lnTo>
                    <a:pt x="457" y="167"/>
                  </a:lnTo>
                  <a:lnTo>
                    <a:pt x="356" y="131"/>
                  </a:lnTo>
                  <a:lnTo>
                    <a:pt x="294" y="179"/>
                  </a:lnTo>
                  <a:lnTo>
                    <a:pt x="369" y="308"/>
                  </a:lnTo>
                  <a:lnTo>
                    <a:pt x="369" y="409"/>
                  </a:lnTo>
                  <a:lnTo>
                    <a:pt x="412" y="525"/>
                  </a:lnTo>
                  <a:lnTo>
                    <a:pt x="390" y="468"/>
                  </a:lnTo>
                  <a:lnTo>
                    <a:pt x="384" y="464"/>
                  </a:lnTo>
                  <a:lnTo>
                    <a:pt x="369" y="457"/>
                  </a:lnTo>
                  <a:lnTo>
                    <a:pt x="347" y="446"/>
                  </a:lnTo>
                  <a:lnTo>
                    <a:pt x="325" y="435"/>
                  </a:lnTo>
                  <a:lnTo>
                    <a:pt x="315" y="429"/>
                  </a:lnTo>
                  <a:lnTo>
                    <a:pt x="305" y="423"/>
                  </a:lnTo>
                  <a:lnTo>
                    <a:pt x="298" y="418"/>
                  </a:lnTo>
                  <a:lnTo>
                    <a:pt x="293" y="413"/>
                  </a:lnTo>
                  <a:lnTo>
                    <a:pt x="291" y="411"/>
                  </a:lnTo>
                  <a:lnTo>
                    <a:pt x="291" y="409"/>
                  </a:lnTo>
                  <a:lnTo>
                    <a:pt x="291" y="407"/>
                  </a:lnTo>
                  <a:lnTo>
                    <a:pt x="292" y="406"/>
                  </a:lnTo>
                  <a:lnTo>
                    <a:pt x="297" y="404"/>
                  </a:lnTo>
                  <a:lnTo>
                    <a:pt x="306" y="403"/>
                  </a:lnTo>
                  <a:lnTo>
                    <a:pt x="312" y="403"/>
                  </a:lnTo>
                  <a:lnTo>
                    <a:pt x="316" y="402"/>
                  </a:lnTo>
                  <a:lnTo>
                    <a:pt x="320" y="401"/>
                  </a:lnTo>
                  <a:lnTo>
                    <a:pt x="323" y="400"/>
                  </a:lnTo>
                  <a:lnTo>
                    <a:pt x="325" y="398"/>
                  </a:lnTo>
                  <a:lnTo>
                    <a:pt x="327" y="395"/>
                  </a:lnTo>
                  <a:lnTo>
                    <a:pt x="328" y="393"/>
                  </a:lnTo>
                  <a:lnTo>
                    <a:pt x="328" y="391"/>
                  </a:lnTo>
                  <a:lnTo>
                    <a:pt x="328" y="385"/>
                  </a:lnTo>
                  <a:lnTo>
                    <a:pt x="326" y="379"/>
                  </a:lnTo>
                  <a:lnTo>
                    <a:pt x="322" y="372"/>
                  </a:lnTo>
                  <a:lnTo>
                    <a:pt x="317" y="365"/>
                  </a:lnTo>
                  <a:lnTo>
                    <a:pt x="305" y="351"/>
                  </a:lnTo>
                  <a:lnTo>
                    <a:pt x="294" y="338"/>
                  </a:lnTo>
                  <a:lnTo>
                    <a:pt x="285" y="330"/>
                  </a:lnTo>
                  <a:lnTo>
                    <a:pt x="281" y="327"/>
                  </a:lnTo>
                  <a:lnTo>
                    <a:pt x="274" y="318"/>
                  </a:lnTo>
                  <a:lnTo>
                    <a:pt x="259" y="296"/>
                  </a:lnTo>
                  <a:lnTo>
                    <a:pt x="236" y="266"/>
                  </a:lnTo>
                  <a:lnTo>
                    <a:pt x="212" y="232"/>
                  </a:lnTo>
                  <a:lnTo>
                    <a:pt x="190" y="201"/>
                  </a:lnTo>
                  <a:lnTo>
                    <a:pt x="176" y="176"/>
                  </a:lnTo>
                  <a:lnTo>
                    <a:pt x="172" y="169"/>
                  </a:lnTo>
                  <a:lnTo>
                    <a:pt x="171" y="165"/>
                  </a:lnTo>
                  <a:lnTo>
                    <a:pt x="172" y="164"/>
                  </a:lnTo>
                  <a:lnTo>
                    <a:pt x="174" y="165"/>
                  </a:lnTo>
                  <a:lnTo>
                    <a:pt x="177" y="167"/>
                  </a:lnTo>
                  <a:lnTo>
                    <a:pt x="181" y="170"/>
                  </a:lnTo>
                  <a:lnTo>
                    <a:pt x="185" y="174"/>
                  </a:lnTo>
                  <a:lnTo>
                    <a:pt x="189" y="178"/>
                  </a:lnTo>
                  <a:lnTo>
                    <a:pt x="191" y="184"/>
                  </a:lnTo>
                  <a:lnTo>
                    <a:pt x="195" y="189"/>
                  </a:lnTo>
                  <a:lnTo>
                    <a:pt x="198" y="201"/>
                  </a:lnTo>
                  <a:lnTo>
                    <a:pt x="199" y="213"/>
                  </a:lnTo>
                  <a:lnTo>
                    <a:pt x="199" y="226"/>
                  </a:lnTo>
                  <a:lnTo>
                    <a:pt x="198" y="240"/>
                  </a:lnTo>
                  <a:lnTo>
                    <a:pt x="196" y="254"/>
                  </a:lnTo>
                  <a:lnTo>
                    <a:pt x="194" y="266"/>
                  </a:lnTo>
                  <a:lnTo>
                    <a:pt x="188" y="289"/>
                  </a:lnTo>
                  <a:lnTo>
                    <a:pt x="185" y="305"/>
                  </a:lnTo>
                  <a:lnTo>
                    <a:pt x="186" y="308"/>
                  </a:lnTo>
                  <a:lnTo>
                    <a:pt x="186" y="310"/>
                  </a:lnTo>
                  <a:lnTo>
                    <a:pt x="187" y="312"/>
                  </a:lnTo>
                  <a:lnTo>
                    <a:pt x="188" y="312"/>
                  </a:lnTo>
                  <a:lnTo>
                    <a:pt x="192" y="312"/>
                  </a:lnTo>
                  <a:lnTo>
                    <a:pt x="200" y="308"/>
                  </a:lnTo>
                  <a:lnTo>
                    <a:pt x="206" y="302"/>
                  </a:lnTo>
                  <a:lnTo>
                    <a:pt x="210" y="300"/>
                  </a:lnTo>
                  <a:lnTo>
                    <a:pt x="211" y="299"/>
                  </a:lnTo>
                  <a:lnTo>
                    <a:pt x="211" y="300"/>
                  </a:lnTo>
                  <a:lnTo>
                    <a:pt x="210" y="301"/>
                  </a:lnTo>
                  <a:lnTo>
                    <a:pt x="203" y="309"/>
                  </a:lnTo>
                  <a:lnTo>
                    <a:pt x="190" y="320"/>
                  </a:lnTo>
                  <a:lnTo>
                    <a:pt x="164" y="346"/>
                  </a:lnTo>
                  <a:lnTo>
                    <a:pt x="150" y="358"/>
                  </a:lnTo>
                  <a:lnTo>
                    <a:pt x="99" y="480"/>
                  </a:lnTo>
                  <a:lnTo>
                    <a:pt x="131" y="563"/>
                  </a:lnTo>
                  <a:lnTo>
                    <a:pt x="131" y="653"/>
                  </a:lnTo>
                  <a:lnTo>
                    <a:pt x="125" y="650"/>
                  </a:lnTo>
                  <a:lnTo>
                    <a:pt x="111" y="643"/>
                  </a:lnTo>
                  <a:lnTo>
                    <a:pt x="91" y="634"/>
                  </a:lnTo>
                  <a:lnTo>
                    <a:pt x="70" y="623"/>
                  </a:lnTo>
                  <a:lnTo>
                    <a:pt x="62" y="618"/>
                  </a:lnTo>
                  <a:lnTo>
                    <a:pt x="54" y="614"/>
                  </a:lnTo>
                  <a:lnTo>
                    <a:pt x="48" y="608"/>
                  </a:lnTo>
                  <a:lnTo>
                    <a:pt x="43" y="604"/>
                  </a:lnTo>
                  <a:lnTo>
                    <a:pt x="43" y="602"/>
                  </a:lnTo>
                  <a:lnTo>
                    <a:pt x="43" y="600"/>
                  </a:lnTo>
                  <a:lnTo>
                    <a:pt x="43" y="599"/>
                  </a:lnTo>
                  <a:lnTo>
                    <a:pt x="45" y="598"/>
                  </a:lnTo>
                  <a:lnTo>
                    <a:pt x="52" y="596"/>
                  </a:lnTo>
                  <a:lnTo>
                    <a:pt x="62" y="595"/>
                  </a:lnTo>
                  <a:lnTo>
                    <a:pt x="68" y="595"/>
                  </a:lnTo>
                  <a:lnTo>
                    <a:pt x="73" y="594"/>
                  </a:lnTo>
                  <a:lnTo>
                    <a:pt x="79" y="592"/>
                  </a:lnTo>
                  <a:lnTo>
                    <a:pt x="84" y="590"/>
                  </a:lnTo>
                  <a:lnTo>
                    <a:pt x="88" y="587"/>
                  </a:lnTo>
                  <a:lnTo>
                    <a:pt x="91" y="584"/>
                  </a:lnTo>
                  <a:lnTo>
                    <a:pt x="94" y="581"/>
                  </a:lnTo>
                  <a:lnTo>
                    <a:pt x="97" y="577"/>
                  </a:lnTo>
                  <a:lnTo>
                    <a:pt x="101" y="568"/>
                  </a:lnTo>
                  <a:lnTo>
                    <a:pt x="104" y="559"/>
                  </a:lnTo>
                  <a:lnTo>
                    <a:pt x="106" y="548"/>
                  </a:lnTo>
                  <a:lnTo>
                    <a:pt x="107" y="537"/>
                  </a:lnTo>
                  <a:lnTo>
                    <a:pt x="106" y="516"/>
                  </a:lnTo>
                  <a:lnTo>
                    <a:pt x="103" y="498"/>
                  </a:lnTo>
                  <a:lnTo>
                    <a:pt x="100" y="484"/>
                  </a:lnTo>
                  <a:lnTo>
                    <a:pt x="99" y="480"/>
                  </a:lnTo>
                  <a:lnTo>
                    <a:pt x="97" y="474"/>
                  </a:lnTo>
                  <a:lnTo>
                    <a:pt x="91" y="459"/>
                  </a:lnTo>
                  <a:lnTo>
                    <a:pt x="83" y="438"/>
                  </a:lnTo>
                  <a:lnTo>
                    <a:pt x="74" y="413"/>
                  </a:lnTo>
                  <a:lnTo>
                    <a:pt x="71" y="403"/>
                  </a:lnTo>
                  <a:lnTo>
                    <a:pt x="68" y="391"/>
                  </a:lnTo>
                  <a:lnTo>
                    <a:pt x="67" y="382"/>
                  </a:lnTo>
                  <a:lnTo>
                    <a:pt x="67" y="373"/>
                  </a:lnTo>
                  <a:lnTo>
                    <a:pt x="68" y="370"/>
                  </a:lnTo>
                  <a:lnTo>
                    <a:pt x="69" y="367"/>
                  </a:lnTo>
                  <a:lnTo>
                    <a:pt x="71" y="365"/>
                  </a:lnTo>
                  <a:lnTo>
                    <a:pt x="73" y="364"/>
                  </a:lnTo>
                  <a:lnTo>
                    <a:pt x="75" y="363"/>
                  </a:lnTo>
                  <a:lnTo>
                    <a:pt x="79" y="363"/>
                  </a:lnTo>
                  <a:lnTo>
                    <a:pt x="83" y="363"/>
                  </a:lnTo>
                  <a:lnTo>
                    <a:pt x="87" y="365"/>
                  </a:lnTo>
                  <a:lnTo>
                    <a:pt x="92" y="366"/>
                  </a:lnTo>
                  <a:lnTo>
                    <a:pt x="96" y="367"/>
                  </a:lnTo>
                  <a:lnTo>
                    <a:pt x="100" y="367"/>
                  </a:lnTo>
                  <a:lnTo>
                    <a:pt x="103" y="366"/>
                  </a:lnTo>
                  <a:lnTo>
                    <a:pt x="107" y="364"/>
                  </a:lnTo>
                  <a:lnTo>
                    <a:pt x="110" y="361"/>
                  </a:lnTo>
                  <a:lnTo>
                    <a:pt x="113" y="357"/>
                  </a:lnTo>
                  <a:lnTo>
                    <a:pt x="116" y="354"/>
                  </a:lnTo>
                  <a:lnTo>
                    <a:pt x="120" y="345"/>
                  </a:lnTo>
                  <a:lnTo>
                    <a:pt x="123" y="334"/>
                  </a:lnTo>
                  <a:lnTo>
                    <a:pt x="126" y="321"/>
                  </a:lnTo>
                  <a:lnTo>
                    <a:pt x="128" y="309"/>
                  </a:lnTo>
                  <a:lnTo>
                    <a:pt x="130" y="283"/>
                  </a:lnTo>
                  <a:lnTo>
                    <a:pt x="131" y="260"/>
                  </a:lnTo>
                  <a:lnTo>
                    <a:pt x="131" y="243"/>
                  </a:lnTo>
                  <a:lnTo>
                    <a:pt x="131" y="237"/>
                  </a:lnTo>
                  <a:lnTo>
                    <a:pt x="68" y="16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" name="Freeform 25"/>
            <p:cNvSpPr>
              <a:spLocks noEditPoints="1"/>
            </p:cNvSpPr>
            <p:nvPr/>
          </p:nvSpPr>
          <p:spPr bwMode="auto">
            <a:xfrm>
              <a:off x="3099473" y="805511"/>
              <a:ext cx="561945" cy="398333"/>
            </a:xfrm>
            <a:custGeom>
              <a:avLst/>
              <a:gdLst>
                <a:gd name="T0" fmla="*/ 2147483646 w 1237"/>
                <a:gd name="T1" fmla="*/ 2147483646 h 877"/>
                <a:gd name="T2" fmla="*/ 2147483646 w 1237"/>
                <a:gd name="T3" fmla="*/ 2147483646 h 877"/>
                <a:gd name="T4" fmla="*/ 2147483646 w 1237"/>
                <a:gd name="T5" fmla="*/ 2147483646 h 877"/>
                <a:gd name="T6" fmla="*/ 2147483646 w 1237"/>
                <a:gd name="T7" fmla="*/ 2147483646 h 877"/>
                <a:gd name="T8" fmla="*/ 2147483646 w 1237"/>
                <a:gd name="T9" fmla="*/ 2147483646 h 877"/>
                <a:gd name="T10" fmla="*/ 2147483646 w 1237"/>
                <a:gd name="T11" fmla="*/ 2147483646 h 877"/>
                <a:gd name="T12" fmla="*/ 2147483646 w 1237"/>
                <a:gd name="T13" fmla="*/ 2147483646 h 877"/>
                <a:gd name="T14" fmla="*/ 2147483646 w 1237"/>
                <a:gd name="T15" fmla="*/ 2147483646 h 877"/>
                <a:gd name="T16" fmla="*/ 2147483646 w 1237"/>
                <a:gd name="T17" fmla="*/ 2147483646 h 877"/>
                <a:gd name="T18" fmla="*/ 2147483646 w 1237"/>
                <a:gd name="T19" fmla="*/ 2147483646 h 877"/>
                <a:gd name="T20" fmla="*/ 2147483646 w 1237"/>
                <a:gd name="T21" fmla="*/ 2147483646 h 877"/>
                <a:gd name="T22" fmla="*/ 2147483646 w 1237"/>
                <a:gd name="T23" fmla="*/ 2147483646 h 877"/>
                <a:gd name="T24" fmla="*/ 2147483646 w 1237"/>
                <a:gd name="T25" fmla="*/ 2147483646 h 877"/>
                <a:gd name="T26" fmla="*/ 2147483646 w 1237"/>
                <a:gd name="T27" fmla="*/ 2147483646 h 877"/>
                <a:gd name="T28" fmla="*/ 2147483646 w 1237"/>
                <a:gd name="T29" fmla="*/ 2147483646 h 877"/>
                <a:gd name="T30" fmla="*/ 2147483646 w 1237"/>
                <a:gd name="T31" fmla="*/ 2147483646 h 877"/>
                <a:gd name="T32" fmla="*/ 2147483646 w 1237"/>
                <a:gd name="T33" fmla="*/ 2147483646 h 877"/>
                <a:gd name="T34" fmla="*/ 2147483646 w 1237"/>
                <a:gd name="T35" fmla="*/ 2147483646 h 877"/>
                <a:gd name="T36" fmla="*/ 2147483646 w 1237"/>
                <a:gd name="T37" fmla="*/ 2147483646 h 877"/>
                <a:gd name="T38" fmla="*/ 2147483646 w 1237"/>
                <a:gd name="T39" fmla="*/ 2147483646 h 877"/>
                <a:gd name="T40" fmla="*/ 2147483646 w 1237"/>
                <a:gd name="T41" fmla="*/ 2147483646 h 877"/>
                <a:gd name="T42" fmla="*/ 2147483646 w 1237"/>
                <a:gd name="T43" fmla="*/ 2147483646 h 877"/>
                <a:gd name="T44" fmla="*/ 2147483646 w 1237"/>
                <a:gd name="T45" fmla="*/ 2147483646 h 877"/>
                <a:gd name="T46" fmla="*/ 2147483646 w 1237"/>
                <a:gd name="T47" fmla="*/ 2147483646 h 877"/>
                <a:gd name="T48" fmla="*/ 2147483646 w 1237"/>
                <a:gd name="T49" fmla="*/ 2147483646 h 877"/>
                <a:gd name="T50" fmla="*/ 2147483646 w 1237"/>
                <a:gd name="T51" fmla="*/ 2147483646 h 877"/>
                <a:gd name="T52" fmla="*/ 2147483646 w 1237"/>
                <a:gd name="T53" fmla="*/ 2147483646 h 877"/>
                <a:gd name="T54" fmla="*/ 2147483646 w 1237"/>
                <a:gd name="T55" fmla="*/ 2147483646 h 877"/>
                <a:gd name="T56" fmla="*/ 2147483646 w 1237"/>
                <a:gd name="T57" fmla="*/ 2147483646 h 877"/>
                <a:gd name="T58" fmla="*/ 2147483646 w 1237"/>
                <a:gd name="T59" fmla="*/ 2147483646 h 877"/>
                <a:gd name="T60" fmla="*/ 2147483646 w 1237"/>
                <a:gd name="T61" fmla="*/ 2147483646 h 877"/>
                <a:gd name="T62" fmla="*/ 2147483646 w 1237"/>
                <a:gd name="T63" fmla="*/ 2147483646 h 877"/>
                <a:gd name="T64" fmla="*/ 2147483646 w 1237"/>
                <a:gd name="T65" fmla="*/ 2147483646 h 877"/>
                <a:gd name="T66" fmla="*/ 2147483646 w 1237"/>
                <a:gd name="T67" fmla="*/ 2147483646 h 877"/>
                <a:gd name="T68" fmla="*/ 2147483646 w 1237"/>
                <a:gd name="T69" fmla="*/ 2147483646 h 877"/>
                <a:gd name="T70" fmla="*/ 2147483646 w 1237"/>
                <a:gd name="T71" fmla="*/ 2147483646 h 877"/>
                <a:gd name="T72" fmla="*/ 2147483646 w 1237"/>
                <a:gd name="T73" fmla="*/ 2147483646 h 877"/>
                <a:gd name="T74" fmla="*/ 2147483646 w 1237"/>
                <a:gd name="T75" fmla="*/ 2147483646 h 877"/>
                <a:gd name="T76" fmla="*/ 2147483646 w 1237"/>
                <a:gd name="T77" fmla="*/ 2147483646 h 877"/>
                <a:gd name="T78" fmla="*/ 2147483646 w 1237"/>
                <a:gd name="T79" fmla="*/ 2147483646 h 877"/>
                <a:gd name="T80" fmla="*/ 2147483646 w 1237"/>
                <a:gd name="T81" fmla="*/ 2147483646 h 877"/>
                <a:gd name="T82" fmla="*/ 2147483646 w 1237"/>
                <a:gd name="T83" fmla="*/ 2147483646 h 877"/>
                <a:gd name="T84" fmla="*/ 2147483646 w 1237"/>
                <a:gd name="T85" fmla="*/ 2147483646 h 877"/>
                <a:gd name="T86" fmla="*/ 2147483646 w 1237"/>
                <a:gd name="T87" fmla="*/ 2147483646 h 877"/>
                <a:gd name="T88" fmla="*/ 2147483646 w 1237"/>
                <a:gd name="T89" fmla="*/ 2147483646 h 877"/>
                <a:gd name="T90" fmla="*/ 2147483646 w 1237"/>
                <a:gd name="T91" fmla="*/ 2147483646 h 877"/>
                <a:gd name="T92" fmla="*/ 2147483646 w 1237"/>
                <a:gd name="T93" fmla="*/ 2147483646 h 877"/>
                <a:gd name="T94" fmla="*/ 2147483646 w 1237"/>
                <a:gd name="T95" fmla="*/ 2147483646 h 877"/>
                <a:gd name="T96" fmla="*/ 2147483646 w 1237"/>
                <a:gd name="T97" fmla="*/ 2147483646 h 877"/>
                <a:gd name="T98" fmla="*/ 2147483646 w 1237"/>
                <a:gd name="T99" fmla="*/ 2147483646 h 877"/>
                <a:gd name="T100" fmla="*/ 2147483646 w 1237"/>
                <a:gd name="T101" fmla="*/ 2147483646 h 877"/>
                <a:gd name="T102" fmla="*/ 2147483646 w 1237"/>
                <a:gd name="T103" fmla="*/ 2147483646 h 877"/>
                <a:gd name="T104" fmla="*/ 2147483646 w 1237"/>
                <a:gd name="T105" fmla="*/ 2147483646 h 877"/>
                <a:gd name="T106" fmla="*/ 2147483646 w 1237"/>
                <a:gd name="T107" fmla="*/ 2147483646 h 877"/>
                <a:gd name="T108" fmla="*/ 2147483646 w 1237"/>
                <a:gd name="T109" fmla="*/ 2147483646 h 877"/>
                <a:gd name="T110" fmla="*/ 2147483646 w 1237"/>
                <a:gd name="T111" fmla="*/ 2147483646 h 877"/>
                <a:gd name="T112" fmla="*/ 2147483646 w 1237"/>
                <a:gd name="T113" fmla="*/ 2147483646 h 877"/>
                <a:gd name="T114" fmla="*/ 2147483646 w 1237"/>
                <a:gd name="T115" fmla="*/ 2147483646 h 877"/>
                <a:gd name="T116" fmla="*/ 2147483646 w 1237"/>
                <a:gd name="T117" fmla="*/ 2147483646 h 877"/>
                <a:gd name="T118" fmla="*/ 2147483646 w 1237"/>
                <a:gd name="T119" fmla="*/ 2147483646 h 877"/>
                <a:gd name="T120" fmla="*/ 2147483646 w 1237"/>
                <a:gd name="T121" fmla="*/ 2147483646 h 877"/>
                <a:gd name="T122" fmla="*/ 2147483646 w 1237"/>
                <a:gd name="T123" fmla="*/ 2147483646 h 877"/>
                <a:gd name="T124" fmla="*/ 2147483646 w 1237"/>
                <a:gd name="T125" fmla="*/ 2147483646 h 8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37" h="877">
                  <a:moveTo>
                    <a:pt x="21" y="292"/>
                  </a:moveTo>
                  <a:lnTo>
                    <a:pt x="90" y="333"/>
                  </a:lnTo>
                  <a:lnTo>
                    <a:pt x="69" y="370"/>
                  </a:lnTo>
                  <a:lnTo>
                    <a:pt x="0" y="329"/>
                  </a:lnTo>
                  <a:lnTo>
                    <a:pt x="21" y="292"/>
                  </a:lnTo>
                  <a:close/>
                  <a:moveTo>
                    <a:pt x="90" y="370"/>
                  </a:moveTo>
                  <a:lnTo>
                    <a:pt x="79" y="377"/>
                  </a:lnTo>
                  <a:lnTo>
                    <a:pt x="69" y="370"/>
                  </a:lnTo>
                  <a:lnTo>
                    <a:pt x="79" y="352"/>
                  </a:lnTo>
                  <a:lnTo>
                    <a:pt x="90" y="370"/>
                  </a:lnTo>
                  <a:close/>
                  <a:moveTo>
                    <a:pt x="69" y="333"/>
                  </a:moveTo>
                  <a:lnTo>
                    <a:pt x="182" y="270"/>
                  </a:lnTo>
                  <a:lnTo>
                    <a:pt x="202" y="307"/>
                  </a:lnTo>
                  <a:lnTo>
                    <a:pt x="90" y="370"/>
                  </a:lnTo>
                  <a:lnTo>
                    <a:pt x="69" y="333"/>
                  </a:lnTo>
                  <a:close/>
                  <a:moveTo>
                    <a:pt x="182" y="270"/>
                  </a:moveTo>
                  <a:lnTo>
                    <a:pt x="213" y="252"/>
                  </a:lnTo>
                  <a:lnTo>
                    <a:pt x="213" y="288"/>
                  </a:lnTo>
                  <a:lnTo>
                    <a:pt x="192" y="288"/>
                  </a:lnTo>
                  <a:lnTo>
                    <a:pt x="182" y="270"/>
                  </a:lnTo>
                  <a:close/>
                  <a:moveTo>
                    <a:pt x="213" y="288"/>
                  </a:moveTo>
                  <a:lnTo>
                    <a:pt x="213" y="362"/>
                  </a:lnTo>
                  <a:lnTo>
                    <a:pt x="171" y="362"/>
                  </a:lnTo>
                  <a:lnTo>
                    <a:pt x="171" y="288"/>
                  </a:lnTo>
                  <a:lnTo>
                    <a:pt x="213" y="288"/>
                  </a:lnTo>
                  <a:close/>
                  <a:moveTo>
                    <a:pt x="211" y="370"/>
                  </a:moveTo>
                  <a:lnTo>
                    <a:pt x="171" y="457"/>
                  </a:lnTo>
                  <a:lnTo>
                    <a:pt x="171" y="362"/>
                  </a:lnTo>
                  <a:lnTo>
                    <a:pt x="192" y="362"/>
                  </a:lnTo>
                  <a:lnTo>
                    <a:pt x="211" y="370"/>
                  </a:lnTo>
                  <a:close/>
                  <a:moveTo>
                    <a:pt x="173" y="352"/>
                  </a:moveTo>
                  <a:lnTo>
                    <a:pt x="176" y="346"/>
                  </a:lnTo>
                  <a:lnTo>
                    <a:pt x="184" y="332"/>
                  </a:lnTo>
                  <a:lnTo>
                    <a:pt x="190" y="323"/>
                  </a:lnTo>
                  <a:lnTo>
                    <a:pt x="196" y="312"/>
                  </a:lnTo>
                  <a:lnTo>
                    <a:pt x="203" y="303"/>
                  </a:lnTo>
                  <a:lnTo>
                    <a:pt x="212" y="293"/>
                  </a:lnTo>
                  <a:lnTo>
                    <a:pt x="221" y="284"/>
                  </a:lnTo>
                  <a:lnTo>
                    <a:pt x="230" y="277"/>
                  </a:lnTo>
                  <a:lnTo>
                    <a:pt x="236" y="274"/>
                  </a:lnTo>
                  <a:lnTo>
                    <a:pt x="241" y="272"/>
                  </a:lnTo>
                  <a:lnTo>
                    <a:pt x="246" y="270"/>
                  </a:lnTo>
                  <a:lnTo>
                    <a:pt x="251" y="269"/>
                  </a:lnTo>
                  <a:lnTo>
                    <a:pt x="257" y="269"/>
                  </a:lnTo>
                  <a:lnTo>
                    <a:pt x="263" y="270"/>
                  </a:lnTo>
                  <a:lnTo>
                    <a:pt x="268" y="271"/>
                  </a:lnTo>
                  <a:lnTo>
                    <a:pt x="274" y="273"/>
                  </a:lnTo>
                  <a:lnTo>
                    <a:pt x="279" y="277"/>
                  </a:lnTo>
                  <a:lnTo>
                    <a:pt x="285" y="281"/>
                  </a:lnTo>
                  <a:lnTo>
                    <a:pt x="290" y="288"/>
                  </a:lnTo>
                  <a:lnTo>
                    <a:pt x="296" y="294"/>
                  </a:lnTo>
                  <a:lnTo>
                    <a:pt x="263" y="320"/>
                  </a:lnTo>
                  <a:lnTo>
                    <a:pt x="259" y="316"/>
                  </a:lnTo>
                  <a:lnTo>
                    <a:pt x="255" y="315"/>
                  </a:lnTo>
                  <a:lnTo>
                    <a:pt x="251" y="315"/>
                  </a:lnTo>
                  <a:lnTo>
                    <a:pt x="247" y="317"/>
                  </a:lnTo>
                  <a:lnTo>
                    <a:pt x="243" y="321"/>
                  </a:lnTo>
                  <a:lnTo>
                    <a:pt x="239" y="325"/>
                  </a:lnTo>
                  <a:lnTo>
                    <a:pt x="235" y="330"/>
                  </a:lnTo>
                  <a:lnTo>
                    <a:pt x="230" y="336"/>
                  </a:lnTo>
                  <a:lnTo>
                    <a:pt x="216" y="359"/>
                  </a:lnTo>
                  <a:lnTo>
                    <a:pt x="211" y="370"/>
                  </a:lnTo>
                  <a:lnTo>
                    <a:pt x="173" y="352"/>
                  </a:lnTo>
                  <a:close/>
                  <a:moveTo>
                    <a:pt x="296" y="294"/>
                  </a:moveTo>
                  <a:lnTo>
                    <a:pt x="298" y="293"/>
                  </a:lnTo>
                  <a:lnTo>
                    <a:pt x="299" y="288"/>
                  </a:lnTo>
                  <a:lnTo>
                    <a:pt x="300" y="278"/>
                  </a:lnTo>
                  <a:lnTo>
                    <a:pt x="301" y="267"/>
                  </a:lnTo>
                  <a:lnTo>
                    <a:pt x="302" y="245"/>
                  </a:lnTo>
                  <a:lnTo>
                    <a:pt x="303" y="236"/>
                  </a:lnTo>
                  <a:lnTo>
                    <a:pt x="344" y="238"/>
                  </a:lnTo>
                  <a:lnTo>
                    <a:pt x="343" y="245"/>
                  </a:lnTo>
                  <a:lnTo>
                    <a:pt x="342" y="266"/>
                  </a:lnTo>
                  <a:lnTo>
                    <a:pt x="340" y="278"/>
                  </a:lnTo>
                  <a:lnTo>
                    <a:pt x="338" y="291"/>
                  </a:lnTo>
                  <a:lnTo>
                    <a:pt x="335" y="305"/>
                  </a:lnTo>
                  <a:lnTo>
                    <a:pt x="332" y="317"/>
                  </a:lnTo>
                  <a:lnTo>
                    <a:pt x="327" y="329"/>
                  </a:lnTo>
                  <a:lnTo>
                    <a:pt x="322" y="339"/>
                  </a:lnTo>
                  <a:lnTo>
                    <a:pt x="318" y="343"/>
                  </a:lnTo>
                  <a:lnTo>
                    <a:pt x="314" y="346"/>
                  </a:lnTo>
                  <a:lnTo>
                    <a:pt x="311" y="349"/>
                  </a:lnTo>
                  <a:lnTo>
                    <a:pt x="307" y="350"/>
                  </a:lnTo>
                  <a:lnTo>
                    <a:pt x="303" y="351"/>
                  </a:lnTo>
                  <a:lnTo>
                    <a:pt x="298" y="350"/>
                  </a:lnTo>
                  <a:lnTo>
                    <a:pt x="294" y="348"/>
                  </a:lnTo>
                  <a:lnTo>
                    <a:pt x="287" y="346"/>
                  </a:lnTo>
                  <a:lnTo>
                    <a:pt x="282" y="342"/>
                  </a:lnTo>
                  <a:lnTo>
                    <a:pt x="276" y="335"/>
                  </a:lnTo>
                  <a:lnTo>
                    <a:pt x="270" y="329"/>
                  </a:lnTo>
                  <a:lnTo>
                    <a:pt x="263" y="320"/>
                  </a:lnTo>
                  <a:lnTo>
                    <a:pt x="296" y="294"/>
                  </a:lnTo>
                  <a:close/>
                  <a:moveTo>
                    <a:pt x="303" y="236"/>
                  </a:moveTo>
                  <a:lnTo>
                    <a:pt x="304" y="207"/>
                  </a:lnTo>
                  <a:lnTo>
                    <a:pt x="330" y="217"/>
                  </a:lnTo>
                  <a:lnTo>
                    <a:pt x="324" y="237"/>
                  </a:lnTo>
                  <a:lnTo>
                    <a:pt x="303" y="236"/>
                  </a:lnTo>
                  <a:close/>
                  <a:moveTo>
                    <a:pt x="330" y="217"/>
                  </a:moveTo>
                  <a:lnTo>
                    <a:pt x="436" y="255"/>
                  </a:lnTo>
                  <a:lnTo>
                    <a:pt x="423" y="295"/>
                  </a:lnTo>
                  <a:lnTo>
                    <a:pt x="316" y="257"/>
                  </a:lnTo>
                  <a:lnTo>
                    <a:pt x="330" y="217"/>
                  </a:lnTo>
                  <a:close/>
                  <a:moveTo>
                    <a:pt x="446" y="288"/>
                  </a:moveTo>
                  <a:lnTo>
                    <a:pt x="436" y="300"/>
                  </a:lnTo>
                  <a:lnTo>
                    <a:pt x="423" y="295"/>
                  </a:lnTo>
                  <a:lnTo>
                    <a:pt x="429" y="275"/>
                  </a:lnTo>
                  <a:lnTo>
                    <a:pt x="446" y="288"/>
                  </a:lnTo>
                  <a:close/>
                  <a:moveTo>
                    <a:pt x="413" y="262"/>
                  </a:moveTo>
                  <a:lnTo>
                    <a:pt x="476" y="179"/>
                  </a:lnTo>
                  <a:lnTo>
                    <a:pt x="509" y="205"/>
                  </a:lnTo>
                  <a:lnTo>
                    <a:pt x="446" y="288"/>
                  </a:lnTo>
                  <a:lnTo>
                    <a:pt x="413" y="262"/>
                  </a:lnTo>
                  <a:close/>
                  <a:moveTo>
                    <a:pt x="476" y="179"/>
                  </a:moveTo>
                  <a:lnTo>
                    <a:pt x="493" y="155"/>
                  </a:lnTo>
                  <a:lnTo>
                    <a:pt x="509" y="180"/>
                  </a:lnTo>
                  <a:lnTo>
                    <a:pt x="492" y="192"/>
                  </a:lnTo>
                  <a:lnTo>
                    <a:pt x="476" y="179"/>
                  </a:lnTo>
                  <a:close/>
                  <a:moveTo>
                    <a:pt x="509" y="180"/>
                  </a:moveTo>
                  <a:lnTo>
                    <a:pt x="566" y="267"/>
                  </a:lnTo>
                  <a:lnTo>
                    <a:pt x="531" y="290"/>
                  </a:lnTo>
                  <a:lnTo>
                    <a:pt x="475" y="204"/>
                  </a:lnTo>
                  <a:lnTo>
                    <a:pt x="509" y="180"/>
                  </a:lnTo>
                  <a:close/>
                  <a:moveTo>
                    <a:pt x="543" y="299"/>
                  </a:moveTo>
                  <a:lnTo>
                    <a:pt x="536" y="297"/>
                  </a:lnTo>
                  <a:lnTo>
                    <a:pt x="531" y="290"/>
                  </a:lnTo>
                  <a:lnTo>
                    <a:pt x="548" y="278"/>
                  </a:lnTo>
                  <a:lnTo>
                    <a:pt x="543" y="299"/>
                  </a:lnTo>
                  <a:close/>
                  <a:moveTo>
                    <a:pt x="553" y="258"/>
                  </a:moveTo>
                  <a:lnTo>
                    <a:pt x="564" y="260"/>
                  </a:lnTo>
                  <a:lnTo>
                    <a:pt x="589" y="263"/>
                  </a:lnTo>
                  <a:lnTo>
                    <a:pt x="605" y="266"/>
                  </a:lnTo>
                  <a:lnTo>
                    <a:pt x="624" y="266"/>
                  </a:lnTo>
                  <a:lnTo>
                    <a:pt x="644" y="264"/>
                  </a:lnTo>
                  <a:lnTo>
                    <a:pt x="662" y="261"/>
                  </a:lnTo>
                  <a:lnTo>
                    <a:pt x="671" y="303"/>
                  </a:lnTo>
                  <a:lnTo>
                    <a:pt x="660" y="305"/>
                  </a:lnTo>
                  <a:lnTo>
                    <a:pt x="649" y="306"/>
                  </a:lnTo>
                  <a:lnTo>
                    <a:pt x="637" y="307"/>
                  </a:lnTo>
                  <a:lnTo>
                    <a:pt x="626" y="308"/>
                  </a:lnTo>
                  <a:lnTo>
                    <a:pt x="604" y="308"/>
                  </a:lnTo>
                  <a:lnTo>
                    <a:pt x="585" y="306"/>
                  </a:lnTo>
                  <a:lnTo>
                    <a:pt x="554" y="302"/>
                  </a:lnTo>
                  <a:lnTo>
                    <a:pt x="543" y="299"/>
                  </a:lnTo>
                  <a:lnTo>
                    <a:pt x="553" y="258"/>
                  </a:lnTo>
                  <a:close/>
                  <a:moveTo>
                    <a:pt x="662" y="261"/>
                  </a:moveTo>
                  <a:lnTo>
                    <a:pt x="679" y="258"/>
                  </a:lnTo>
                  <a:lnTo>
                    <a:pt x="693" y="255"/>
                  </a:lnTo>
                  <a:lnTo>
                    <a:pt x="706" y="254"/>
                  </a:lnTo>
                  <a:lnTo>
                    <a:pt x="717" y="253"/>
                  </a:lnTo>
                  <a:lnTo>
                    <a:pt x="721" y="295"/>
                  </a:lnTo>
                  <a:lnTo>
                    <a:pt x="711" y="296"/>
                  </a:lnTo>
                  <a:lnTo>
                    <a:pt x="698" y="297"/>
                  </a:lnTo>
                  <a:lnTo>
                    <a:pt x="686" y="299"/>
                  </a:lnTo>
                  <a:lnTo>
                    <a:pt x="671" y="303"/>
                  </a:lnTo>
                  <a:lnTo>
                    <a:pt x="662" y="261"/>
                  </a:lnTo>
                  <a:close/>
                  <a:moveTo>
                    <a:pt x="717" y="253"/>
                  </a:moveTo>
                  <a:lnTo>
                    <a:pt x="730" y="251"/>
                  </a:lnTo>
                  <a:lnTo>
                    <a:pt x="744" y="249"/>
                  </a:lnTo>
                  <a:lnTo>
                    <a:pt x="750" y="246"/>
                  </a:lnTo>
                  <a:lnTo>
                    <a:pt x="756" y="244"/>
                  </a:lnTo>
                  <a:lnTo>
                    <a:pt x="763" y="241"/>
                  </a:lnTo>
                  <a:lnTo>
                    <a:pt x="769" y="238"/>
                  </a:lnTo>
                  <a:lnTo>
                    <a:pt x="791" y="274"/>
                  </a:lnTo>
                  <a:lnTo>
                    <a:pt x="781" y="279"/>
                  </a:lnTo>
                  <a:lnTo>
                    <a:pt x="772" y="284"/>
                  </a:lnTo>
                  <a:lnTo>
                    <a:pt x="764" y="287"/>
                  </a:lnTo>
                  <a:lnTo>
                    <a:pt x="755" y="289"/>
                  </a:lnTo>
                  <a:lnTo>
                    <a:pt x="739" y="293"/>
                  </a:lnTo>
                  <a:lnTo>
                    <a:pt x="721" y="295"/>
                  </a:lnTo>
                  <a:lnTo>
                    <a:pt x="717" y="253"/>
                  </a:lnTo>
                  <a:close/>
                  <a:moveTo>
                    <a:pt x="769" y="238"/>
                  </a:moveTo>
                  <a:lnTo>
                    <a:pt x="847" y="190"/>
                  </a:lnTo>
                  <a:lnTo>
                    <a:pt x="868" y="226"/>
                  </a:lnTo>
                  <a:lnTo>
                    <a:pt x="791" y="274"/>
                  </a:lnTo>
                  <a:lnTo>
                    <a:pt x="769" y="238"/>
                  </a:lnTo>
                  <a:close/>
                  <a:moveTo>
                    <a:pt x="849" y="189"/>
                  </a:moveTo>
                  <a:lnTo>
                    <a:pt x="1237" y="0"/>
                  </a:lnTo>
                  <a:lnTo>
                    <a:pt x="868" y="226"/>
                  </a:lnTo>
                  <a:lnTo>
                    <a:pt x="858" y="208"/>
                  </a:lnTo>
                  <a:lnTo>
                    <a:pt x="849" y="189"/>
                  </a:lnTo>
                  <a:close/>
                  <a:moveTo>
                    <a:pt x="867" y="227"/>
                  </a:moveTo>
                  <a:lnTo>
                    <a:pt x="734" y="292"/>
                  </a:lnTo>
                  <a:lnTo>
                    <a:pt x="716" y="254"/>
                  </a:lnTo>
                  <a:lnTo>
                    <a:pt x="849" y="189"/>
                  </a:lnTo>
                  <a:lnTo>
                    <a:pt x="867" y="227"/>
                  </a:lnTo>
                  <a:close/>
                  <a:moveTo>
                    <a:pt x="734" y="292"/>
                  </a:moveTo>
                  <a:lnTo>
                    <a:pt x="712" y="303"/>
                  </a:lnTo>
                  <a:lnTo>
                    <a:pt x="705" y="279"/>
                  </a:lnTo>
                  <a:lnTo>
                    <a:pt x="724" y="273"/>
                  </a:lnTo>
                  <a:lnTo>
                    <a:pt x="734" y="292"/>
                  </a:lnTo>
                  <a:close/>
                  <a:moveTo>
                    <a:pt x="705" y="279"/>
                  </a:moveTo>
                  <a:lnTo>
                    <a:pt x="704" y="278"/>
                  </a:lnTo>
                  <a:lnTo>
                    <a:pt x="699" y="279"/>
                  </a:lnTo>
                  <a:lnTo>
                    <a:pt x="695" y="281"/>
                  </a:lnTo>
                  <a:lnTo>
                    <a:pt x="689" y="285"/>
                  </a:lnTo>
                  <a:lnTo>
                    <a:pt x="680" y="291"/>
                  </a:lnTo>
                  <a:lnTo>
                    <a:pt x="668" y="300"/>
                  </a:lnTo>
                  <a:lnTo>
                    <a:pt x="642" y="268"/>
                  </a:lnTo>
                  <a:lnTo>
                    <a:pt x="657" y="256"/>
                  </a:lnTo>
                  <a:lnTo>
                    <a:pt x="669" y="248"/>
                  </a:lnTo>
                  <a:lnTo>
                    <a:pt x="682" y="242"/>
                  </a:lnTo>
                  <a:lnTo>
                    <a:pt x="692" y="238"/>
                  </a:lnTo>
                  <a:lnTo>
                    <a:pt x="702" y="237"/>
                  </a:lnTo>
                  <a:lnTo>
                    <a:pt x="710" y="237"/>
                  </a:lnTo>
                  <a:lnTo>
                    <a:pt x="717" y="238"/>
                  </a:lnTo>
                  <a:lnTo>
                    <a:pt x="723" y="241"/>
                  </a:lnTo>
                  <a:lnTo>
                    <a:pt x="728" y="244"/>
                  </a:lnTo>
                  <a:lnTo>
                    <a:pt x="734" y="249"/>
                  </a:lnTo>
                  <a:lnTo>
                    <a:pt x="737" y="253"/>
                  </a:lnTo>
                  <a:lnTo>
                    <a:pt x="740" y="257"/>
                  </a:lnTo>
                  <a:lnTo>
                    <a:pt x="743" y="263"/>
                  </a:lnTo>
                  <a:lnTo>
                    <a:pt x="744" y="267"/>
                  </a:lnTo>
                  <a:lnTo>
                    <a:pt x="705" y="279"/>
                  </a:lnTo>
                  <a:close/>
                  <a:moveTo>
                    <a:pt x="668" y="300"/>
                  </a:moveTo>
                  <a:lnTo>
                    <a:pt x="662" y="306"/>
                  </a:lnTo>
                  <a:lnTo>
                    <a:pt x="655" y="310"/>
                  </a:lnTo>
                  <a:lnTo>
                    <a:pt x="649" y="314"/>
                  </a:lnTo>
                  <a:lnTo>
                    <a:pt x="642" y="317"/>
                  </a:lnTo>
                  <a:lnTo>
                    <a:pt x="629" y="323"/>
                  </a:lnTo>
                  <a:lnTo>
                    <a:pt x="618" y="325"/>
                  </a:lnTo>
                  <a:lnTo>
                    <a:pt x="605" y="326"/>
                  </a:lnTo>
                  <a:lnTo>
                    <a:pt x="594" y="325"/>
                  </a:lnTo>
                  <a:lnTo>
                    <a:pt x="583" y="323"/>
                  </a:lnTo>
                  <a:lnTo>
                    <a:pt x="574" y="320"/>
                  </a:lnTo>
                  <a:lnTo>
                    <a:pt x="565" y="316"/>
                  </a:lnTo>
                  <a:lnTo>
                    <a:pt x="558" y="312"/>
                  </a:lnTo>
                  <a:lnTo>
                    <a:pt x="550" y="308"/>
                  </a:lnTo>
                  <a:lnTo>
                    <a:pt x="544" y="303"/>
                  </a:lnTo>
                  <a:lnTo>
                    <a:pt x="536" y="296"/>
                  </a:lnTo>
                  <a:lnTo>
                    <a:pt x="534" y="293"/>
                  </a:lnTo>
                  <a:lnTo>
                    <a:pt x="564" y="263"/>
                  </a:lnTo>
                  <a:lnTo>
                    <a:pt x="565" y="266"/>
                  </a:lnTo>
                  <a:lnTo>
                    <a:pt x="570" y="270"/>
                  </a:lnTo>
                  <a:lnTo>
                    <a:pt x="577" y="274"/>
                  </a:lnTo>
                  <a:lnTo>
                    <a:pt x="587" y="279"/>
                  </a:lnTo>
                  <a:lnTo>
                    <a:pt x="593" y="281"/>
                  </a:lnTo>
                  <a:lnTo>
                    <a:pt x="599" y="282"/>
                  </a:lnTo>
                  <a:lnTo>
                    <a:pt x="605" y="282"/>
                  </a:lnTo>
                  <a:lnTo>
                    <a:pt x="612" y="282"/>
                  </a:lnTo>
                  <a:lnTo>
                    <a:pt x="620" y="280"/>
                  </a:lnTo>
                  <a:lnTo>
                    <a:pt x="627" y="278"/>
                  </a:lnTo>
                  <a:lnTo>
                    <a:pt x="634" y="273"/>
                  </a:lnTo>
                  <a:lnTo>
                    <a:pt x="642" y="268"/>
                  </a:lnTo>
                  <a:lnTo>
                    <a:pt x="668" y="300"/>
                  </a:lnTo>
                  <a:close/>
                  <a:moveTo>
                    <a:pt x="534" y="263"/>
                  </a:moveTo>
                  <a:lnTo>
                    <a:pt x="549" y="249"/>
                  </a:lnTo>
                  <a:lnTo>
                    <a:pt x="564" y="263"/>
                  </a:lnTo>
                  <a:lnTo>
                    <a:pt x="548" y="278"/>
                  </a:lnTo>
                  <a:lnTo>
                    <a:pt x="534" y="263"/>
                  </a:lnTo>
                  <a:close/>
                  <a:moveTo>
                    <a:pt x="563" y="294"/>
                  </a:moveTo>
                  <a:lnTo>
                    <a:pt x="481" y="374"/>
                  </a:lnTo>
                  <a:lnTo>
                    <a:pt x="453" y="343"/>
                  </a:lnTo>
                  <a:lnTo>
                    <a:pt x="534" y="263"/>
                  </a:lnTo>
                  <a:lnTo>
                    <a:pt x="563" y="294"/>
                  </a:lnTo>
                  <a:close/>
                  <a:moveTo>
                    <a:pt x="481" y="374"/>
                  </a:moveTo>
                  <a:lnTo>
                    <a:pt x="473" y="383"/>
                  </a:lnTo>
                  <a:lnTo>
                    <a:pt x="460" y="379"/>
                  </a:lnTo>
                  <a:lnTo>
                    <a:pt x="468" y="359"/>
                  </a:lnTo>
                  <a:lnTo>
                    <a:pt x="481" y="374"/>
                  </a:lnTo>
                  <a:close/>
                  <a:moveTo>
                    <a:pt x="460" y="379"/>
                  </a:moveTo>
                  <a:lnTo>
                    <a:pt x="360" y="344"/>
                  </a:lnTo>
                  <a:lnTo>
                    <a:pt x="373" y="303"/>
                  </a:lnTo>
                  <a:lnTo>
                    <a:pt x="474" y="339"/>
                  </a:lnTo>
                  <a:lnTo>
                    <a:pt x="460" y="379"/>
                  </a:lnTo>
                  <a:close/>
                  <a:moveTo>
                    <a:pt x="355" y="306"/>
                  </a:moveTo>
                  <a:lnTo>
                    <a:pt x="363" y="299"/>
                  </a:lnTo>
                  <a:lnTo>
                    <a:pt x="373" y="303"/>
                  </a:lnTo>
                  <a:lnTo>
                    <a:pt x="367" y="323"/>
                  </a:lnTo>
                  <a:lnTo>
                    <a:pt x="355" y="306"/>
                  </a:lnTo>
                  <a:close/>
                  <a:moveTo>
                    <a:pt x="380" y="341"/>
                  </a:moveTo>
                  <a:lnTo>
                    <a:pt x="317" y="388"/>
                  </a:lnTo>
                  <a:lnTo>
                    <a:pt x="293" y="355"/>
                  </a:lnTo>
                  <a:lnTo>
                    <a:pt x="355" y="306"/>
                  </a:lnTo>
                  <a:lnTo>
                    <a:pt x="380" y="341"/>
                  </a:lnTo>
                  <a:close/>
                  <a:moveTo>
                    <a:pt x="286" y="382"/>
                  </a:moveTo>
                  <a:lnTo>
                    <a:pt x="277" y="366"/>
                  </a:lnTo>
                  <a:lnTo>
                    <a:pt x="293" y="355"/>
                  </a:lnTo>
                  <a:lnTo>
                    <a:pt x="305" y="371"/>
                  </a:lnTo>
                  <a:lnTo>
                    <a:pt x="286" y="382"/>
                  </a:lnTo>
                  <a:close/>
                  <a:moveTo>
                    <a:pt x="323" y="360"/>
                  </a:moveTo>
                  <a:lnTo>
                    <a:pt x="397" y="488"/>
                  </a:lnTo>
                  <a:lnTo>
                    <a:pt x="362" y="510"/>
                  </a:lnTo>
                  <a:lnTo>
                    <a:pt x="286" y="382"/>
                  </a:lnTo>
                  <a:lnTo>
                    <a:pt x="323" y="360"/>
                  </a:lnTo>
                  <a:close/>
                  <a:moveTo>
                    <a:pt x="397" y="488"/>
                  </a:moveTo>
                  <a:lnTo>
                    <a:pt x="400" y="493"/>
                  </a:lnTo>
                  <a:lnTo>
                    <a:pt x="400" y="500"/>
                  </a:lnTo>
                  <a:lnTo>
                    <a:pt x="380" y="500"/>
                  </a:lnTo>
                  <a:lnTo>
                    <a:pt x="397" y="488"/>
                  </a:lnTo>
                  <a:close/>
                  <a:moveTo>
                    <a:pt x="400" y="500"/>
                  </a:moveTo>
                  <a:lnTo>
                    <a:pt x="400" y="601"/>
                  </a:lnTo>
                  <a:lnTo>
                    <a:pt x="359" y="601"/>
                  </a:lnTo>
                  <a:lnTo>
                    <a:pt x="359" y="500"/>
                  </a:lnTo>
                  <a:lnTo>
                    <a:pt x="400" y="500"/>
                  </a:lnTo>
                  <a:close/>
                  <a:moveTo>
                    <a:pt x="360" y="609"/>
                  </a:moveTo>
                  <a:lnTo>
                    <a:pt x="359" y="605"/>
                  </a:lnTo>
                  <a:lnTo>
                    <a:pt x="359" y="601"/>
                  </a:lnTo>
                  <a:lnTo>
                    <a:pt x="380" y="601"/>
                  </a:lnTo>
                  <a:lnTo>
                    <a:pt x="360" y="609"/>
                  </a:lnTo>
                  <a:close/>
                  <a:moveTo>
                    <a:pt x="399" y="594"/>
                  </a:moveTo>
                  <a:lnTo>
                    <a:pt x="443" y="709"/>
                  </a:lnTo>
                  <a:lnTo>
                    <a:pt x="404" y="724"/>
                  </a:lnTo>
                  <a:lnTo>
                    <a:pt x="360" y="609"/>
                  </a:lnTo>
                  <a:lnTo>
                    <a:pt x="399" y="594"/>
                  </a:lnTo>
                  <a:close/>
                  <a:moveTo>
                    <a:pt x="404" y="724"/>
                  </a:moveTo>
                  <a:lnTo>
                    <a:pt x="382" y="667"/>
                  </a:lnTo>
                  <a:lnTo>
                    <a:pt x="421" y="651"/>
                  </a:lnTo>
                  <a:lnTo>
                    <a:pt x="443" y="709"/>
                  </a:lnTo>
                  <a:lnTo>
                    <a:pt x="404" y="724"/>
                  </a:lnTo>
                  <a:close/>
                  <a:moveTo>
                    <a:pt x="410" y="639"/>
                  </a:moveTo>
                  <a:lnTo>
                    <a:pt x="418" y="643"/>
                  </a:lnTo>
                  <a:lnTo>
                    <a:pt x="421" y="651"/>
                  </a:lnTo>
                  <a:lnTo>
                    <a:pt x="401" y="660"/>
                  </a:lnTo>
                  <a:lnTo>
                    <a:pt x="410" y="639"/>
                  </a:lnTo>
                  <a:close/>
                  <a:moveTo>
                    <a:pt x="393" y="679"/>
                  </a:moveTo>
                  <a:lnTo>
                    <a:pt x="384" y="674"/>
                  </a:lnTo>
                  <a:lnTo>
                    <a:pt x="358" y="662"/>
                  </a:lnTo>
                  <a:lnTo>
                    <a:pt x="342" y="654"/>
                  </a:lnTo>
                  <a:lnTo>
                    <a:pt x="326" y="646"/>
                  </a:lnTo>
                  <a:lnTo>
                    <a:pt x="309" y="636"/>
                  </a:lnTo>
                  <a:lnTo>
                    <a:pt x="294" y="626"/>
                  </a:lnTo>
                  <a:lnTo>
                    <a:pt x="280" y="616"/>
                  </a:lnTo>
                  <a:lnTo>
                    <a:pt x="269" y="607"/>
                  </a:lnTo>
                  <a:lnTo>
                    <a:pt x="265" y="602"/>
                  </a:lnTo>
                  <a:lnTo>
                    <a:pt x="263" y="598"/>
                  </a:lnTo>
                  <a:lnTo>
                    <a:pt x="260" y="594"/>
                  </a:lnTo>
                  <a:lnTo>
                    <a:pt x="259" y="590"/>
                  </a:lnTo>
                  <a:lnTo>
                    <a:pt x="260" y="586"/>
                  </a:lnTo>
                  <a:lnTo>
                    <a:pt x="264" y="583"/>
                  </a:lnTo>
                  <a:lnTo>
                    <a:pt x="268" y="580"/>
                  </a:lnTo>
                  <a:lnTo>
                    <a:pt x="273" y="578"/>
                  </a:lnTo>
                  <a:lnTo>
                    <a:pt x="281" y="576"/>
                  </a:lnTo>
                  <a:lnTo>
                    <a:pt x="290" y="575"/>
                  </a:lnTo>
                  <a:lnTo>
                    <a:pt x="303" y="574"/>
                  </a:lnTo>
                  <a:lnTo>
                    <a:pt x="317" y="574"/>
                  </a:lnTo>
                  <a:lnTo>
                    <a:pt x="317" y="616"/>
                  </a:lnTo>
                  <a:lnTo>
                    <a:pt x="311" y="617"/>
                  </a:lnTo>
                  <a:lnTo>
                    <a:pt x="310" y="617"/>
                  </a:lnTo>
                  <a:lnTo>
                    <a:pt x="311" y="618"/>
                  </a:lnTo>
                  <a:lnTo>
                    <a:pt x="315" y="620"/>
                  </a:lnTo>
                  <a:lnTo>
                    <a:pt x="330" y="623"/>
                  </a:lnTo>
                  <a:lnTo>
                    <a:pt x="348" y="628"/>
                  </a:lnTo>
                  <a:lnTo>
                    <a:pt x="370" y="632"/>
                  </a:lnTo>
                  <a:lnTo>
                    <a:pt x="390" y="636"/>
                  </a:lnTo>
                  <a:lnTo>
                    <a:pt x="404" y="638"/>
                  </a:lnTo>
                  <a:lnTo>
                    <a:pt x="410" y="639"/>
                  </a:lnTo>
                  <a:lnTo>
                    <a:pt x="393" y="679"/>
                  </a:lnTo>
                  <a:close/>
                  <a:moveTo>
                    <a:pt x="317" y="574"/>
                  </a:moveTo>
                  <a:lnTo>
                    <a:pt x="317" y="572"/>
                  </a:lnTo>
                  <a:lnTo>
                    <a:pt x="313" y="567"/>
                  </a:lnTo>
                  <a:lnTo>
                    <a:pt x="308" y="561"/>
                  </a:lnTo>
                  <a:lnTo>
                    <a:pt x="300" y="555"/>
                  </a:lnTo>
                  <a:lnTo>
                    <a:pt x="285" y="541"/>
                  </a:lnTo>
                  <a:lnTo>
                    <a:pt x="278" y="535"/>
                  </a:lnTo>
                  <a:lnTo>
                    <a:pt x="306" y="502"/>
                  </a:lnTo>
                  <a:lnTo>
                    <a:pt x="311" y="507"/>
                  </a:lnTo>
                  <a:lnTo>
                    <a:pt x="325" y="520"/>
                  </a:lnTo>
                  <a:lnTo>
                    <a:pt x="332" y="529"/>
                  </a:lnTo>
                  <a:lnTo>
                    <a:pt x="340" y="539"/>
                  </a:lnTo>
                  <a:lnTo>
                    <a:pt x="348" y="548"/>
                  </a:lnTo>
                  <a:lnTo>
                    <a:pt x="356" y="559"/>
                  </a:lnTo>
                  <a:lnTo>
                    <a:pt x="362" y="571"/>
                  </a:lnTo>
                  <a:lnTo>
                    <a:pt x="366" y="580"/>
                  </a:lnTo>
                  <a:lnTo>
                    <a:pt x="367" y="585"/>
                  </a:lnTo>
                  <a:lnTo>
                    <a:pt x="367" y="590"/>
                  </a:lnTo>
                  <a:lnTo>
                    <a:pt x="367" y="595"/>
                  </a:lnTo>
                  <a:lnTo>
                    <a:pt x="365" y="598"/>
                  </a:lnTo>
                  <a:lnTo>
                    <a:pt x="363" y="602"/>
                  </a:lnTo>
                  <a:lnTo>
                    <a:pt x="360" y="605"/>
                  </a:lnTo>
                  <a:lnTo>
                    <a:pt x="356" y="609"/>
                  </a:lnTo>
                  <a:lnTo>
                    <a:pt x="351" y="612"/>
                  </a:lnTo>
                  <a:lnTo>
                    <a:pt x="344" y="614"/>
                  </a:lnTo>
                  <a:lnTo>
                    <a:pt x="336" y="615"/>
                  </a:lnTo>
                  <a:lnTo>
                    <a:pt x="328" y="616"/>
                  </a:lnTo>
                  <a:lnTo>
                    <a:pt x="317" y="616"/>
                  </a:lnTo>
                  <a:lnTo>
                    <a:pt x="317" y="574"/>
                  </a:lnTo>
                  <a:close/>
                  <a:moveTo>
                    <a:pt x="278" y="535"/>
                  </a:moveTo>
                  <a:lnTo>
                    <a:pt x="277" y="532"/>
                  </a:lnTo>
                  <a:lnTo>
                    <a:pt x="276" y="531"/>
                  </a:lnTo>
                  <a:lnTo>
                    <a:pt x="292" y="519"/>
                  </a:lnTo>
                  <a:lnTo>
                    <a:pt x="278" y="535"/>
                  </a:lnTo>
                  <a:close/>
                  <a:moveTo>
                    <a:pt x="276" y="531"/>
                  </a:moveTo>
                  <a:lnTo>
                    <a:pt x="265" y="517"/>
                  </a:lnTo>
                  <a:lnTo>
                    <a:pt x="238" y="479"/>
                  </a:lnTo>
                  <a:lnTo>
                    <a:pt x="203" y="431"/>
                  </a:lnTo>
                  <a:lnTo>
                    <a:pt x="169" y="380"/>
                  </a:lnTo>
                  <a:lnTo>
                    <a:pt x="156" y="356"/>
                  </a:lnTo>
                  <a:lnTo>
                    <a:pt x="144" y="335"/>
                  </a:lnTo>
                  <a:lnTo>
                    <a:pt x="140" y="327"/>
                  </a:lnTo>
                  <a:lnTo>
                    <a:pt x="138" y="320"/>
                  </a:lnTo>
                  <a:lnTo>
                    <a:pt x="137" y="313"/>
                  </a:lnTo>
                  <a:lnTo>
                    <a:pt x="137" y="308"/>
                  </a:lnTo>
                  <a:lnTo>
                    <a:pt x="138" y="306"/>
                  </a:lnTo>
                  <a:lnTo>
                    <a:pt x="141" y="305"/>
                  </a:lnTo>
                  <a:lnTo>
                    <a:pt x="147" y="306"/>
                  </a:lnTo>
                  <a:lnTo>
                    <a:pt x="154" y="308"/>
                  </a:lnTo>
                  <a:lnTo>
                    <a:pt x="163" y="313"/>
                  </a:lnTo>
                  <a:lnTo>
                    <a:pt x="175" y="322"/>
                  </a:lnTo>
                  <a:lnTo>
                    <a:pt x="189" y="332"/>
                  </a:lnTo>
                  <a:lnTo>
                    <a:pt x="206" y="345"/>
                  </a:lnTo>
                  <a:lnTo>
                    <a:pt x="179" y="378"/>
                  </a:lnTo>
                  <a:lnTo>
                    <a:pt x="166" y="367"/>
                  </a:lnTo>
                  <a:lnTo>
                    <a:pt x="159" y="363"/>
                  </a:lnTo>
                  <a:lnTo>
                    <a:pt x="158" y="363"/>
                  </a:lnTo>
                  <a:lnTo>
                    <a:pt x="162" y="367"/>
                  </a:lnTo>
                  <a:lnTo>
                    <a:pt x="182" y="386"/>
                  </a:lnTo>
                  <a:lnTo>
                    <a:pt x="211" y="414"/>
                  </a:lnTo>
                  <a:lnTo>
                    <a:pt x="244" y="446"/>
                  </a:lnTo>
                  <a:lnTo>
                    <a:pt x="276" y="475"/>
                  </a:lnTo>
                  <a:lnTo>
                    <a:pt x="299" y="496"/>
                  </a:lnTo>
                  <a:lnTo>
                    <a:pt x="308" y="505"/>
                  </a:lnTo>
                  <a:lnTo>
                    <a:pt x="276" y="531"/>
                  </a:lnTo>
                  <a:close/>
                  <a:moveTo>
                    <a:pt x="206" y="345"/>
                  </a:moveTo>
                  <a:lnTo>
                    <a:pt x="212" y="351"/>
                  </a:lnTo>
                  <a:lnTo>
                    <a:pt x="217" y="358"/>
                  </a:lnTo>
                  <a:lnTo>
                    <a:pt x="221" y="365"/>
                  </a:lnTo>
                  <a:lnTo>
                    <a:pt x="225" y="374"/>
                  </a:lnTo>
                  <a:lnTo>
                    <a:pt x="227" y="381"/>
                  </a:lnTo>
                  <a:lnTo>
                    <a:pt x="229" y="389"/>
                  </a:lnTo>
                  <a:lnTo>
                    <a:pt x="230" y="398"/>
                  </a:lnTo>
                  <a:lnTo>
                    <a:pt x="230" y="407"/>
                  </a:lnTo>
                  <a:lnTo>
                    <a:pt x="230" y="424"/>
                  </a:lnTo>
                  <a:lnTo>
                    <a:pt x="228" y="442"/>
                  </a:lnTo>
                  <a:lnTo>
                    <a:pt x="225" y="459"/>
                  </a:lnTo>
                  <a:lnTo>
                    <a:pt x="222" y="475"/>
                  </a:lnTo>
                  <a:lnTo>
                    <a:pt x="181" y="466"/>
                  </a:lnTo>
                  <a:lnTo>
                    <a:pt x="186" y="441"/>
                  </a:lnTo>
                  <a:lnTo>
                    <a:pt x="189" y="417"/>
                  </a:lnTo>
                  <a:lnTo>
                    <a:pt x="189" y="404"/>
                  </a:lnTo>
                  <a:lnTo>
                    <a:pt x="188" y="394"/>
                  </a:lnTo>
                  <a:lnTo>
                    <a:pt x="186" y="389"/>
                  </a:lnTo>
                  <a:lnTo>
                    <a:pt x="185" y="385"/>
                  </a:lnTo>
                  <a:lnTo>
                    <a:pt x="182" y="381"/>
                  </a:lnTo>
                  <a:lnTo>
                    <a:pt x="179" y="378"/>
                  </a:lnTo>
                  <a:lnTo>
                    <a:pt x="206" y="345"/>
                  </a:lnTo>
                  <a:close/>
                  <a:moveTo>
                    <a:pt x="222" y="475"/>
                  </a:moveTo>
                  <a:lnTo>
                    <a:pt x="216" y="486"/>
                  </a:lnTo>
                  <a:lnTo>
                    <a:pt x="215" y="490"/>
                  </a:lnTo>
                  <a:lnTo>
                    <a:pt x="181" y="515"/>
                  </a:lnTo>
                  <a:lnTo>
                    <a:pt x="179" y="511"/>
                  </a:lnTo>
                  <a:lnTo>
                    <a:pt x="177" y="506"/>
                  </a:lnTo>
                  <a:lnTo>
                    <a:pt x="177" y="501"/>
                  </a:lnTo>
                  <a:lnTo>
                    <a:pt x="177" y="494"/>
                  </a:lnTo>
                  <a:lnTo>
                    <a:pt x="178" y="482"/>
                  </a:lnTo>
                  <a:lnTo>
                    <a:pt x="181" y="466"/>
                  </a:lnTo>
                  <a:lnTo>
                    <a:pt x="222" y="475"/>
                  </a:lnTo>
                  <a:close/>
                  <a:moveTo>
                    <a:pt x="215" y="490"/>
                  </a:moveTo>
                  <a:lnTo>
                    <a:pt x="216" y="492"/>
                  </a:lnTo>
                  <a:lnTo>
                    <a:pt x="215" y="493"/>
                  </a:lnTo>
                  <a:lnTo>
                    <a:pt x="214" y="493"/>
                  </a:lnTo>
                  <a:lnTo>
                    <a:pt x="211" y="492"/>
                  </a:lnTo>
                  <a:lnTo>
                    <a:pt x="207" y="491"/>
                  </a:lnTo>
                  <a:lnTo>
                    <a:pt x="203" y="489"/>
                  </a:lnTo>
                  <a:lnTo>
                    <a:pt x="199" y="486"/>
                  </a:lnTo>
                  <a:lnTo>
                    <a:pt x="198" y="484"/>
                  </a:lnTo>
                  <a:lnTo>
                    <a:pt x="198" y="482"/>
                  </a:lnTo>
                  <a:lnTo>
                    <a:pt x="223" y="517"/>
                  </a:lnTo>
                  <a:lnTo>
                    <a:pt x="216" y="521"/>
                  </a:lnTo>
                  <a:lnTo>
                    <a:pt x="210" y="524"/>
                  </a:lnTo>
                  <a:lnTo>
                    <a:pt x="205" y="526"/>
                  </a:lnTo>
                  <a:lnTo>
                    <a:pt x="198" y="526"/>
                  </a:lnTo>
                  <a:lnTo>
                    <a:pt x="194" y="526"/>
                  </a:lnTo>
                  <a:lnTo>
                    <a:pt x="189" y="524"/>
                  </a:lnTo>
                  <a:lnTo>
                    <a:pt x="185" y="521"/>
                  </a:lnTo>
                  <a:lnTo>
                    <a:pt x="181" y="515"/>
                  </a:lnTo>
                  <a:lnTo>
                    <a:pt x="215" y="490"/>
                  </a:lnTo>
                  <a:close/>
                  <a:moveTo>
                    <a:pt x="198" y="482"/>
                  </a:moveTo>
                  <a:lnTo>
                    <a:pt x="276" y="423"/>
                  </a:lnTo>
                  <a:lnTo>
                    <a:pt x="332" y="382"/>
                  </a:lnTo>
                  <a:lnTo>
                    <a:pt x="354" y="367"/>
                  </a:lnTo>
                  <a:lnTo>
                    <a:pt x="371" y="356"/>
                  </a:lnTo>
                  <a:lnTo>
                    <a:pt x="384" y="348"/>
                  </a:lnTo>
                  <a:lnTo>
                    <a:pt x="393" y="343"/>
                  </a:lnTo>
                  <a:lnTo>
                    <a:pt x="399" y="341"/>
                  </a:lnTo>
                  <a:lnTo>
                    <a:pt x="401" y="342"/>
                  </a:lnTo>
                  <a:lnTo>
                    <a:pt x="401" y="345"/>
                  </a:lnTo>
                  <a:lnTo>
                    <a:pt x="398" y="350"/>
                  </a:lnTo>
                  <a:lnTo>
                    <a:pt x="385" y="366"/>
                  </a:lnTo>
                  <a:lnTo>
                    <a:pt x="363" y="388"/>
                  </a:lnTo>
                  <a:lnTo>
                    <a:pt x="337" y="415"/>
                  </a:lnTo>
                  <a:lnTo>
                    <a:pt x="307" y="445"/>
                  </a:lnTo>
                  <a:lnTo>
                    <a:pt x="275" y="473"/>
                  </a:lnTo>
                  <a:lnTo>
                    <a:pt x="245" y="502"/>
                  </a:lnTo>
                  <a:lnTo>
                    <a:pt x="218" y="527"/>
                  </a:lnTo>
                  <a:lnTo>
                    <a:pt x="195" y="547"/>
                  </a:lnTo>
                  <a:lnTo>
                    <a:pt x="180" y="561"/>
                  </a:lnTo>
                  <a:lnTo>
                    <a:pt x="175" y="566"/>
                  </a:lnTo>
                  <a:lnTo>
                    <a:pt x="147" y="535"/>
                  </a:lnTo>
                  <a:lnTo>
                    <a:pt x="152" y="530"/>
                  </a:lnTo>
                  <a:lnTo>
                    <a:pt x="166" y="521"/>
                  </a:lnTo>
                  <a:lnTo>
                    <a:pt x="187" y="507"/>
                  </a:lnTo>
                  <a:lnTo>
                    <a:pt x="213" y="490"/>
                  </a:lnTo>
                  <a:lnTo>
                    <a:pt x="243" y="471"/>
                  </a:lnTo>
                  <a:lnTo>
                    <a:pt x="273" y="451"/>
                  </a:lnTo>
                  <a:lnTo>
                    <a:pt x="303" y="432"/>
                  </a:lnTo>
                  <a:lnTo>
                    <a:pt x="330" y="415"/>
                  </a:lnTo>
                  <a:lnTo>
                    <a:pt x="353" y="401"/>
                  </a:lnTo>
                  <a:lnTo>
                    <a:pt x="368" y="393"/>
                  </a:lnTo>
                  <a:lnTo>
                    <a:pt x="373" y="391"/>
                  </a:lnTo>
                  <a:lnTo>
                    <a:pt x="376" y="389"/>
                  </a:lnTo>
                  <a:lnTo>
                    <a:pt x="376" y="392"/>
                  </a:lnTo>
                  <a:lnTo>
                    <a:pt x="374" y="395"/>
                  </a:lnTo>
                  <a:lnTo>
                    <a:pt x="359" y="409"/>
                  </a:lnTo>
                  <a:lnTo>
                    <a:pt x="331" y="432"/>
                  </a:lnTo>
                  <a:lnTo>
                    <a:pt x="285" y="468"/>
                  </a:lnTo>
                  <a:lnTo>
                    <a:pt x="223" y="517"/>
                  </a:lnTo>
                  <a:lnTo>
                    <a:pt x="198" y="482"/>
                  </a:lnTo>
                  <a:close/>
                  <a:moveTo>
                    <a:pt x="141" y="542"/>
                  </a:moveTo>
                  <a:lnTo>
                    <a:pt x="143" y="538"/>
                  </a:lnTo>
                  <a:lnTo>
                    <a:pt x="147" y="535"/>
                  </a:lnTo>
                  <a:lnTo>
                    <a:pt x="161" y="550"/>
                  </a:lnTo>
                  <a:lnTo>
                    <a:pt x="141" y="542"/>
                  </a:lnTo>
                  <a:close/>
                  <a:moveTo>
                    <a:pt x="180" y="559"/>
                  </a:moveTo>
                  <a:lnTo>
                    <a:pt x="130" y="680"/>
                  </a:lnTo>
                  <a:lnTo>
                    <a:pt x="92" y="664"/>
                  </a:lnTo>
                  <a:lnTo>
                    <a:pt x="141" y="542"/>
                  </a:lnTo>
                  <a:lnTo>
                    <a:pt x="180" y="559"/>
                  </a:lnTo>
                  <a:close/>
                  <a:moveTo>
                    <a:pt x="92" y="680"/>
                  </a:moveTo>
                  <a:lnTo>
                    <a:pt x="89" y="671"/>
                  </a:lnTo>
                  <a:lnTo>
                    <a:pt x="92" y="664"/>
                  </a:lnTo>
                  <a:lnTo>
                    <a:pt x="110" y="672"/>
                  </a:lnTo>
                  <a:lnTo>
                    <a:pt x="92" y="680"/>
                  </a:lnTo>
                  <a:close/>
                  <a:moveTo>
                    <a:pt x="130" y="664"/>
                  </a:moveTo>
                  <a:lnTo>
                    <a:pt x="161" y="747"/>
                  </a:lnTo>
                  <a:lnTo>
                    <a:pt x="123" y="762"/>
                  </a:lnTo>
                  <a:lnTo>
                    <a:pt x="92" y="680"/>
                  </a:lnTo>
                  <a:lnTo>
                    <a:pt x="130" y="664"/>
                  </a:lnTo>
                  <a:close/>
                  <a:moveTo>
                    <a:pt x="161" y="747"/>
                  </a:moveTo>
                  <a:lnTo>
                    <a:pt x="163" y="751"/>
                  </a:lnTo>
                  <a:lnTo>
                    <a:pt x="163" y="755"/>
                  </a:lnTo>
                  <a:lnTo>
                    <a:pt x="142" y="755"/>
                  </a:lnTo>
                  <a:lnTo>
                    <a:pt x="161" y="747"/>
                  </a:lnTo>
                  <a:close/>
                  <a:moveTo>
                    <a:pt x="163" y="755"/>
                  </a:moveTo>
                  <a:lnTo>
                    <a:pt x="163" y="845"/>
                  </a:lnTo>
                  <a:lnTo>
                    <a:pt x="121" y="845"/>
                  </a:lnTo>
                  <a:lnTo>
                    <a:pt x="121" y="755"/>
                  </a:lnTo>
                  <a:lnTo>
                    <a:pt x="163" y="755"/>
                  </a:lnTo>
                  <a:close/>
                  <a:moveTo>
                    <a:pt x="163" y="845"/>
                  </a:moveTo>
                  <a:lnTo>
                    <a:pt x="163" y="877"/>
                  </a:lnTo>
                  <a:lnTo>
                    <a:pt x="134" y="864"/>
                  </a:lnTo>
                  <a:lnTo>
                    <a:pt x="142" y="845"/>
                  </a:lnTo>
                  <a:lnTo>
                    <a:pt x="163" y="845"/>
                  </a:lnTo>
                  <a:close/>
                  <a:moveTo>
                    <a:pt x="134" y="864"/>
                  </a:moveTo>
                  <a:lnTo>
                    <a:pt x="124" y="860"/>
                  </a:lnTo>
                  <a:lnTo>
                    <a:pt x="100" y="849"/>
                  </a:lnTo>
                  <a:lnTo>
                    <a:pt x="84" y="842"/>
                  </a:lnTo>
                  <a:lnTo>
                    <a:pt x="69" y="833"/>
                  </a:lnTo>
                  <a:lnTo>
                    <a:pt x="52" y="824"/>
                  </a:lnTo>
                  <a:lnTo>
                    <a:pt x="38" y="815"/>
                  </a:lnTo>
                  <a:lnTo>
                    <a:pt x="25" y="806"/>
                  </a:lnTo>
                  <a:lnTo>
                    <a:pt x="15" y="797"/>
                  </a:lnTo>
                  <a:lnTo>
                    <a:pt x="12" y="793"/>
                  </a:lnTo>
                  <a:lnTo>
                    <a:pt x="10" y="789"/>
                  </a:lnTo>
                  <a:lnTo>
                    <a:pt x="9" y="784"/>
                  </a:lnTo>
                  <a:lnTo>
                    <a:pt x="9" y="781"/>
                  </a:lnTo>
                  <a:lnTo>
                    <a:pt x="11" y="778"/>
                  </a:lnTo>
                  <a:lnTo>
                    <a:pt x="14" y="775"/>
                  </a:lnTo>
                  <a:lnTo>
                    <a:pt x="19" y="772"/>
                  </a:lnTo>
                  <a:lnTo>
                    <a:pt x="25" y="770"/>
                  </a:lnTo>
                  <a:lnTo>
                    <a:pt x="35" y="768"/>
                  </a:lnTo>
                  <a:lnTo>
                    <a:pt x="45" y="766"/>
                  </a:lnTo>
                  <a:lnTo>
                    <a:pt x="58" y="765"/>
                  </a:lnTo>
                  <a:lnTo>
                    <a:pt x="73" y="765"/>
                  </a:lnTo>
                  <a:lnTo>
                    <a:pt x="73" y="808"/>
                  </a:lnTo>
                  <a:lnTo>
                    <a:pt x="68" y="809"/>
                  </a:lnTo>
                  <a:lnTo>
                    <a:pt x="66" y="809"/>
                  </a:lnTo>
                  <a:lnTo>
                    <a:pt x="67" y="810"/>
                  </a:lnTo>
                  <a:lnTo>
                    <a:pt x="70" y="811"/>
                  </a:lnTo>
                  <a:lnTo>
                    <a:pt x="81" y="813"/>
                  </a:lnTo>
                  <a:lnTo>
                    <a:pt x="98" y="816"/>
                  </a:lnTo>
                  <a:lnTo>
                    <a:pt x="132" y="823"/>
                  </a:lnTo>
                  <a:lnTo>
                    <a:pt x="150" y="825"/>
                  </a:lnTo>
                  <a:lnTo>
                    <a:pt x="134" y="864"/>
                  </a:lnTo>
                  <a:close/>
                  <a:moveTo>
                    <a:pt x="73" y="765"/>
                  </a:moveTo>
                  <a:lnTo>
                    <a:pt x="77" y="765"/>
                  </a:lnTo>
                  <a:lnTo>
                    <a:pt x="80" y="764"/>
                  </a:lnTo>
                  <a:lnTo>
                    <a:pt x="83" y="763"/>
                  </a:lnTo>
                  <a:lnTo>
                    <a:pt x="85" y="762"/>
                  </a:lnTo>
                  <a:lnTo>
                    <a:pt x="90" y="758"/>
                  </a:lnTo>
                  <a:lnTo>
                    <a:pt x="94" y="752"/>
                  </a:lnTo>
                  <a:lnTo>
                    <a:pt x="96" y="745"/>
                  </a:lnTo>
                  <a:lnTo>
                    <a:pt x="97" y="738"/>
                  </a:lnTo>
                  <a:lnTo>
                    <a:pt x="98" y="729"/>
                  </a:lnTo>
                  <a:lnTo>
                    <a:pt x="98" y="722"/>
                  </a:lnTo>
                  <a:lnTo>
                    <a:pt x="94" y="691"/>
                  </a:lnTo>
                  <a:lnTo>
                    <a:pt x="91" y="678"/>
                  </a:lnTo>
                  <a:lnTo>
                    <a:pt x="131" y="666"/>
                  </a:lnTo>
                  <a:lnTo>
                    <a:pt x="132" y="672"/>
                  </a:lnTo>
                  <a:lnTo>
                    <a:pt x="135" y="688"/>
                  </a:lnTo>
                  <a:lnTo>
                    <a:pt x="137" y="700"/>
                  </a:lnTo>
                  <a:lnTo>
                    <a:pt x="138" y="711"/>
                  </a:lnTo>
                  <a:lnTo>
                    <a:pt x="138" y="724"/>
                  </a:lnTo>
                  <a:lnTo>
                    <a:pt x="138" y="738"/>
                  </a:lnTo>
                  <a:lnTo>
                    <a:pt x="136" y="751"/>
                  </a:lnTo>
                  <a:lnTo>
                    <a:pt x="134" y="763"/>
                  </a:lnTo>
                  <a:lnTo>
                    <a:pt x="132" y="770"/>
                  </a:lnTo>
                  <a:lnTo>
                    <a:pt x="129" y="775"/>
                  </a:lnTo>
                  <a:lnTo>
                    <a:pt x="126" y="781"/>
                  </a:lnTo>
                  <a:lnTo>
                    <a:pt x="123" y="787"/>
                  </a:lnTo>
                  <a:lnTo>
                    <a:pt x="119" y="791"/>
                  </a:lnTo>
                  <a:lnTo>
                    <a:pt x="114" y="795"/>
                  </a:lnTo>
                  <a:lnTo>
                    <a:pt x="109" y="799"/>
                  </a:lnTo>
                  <a:lnTo>
                    <a:pt x="103" y="802"/>
                  </a:lnTo>
                  <a:lnTo>
                    <a:pt x="97" y="805"/>
                  </a:lnTo>
                  <a:lnTo>
                    <a:pt x="90" y="807"/>
                  </a:lnTo>
                  <a:lnTo>
                    <a:pt x="81" y="808"/>
                  </a:lnTo>
                  <a:lnTo>
                    <a:pt x="73" y="808"/>
                  </a:lnTo>
                  <a:lnTo>
                    <a:pt x="73" y="765"/>
                  </a:lnTo>
                  <a:close/>
                  <a:moveTo>
                    <a:pt x="130" y="663"/>
                  </a:moveTo>
                  <a:lnTo>
                    <a:pt x="130" y="664"/>
                  </a:lnTo>
                  <a:lnTo>
                    <a:pt x="131" y="666"/>
                  </a:lnTo>
                  <a:lnTo>
                    <a:pt x="110" y="672"/>
                  </a:lnTo>
                  <a:lnTo>
                    <a:pt x="130" y="663"/>
                  </a:lnTo>
                  <a:close/>
                  <a:moveTo>
                    <a:pt x="92" y="681"/>
                  </a:moveTo>
                  <a:lnTo>
                    <a:pt x="89" y="673"/>
                  </a:lnTo>
                  <a:lnTo>
                    <a:pt x="80" y="652"/>
                  </a:lnTo>
                  <a:lnTo>
                    <a:pt x="75" y="638"/>
                  </a:lnTo>
                  <a:lnTo>
                    <a:pt x="70" y="623"/>
                  </a:lnTo>
                  <a:lnTo>
                    <a:pt x="65" y="609"/>
                  </a:lnTo>
                  <a:lnTo>
                    <a:pt x="62" y="593"/>
                  </a:lnTo>
                  <a:lnTo>
                    <a:pt x="59" y="578"/>
                  </a:lnTo>
                  <a:lnTo>
                    <a:pt x="58" y="563"/>
                  </a:lnTo>
                  <a:lnTo>
                    <a:pt x="58" y="557"/>
                  </a:lnTo>
                  <a:lnTo>
                    <a:pt x="59" y="551"/>
                  </a:lnTo>
                  <a:lnTo>
                    <a:pt x="60" y="546"/>
                  </a:lnTo>
                  <a:lnTo>
                    <a:pt x="62" y="541"/>
                  </a:lnTo>
                  <a:lnTo>
                    <a:pt x="64" y="538"/>
                  </a:lnTo>
                  <a:lnTo>
                    <a:pt x="68" y="535"/>
                  </a:lnTo>
                  <a:lnTo>
                    <a:pt x="72" y="532"/>
                  </a:lnTo>
                  <a:lnTo>
                    <a:pt x="77" y="530"/>
                  </a:lnTo>
                  <a:lnTo>
                    <a:pt x="82" y="530"/>
                  </a:lnTo>
                  <a:lnTo>
                    <a:pt x="90" y="531"/>
                  </a:lnTo>
                  <a:lnTo>
                    <a:pt x="97" y="533"/>
                  </a:lnTo>
                  <a:lnTo>
                    <a:pt x="106" y="537"/>
                  </a:lnTo>
                  <a:lnTo>
                    <a:pt x="90" y="576"/>
                  </a:lnTo>
                  <a:lnTo>
                    <a:pt x="96" y="590"/>
                  </a:lnTo>
                  <a:lnTo>
                    <a:pt x="109" y="619"/>
                  </a:lnTo>
                  <a:lnTo>
                    <a:pt x="123" y="649"/>
                  </a:lnTo>
                  <a:lnTo>
                    <a:pt x="130" y="663"/>
                  </a:lnTo>
                  <a:lnTo>
                    <a:pt x="92" y="681"/>
                  </a:lnTo>
                  <a:close/>
                  <a:moveTo>
                    <a:pt x="106" y="537"/>
                  </a:moveTo>
                  <a:lnTo>
                    <a:pt x="108" y="538"/>
                  </a:lnTo>
                  <a:lnTo>
                    <a:pt x="109" y="538"/>
                  </a:lnTo>
                  <a:lnTo>
                    <a:pt x="111" y="537"/>
                  </a:lnTo>
                  <a:lnTo>
                    <a:pt x="112" y="535"/>
                  </a:lnTo>
                  <a:lnTo>
                    <a:pt x="115" y="530"/>
                  </a:lnTo>
                  <a:lnTo>
                    <a:pt x="117" y="524"/>
                  </a:lnTo>
                  <a:lnTo>
                    <a:pt x="120" y="507"/>
                  </a:lnTo>
                  <a:lnTo>
                    <a:pt x="122" y="487"/>
                  </a:lnTo>
                  <a:lnTo>
                    <a:pt x="122" y="448"/>
                  </a:lnTo>
                  <a:lnTo>
                    <a:pt x="121" y="430"/>
                  </a:lnTo>
                  <a:lnTo>
                    <a:pt x="163" y="428"/>
                  </a:lnTo>
                  <a:lnTo>
                    <a:pt x="163" y="436"/>
                  </a:lnTo>
                  <a:lnTo>
                    <a:pt x="163" y="456"/>
                  </a:lnTo>
                  <a:lnTo>
                    <a:pt x="162" y="470"/>
                  </a:lnTo>
                  <a:lnTo>
                    <a:pt x="161" y="485"/>
                  </a:lnTo>
                  <a:lnTo>
                    <a:pt x="160" y="500"/>
                  </a:lnTo>
                  <a:lnTo>
                    <a:pt x="157" y="515"/>
                  </a:lnTo>
                  <a:lnTo>
                    <a:pt x="154" y="530"/>
                  </a:lnTo>
                  <a:lnTo>
                    <a:pt x="149" y="545"/>
                  </a:lnTo>
                  <a:lnTo>
                    <a:pt x="147" y="551"/>
                  </a:lnTo>
                  <a:lnTo>
                    <a:pt x="143" y="558"/>
                  </a:lnTo>
                  <a:lnTo>
                    <a:pt x="139" y="563"/>
                  </a:lnTo>
                  <a:lnTo>
                    <a:pt x="136" y="568"/>
                  </a:lnTo>
                  <a:lnTo>
                    <a:pt x="132" y="573"/>
                  </a:lnTo>
                  <a:lnTo>
                    <a:pt x="127" y="576"/>
                  </a:lnTo>
                  <a:lnTo>
                    <a:pt x="122" y="578"/>
                  </a:lnTo>
                  <a:lnTo>
                    <a:pt x="117" y="580"/>
                  </a:lnTo>
                  <a:lnTo>
                    <a:pt x="110" y="581"/>
                  </a:lnTo>
                  <a:lnTo>
                    <a:pt x="104" y="580"/>
                  </a:lnTo>
                  <a:lnTo>
                    <a:pt x="98" y="579"/>
                  </a:lnTo>
                  <a:lnTo>
                    <a:pt x="90" y="576"/>
                  </a:lnTo>
                  <a:lnTo>
                    <a:pt x="106" y="537"/>
                  </a:lnTo>
                  <a:close/>
                  <a:moveTo>
                    <a:pt x="158" y="415"/>
                  </a:moveTo>
                  <a:lnTo>
                    <a:pt x="162" y="421"/>
                  </a:lnTo>
                  <a:lnTo>
                    <a:pt x="163" y="428"/>
                  </a:lnTo>
                  <a:lnTo>
                    <a:pt x="142" y="429"/>
                  </a:lnTo>
                  <a:lnTo>
                    <a:pt x="158" y="415"/>
                  </a:lnTo>
                  <a:close/>
                  <a:moveTo>
                    <a:pt x="126" y="442"/>
                  </a:moveTo>
                  <a:lnTo>
                    <a:pt x="64" y="365"/>
                  </a:lnTo>
                  <a:lnTo>
                    <a:pt x="96" y="339"/>
                  </a:lnTo>
                  <a:lnTo>
                    <a:pt x="158" y="415"/>
                  </a:lnTo>
                  <a:lnTo>
                    <a:pt x="126" y="442"/>
                  </a:lnTo>
                  <a:close/>
                  <a:moveTo>
                    <a:pt x="90" y="333"/>
                  </a:moveTo>
                  <a:lnTo>
                    <a:pt x="93" y="335"/>
                  </a:lnTo>
                  <a:lnTo>
                    <a:pt x="96" y="339"/>
                  </a:lnTo>
                  <a:lnTo>
                    <a:pt x="79" y="352"/>
                  </a:lnTo>
                  <a:lnTo>
                    <a:pt x="90" y="333"/>
                  </a:lnTo>
                  <a:close/>
                  <a:moveTo>
                    <a:pt x="69" y="370"/>
                  </a:moveTo>
                  <a:lnTo>
                    <a:pt x="0" y="329"/>
                  </a:lnTo>
                  <a:lnTo>
                    <a:pt x="21" y="292"/>
                  </a:lnTo>
                  <a:lnTo>
                    <a:pt x="90" y="333"/>
                  </a:lnTo>
                  <a:lnTo>
                    <a:pt x="69" y="37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5" name="Freeform 26"/>
            <p:cNvSpPr>
              <a:spLocks/>
            </p:cNvSpPr>
            <p:nvPr/>
          </p:nvSpPr>
          <p:spPr bwMode="auto">
            <a:xfrm>
              <a:off x="1470924" y="1068345"/>
              <a:ext cx="349170" cy="351952"/>
            </a:xfrm>
            <a:custGeom>
              <a:avLst/>
              <a:gdLst>
                <a:gd name="T0" fmla="*/ 2147483646 w 767"/>
                <a:gd name="T1" fmla="*/ 2147483646 h 774"/>
                <a:gd name="T2" fmla="*/ 2147483646 w 767"/>
                <a:gd name="T3" fmla="*/ 2147483646 h 774"/>
                <a:gd name="T4" fmla="*/ 2147483646 w 767"/>
                <a:gd name="T5" fmla="*/ 2147483646 h 774"/>
                <a:gd name="T6" fmla="*/ 2147483646 w 767"/>
                <a:gd name="T7" fmla="*/ 2147483646 h 774"/>
                <a:gd name="T8" fmla="*/ 2147483646 w 767"/>
                <a:gd name="T9" fmla="*/ 0 h 774"/>
                <a:gd name="T10" fmla="*/ 2147483646 w 767"/>
                <a:gd name="T11" fmla="*/ 2147483646 h 774"/>
                <a:gd name="T12" fmla="*/ 2147483646 w 767"/>
                <a:gd name="T13" fmla="*/ 2147483646 h 774"/>
                <a:gd name="T14" fmla="*/ 2147483646 w 767"/>
                <a:gd name="T15" fmla="*/ 2147483646 h 774"/>
                <a:gd name="T16" fmla="*/ 2147483646 w 767"/>
                <a:gd name="T17" fmla="*/ 2147483646 h 774"/>
                <a:gd name="T18" fmla="*/ 2147483646 w 767"/>
                <a:gd name="T19" fmla="*/ 2147483646 h 774"/>
                <a:gd name="T20" fmla="*/ 2147483646 w 767"/>
                <a:gd name="T21" fmla="*/ 2147483646 h 774"/>
                <a:gd name="T22" fmla="*/ 2147483646 w 767"/>
                <a:gd name="T23" fmla="*/ 2147483646 h 774"/>
                <a:gd name="T24" fmla="*/ 2147483646 w 767"/>
                <a:gd name="T25" fmla="*/ 2147483646 h 774"/>
                <a:gd name="T26" fmla="*/ 2147483646 w 767"/>
                <a:gd name="T27" fmla="*/ 2147483646 h 774"/>
                <a:gd name="T28" fmla="*/ 2147483646 w 767"/>
                <a:gd name="T29" fmla="*/ 2147483646 h 774"/>
                <a:gd name="T30" fmla="*/ 2147483646 w 767"/>
                <a:gd name="T31" fmla="*/ 2147483646 h 774"/>
                <a:gd name="T32" fmla="*/ 2147483646 w 767"/>
                <a:gd name="T33" fmla="*/ 2147483646 h 774"/>
                <a:gd name="T34" fmla="*/ 2147483646 w 767"/>
                <a:gd name="T35" fmla="*/ 2147483646 h 774"/>
                <a:gd name="T36" fmla="*/ 2147483646 w 767"/>
                <a:gd name="T37" fmla="*/ 2147483646 h 774"/>
                <a:gd name="T38" fmla="*/ 2147483646 w 767"/>
                <a:gd name="T39" fmla="*/ 2147483646 h 774"/>
                <a:gd name="T40" fmla="*/ 2147483646 w 767"/>
                <a:gd name="T41" fmla="*/ 2147483646 h 774"/>
                <a:gd name="T42" fmla="*/ 2147483646 w 767"/>
                <a:gd name="T43" fmla="*/ 2147483646 h 774"/>
                <a:gd name="T44" fmla="*/ 2147483646 w 767"/>
                <a:gd name="T45" fmla="*/ 2147483646 h 774"/>
                <a:gd name="T46" fmla="*/ 2147483646 w 767"/>
                <a:gd name="T47" fmla="*/ 2147483646 h 774"/>
                <a:gd name="T48" fmla="*/ 2147483646 w 767"/>
                <a:gd name="T49" fmla="*/ 2147483646 h 774"/>
                <a:gd name="T50" fmla="*/ 2147483646 w 767"/>
                <a:gd name="T51" fmla="*/ 2147483646 h 774"/>
                <a:gd name="T52" fmla="*/ 2147483646 w 767"/>
                <a:gd name="T53" fmla="*/ 2147483646 h 774"/>
                <a:gd name="T54" fmla="*/ 2147483646 w 767"/>
                <a:gd name="T55" fmla="*/ 2147483646 h 774"/>
                <a:gd name="T56" fmla="*/ 2147483646 w 767"/>
                <a:gd name="T57" fmla="*/ 2147483646 h 774"/>
                <a:gd name="T58" fmla="*/ 2147483646 w 767"/>
                <a:gd name="T59" fmla="*/ 2147483646 h 774"/>
                <a:gd name="T60" fmla="*/ 2147483646 w 767"/>
                <a:gd name="T61" fmla="*/ 2147483646 h 774"/>
                <a:gd name="T62" fmla="*/ 2147483646 w 767"/>
                <a:gd name="T63" fmla="*/ 2147483646 h 774"/>
                <a:gd name="T64" fmla="*/ 2147483646 w 767"/>
                <a:gd name="T65" fmla="*/ 2147483646 h 774"/>
                <a:gd name="T66" fmla="*/ 2147483646 w 767"/>
                <a:gd name="T67" fmla="*/ 2147483646 h 774"/>
                <a:gd name="T68" fmla="*/ 2147483646 w 767"/>
                <a:gd name="T69" fmla="*/ 2147483646 h 774"/>
                <a:gd name="T70" fmla="*/ 2147483646 w 767"/>
                <a:gd name="T71" fmla="*/ 2147483646 h 774"/>
                <a:gd name="T72" fmla="*/ 2147483646 w 767"/>
                <a:gd name="T73" fmla="*/ 2147483646 h 774"/>
                <a:gd name="T74" fmla="*/ 2147483646 w 767"/>
                <a:gd name="T75" fmla="*/ 2147483646 h 774"/>
                <a:gd name="T76" fmla="*/ 2147483646 w 767"/>
                <a:gd name="T77" fmla="*/ 2147483646 h 774"/>
                <a:gd name="T78" fmla="*/ 2147483646 w 767"/>
                <a:gd name="T79" fmla="*/ 2147483646 h 774"/>
                <a:gd name="T80" fmla="*/ 2147483646 w 767"/>
                <a:gd name="T81" fmla="*/ 2147483646 h 774"/>
                <a:gd name="T82" fmla="*/ 2147483646 w 767"/>
                <a:gd name="T83" fmla="*/ 2147483646 h 774"/>
                <a:gd name="T84" fmla="*/ 2147483646 w 767"/>
                <a:gd name="T85" fmla="*/ 2147483646 h 774"/>
                <a:gd name="T86" fmla="*/ 2147483646 w 767"/>
                <a:gd name="T87" fmla="*/ 2147483646 h 774"/>
                <a:gd name="T88" fmla="*/ 2147483646 w 767"/>
                <a:gd name="T89" fmla="*/ 2147483646 h 774"/>
                <a:gd name="T90" fmla="*/ 2147483646 w 767"/>
                <a:gd name="T91" fmla="*/ 2147483646 h 774"/>
                <a:gd name="T92" fmla="*/ 2147483646 w 767"/>
                <a:gd name="T93" fmla="*/ 2147483646 h 774"/>
                <a:gd name="T94" fmla="*/ 2147483646 w 767"/>
                <a:gd name="T95" fmla="*/ 2147483646 h 774"/>
                <a:gd name="T96" fmla="*/ 2147483646 w 767"/>
                <a:gd name="T97" fmla="*/ 2147483646 h 774"/>
                <a:gd name="T98" fmla="*/ 2147483646 w 767"/>
                <a:gd name="T99" fmla="*/ 2147483646 h 774"/>
                <a:gd name="T100" fmla="*/ 2147483646 w 767"/>
                <a:gd name="T101" fmla="*/ 2147483646 h 774"/>
                <a:gd name="T102" fmla="*/ 2147483646 w 767"/>
                <a:gd name="T103" fmla="*/ 2147483646 h 774"/>
                <a:gd name="T104" fmla="*/ 2147483646 w 767"/>
                <a:gd name="T105" fmla="*/ 2147483646 h 774"/>
                <a:gd name="T106" fmla="*/ 2147483646 w 767"/>
                <a:gd name="T107" fmla="*/ 2147483646 h 774"/>
                <a:gd name="T108" fmla="*/ 2147483646 w 767"/>
                <a:gd name="T109" fmla="*/ 2147483646 h 774"/>
                <a:gd name="T110" fmla="*/ 2147483646 w 767"/>
                <a:gd name="T111" fmla="*/ 2147483646 h 774"/>
                <a:gd name="T112" fmla="*/ 2147483646 w 767"/>
                <a:gd name="T113" fmla="*/ 2147483646 h 774"/>
                <a:gd name="T114" fmla="*/ 2147483646 w 767"/>
                <a:gd name="T115" fmla="*/ 2147483646 h 774"/>
                <a:gd name="T116" fmla="*/ 2147483646 w 767"/>
                <a:gd name="T117" fmla="*/ 2147483646 h 774"/>
                <a:gd name="T118" fmla="*/ 2147483646 w 767"/>
                <a:gd name="T119" fmla="*/ 2147483646 h 774"/>
                <a:gd name="T120" fmla="*/ 2147483646 w 767"/>
                <a:gd name="T121" fmla="*/ 2147483646 h 774"/>
                <a:gd name="T122" fmla="*/ 2147483646 w 767"/>
                <a:gd name="T123" fmla="*/ 2147483646 h 774"/>
                <a:gd name="T124" fmla="*/ 2147483646 w 767"/>
                <a:gd name="T125" fmla="*/ 2147483646 h 7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7" h="774">
                  <a:moveTo>
                    <a:pt x="0" y="512"/>
                  </a:moveTo>
                  <a:lnTo>
                    <a:pt x="54" y="467"/>
                  </a:lnTo>
                  <a:lnTo>
                    <a:pt x="132" y="502"/>
                  </a:lnTo>
                  <a:lnTo>
                    <a:pt x="235" y="404"/>
                  </a:lnTo>
                  <a:lnTo>
                    <a:pt x="279" y="349"/>
                  </a:lnTo>
                  <a:lnTo>
                    <a:pt x="322" y="295"/>
                  </a:lnTo>
                  <a:lnTo>
                    <a:pt x="379" y="230"/>
                  </a:lnTo>
                  <a:lnTo>
                    <a:pt x="392" y="154"/>
                  </a:lnTo>
                  <a:lnTo>
                    <a:pt x="472" y="103"/>
                  </a:lnTo>
                  <a:lnTo>
                    <a:pt x="503" y="0"/>
                  </a:lnTo>
                  <a:lnTo>
                    <a:pt x="460" y="198"/>
                  </a:lnTo>
                  <a:lnTo>
                    <a:pt x="460" y="269"/>
                  </a:lnTo>
                  <a:lnTo>
                    <a:pt x="466" y="410"/>
                  </a:lnTo>
                  <a:lnTo>
                    <a:pt x="460" y="499"/>
                  </a:lnTo>
                  <a:lnTo>
                    <a:pt x="560" y="524"/>
                  </a:lnTo>
                  <a:lnTo>
                    <a:pt x="647" y="396"/>
                  </a:lnTo>
                  <a:lnTo>
                    <a:pt x="692" y="429"/>
                  </a:lnTo>
                  <a:lnTo>
                    <a:pt x="767" y="462"/>
                  </a:lnTo>
                  <a:lnTo>
                    <a:pt x="641" y="467"/>
                  </a:lnTo>
                  <a:lnTo>
                    <a:pt x="644" y="479"/>
                  </a:lnTo>
                  <a:lnTo>
                    <a:pt x="648" y="504"/>
                  </a:lnTo>
                  <a:lnTo>
                    <a:pt x="648" y="511"/>
                  </a:lnTo>
                  <a:lnTo>
                    <a:pt x="648" y="517"/>
                  </a:lnTo>
                  <a:lnTo>
                    <a:pt x="647" y="523"/>
                  </a:lnTo>
                  <a:lnTo>
                    <a:pt x="645" y="528"/>
                  </a:lnTo>
                  <a:lnTo>
                    <a:pt x="643" y="532"/>
                  </a:lnTo>
                  <a:lnTo>
                    <a:pt x="640" y="535"/>
                  </a:lnTo>
                  <a:lnTo>
                    <a:pt x="636" y="537"/>
                  </a:lnTo>
                  <a:lnTo>
                    <a:pt x="630" y="537"/>
                  </a:lnTo>
                  <a:lnTo>
                    <a:pt x="616" y="536"/>
                  </a:lnTo>
                  <a:lnTo>
                    <a:pt x="600" y="536"/>
                  </a:lnTo>
                  <a:lnTo>
                    <a:pt x="582" y="538"/>
                  </a:lnTo>
                  <a:lnTo>
                    <a:pt x="564" y="541"/>
                  </a:lnTo>
                  <a:lnTo>
                    <a:pt x="534" y="548"/>
                  </a:lnTo>
                  <a:lnTo>
                    <a:pt x="522" y="550"/>
                  </a:lnTo>
                  <a:lnTo>
                    <a:pt x="635" y="722"/>
                  </a:lnTo>
                  <a:lnTo>
                    <a:pt x="563" y="703"/>
                  </a:lnTo>
                  <a:lnTo>
                    <a:pt x="522" y="762"/>
                  </a:lnTo>
                  <a:lnTo>
                    <a:pt x="517" y="763"/>
                  </a:lnTo>
                  <a:lnTo>
                    <a:pt x="501" y="767"/>
                  </a:lnTo>
                  <a:lnTo>
                    <a:pt x="480" y="770"/>
                  </a:lnTo>
                  <a:lnTo>
                    <a:pt x="458" y="773"/>
                  </a:lnTo>
                  <a:lnTo>
                    <a:pt x="447" y="774"/>
                  </a:lnTo>
                  <a:lnTo>
                    <a:pt x="438" y="773"/>
                  </a:lnTo>
                  <a:lnTo>
                    <a:pt x="430" y="772"/>
                  </a:lnTo>
                  <a:lnTo>
                    <a:pt x="425" y="769"/>
                  </a:lnTo>
                  <a:lnTo>
                    <a:pt x="424" y="768"/>
                  </a:lnTo>
                  <a:lnTo>
                    <a:pt x="423" y="765"/>
                  </a:lnTo>
                  <a:lnTo>
                    <a:pt x="422" y="763"/>
                  </a:lnTo>
                  <a:lnTo>
                    <a:pt x="423" y="760"/>
                  </a:lnTo>
                  <a:lnTo>
                    <a:pt x="424" y="756"/>
                  </a:lnTo>
                  <a:lnTo>
                    <a:pt x="427" y="752"/>
                  </a:lnTo>
                  <a:lnTo>
                    <a:pt x="430" y="747"/>
                  </a:lnTo>
                  <a:lnTo>
                    <a:pt x="435" y="743"/>
                  </a:lnTo>
                  <a:lnTo>
                    <a:pt x="444" y="732"/>
                  </a:lnTo>
                  <a:lnTo>
                    <a:pt x="451" y="721"/>
                  </a:lnTo>
                  <a:lnTo>
                    <a:pt x="455" y="712"/>
                  </a:lnTo>
                  <a:lnTo>
                    <a:pt x="457" y="702"/>
                  </a:lnTo>
                  <a:lnTo>
                    <a:pt x="457" y="693"/>
                  </a:lnTo>
                  <a:lnTo>
                    <a:pt x="456" y="684"/>
                  </a:lnTo>
                  <a:lnTo>
                    <a:pt x="454" y="677"/>
                  </a:lnTo>
                  <a:lnTo>
                    <a:pt x="450" y="670"/>
                  </a:lnTo>
                  <a:lnTo>
                    <a:pt x="445" y="663"/>
                  </a:lnTo>
                  <a:lnTo>
                    <a:pt x="441" y="657"/>
                  </a:lnTo>
                  <a:lnTo>
                    <a:pt x="437" y="652"/>
                  </a:lnTo>
                  <a:lnTo>
                    <a:pt x="432" y="647"/>
                  </a:lnTo>
                  <a:lnTo>
                    <a:pt x="426" y="642"/>
                  </a:lnTo>
                  <a:lnTo>
                    <a:pt x="423" y="640"/>
                  </a:lnTo>
                  <a:lnTo>
                    <a:pt x="416" y="641"/>
                  </a:lnTo>
                  <a:lnTo>
                    <a:pt x="401" y="645"/>
                  </a:lnTo>
                  <a:lnTo>
                    <a:pt x="380" y="649"/>
                  </a:lnTo>
                  <a:lnTo>
                    <a:pt x="357" y="652"/>
                  </a:lnTo>
                  <a:lnTo>
                    <a:pt x="347" y="653"/>
                  </a:lnTo>
                  <a:lnTo>
                    <a:pt x="338" y="652"/>
                  </a:lnTo>
                  <a:lnTo>
                    <a:pt x="330" y="650"/>
                  </a:lnTo>
                  <a:lnTo>
                    <a:pt x="325" y="648"/>
                  </a:lnTo>
                  <a:lnTo>
                    <a:pt x="323" y="646"/>
                  </a:lnTo>
                  <a:lnTo>
                    <a:pt x="322" y="644"/>
                  </a:lnTo>
                  <a:lnTo>
                    <a:pt x="322" y="641"/>
                  </a:lnTo>
                  <a:lnTo>
                    <a:pt x="322" y="638"/>
                  </a:lnTo>
                  <a:lnTo>
                    <a:pt x="324" y="635"/>
                  </a:lnTo>
                  <a:lnTo>
                    <a:pt x="326" y="630"/>
                  </a:lnTo>
                  <a:lnTo>
                    <a:pt x="330" y="626"/>
                  </a:lnTo>
                  <a:lnTo>
                    <a:pt x="335" y="621"/>
                  </a:lnTo>
                  <a:lnTo>
                    <a:pt x="340" y="616"/>
                  </a:lnTo>
                  <a:lnTo>
                    <a:pt x="344" y="610"/>
                  </a:lnTo>
                  <a:lnTo>
                    <a:pt x="346" y="605"/>
                  </a:lnTo>
                  <a:lnTo>
                    <a:pt x="349" y="600"/>
                  </a:lnTo>
                  <a:lnTo>
                    <a:pt x="350" y="594"/>
                  </a:lnTo>
                  <a:lnTo>
                    <a:pt x="351" y="589"/>
                  </a:lnTo>
                  <a:lnTo>
                    <a:pt x="351" y="584"/>
                  </a:lnTo>
                  <a:lnTo>
                    <a:pt x="350" y="578"/>
                  </a:lnTo>
                  <a:lnTo>
                    <a:pt x="348" y="569"/>
                  </a:lnTo>
                  <a:lnTo>
                    <a:pt x="344" y="559"/>
                  </a:lnTo>
                  <a:lnTo>
                    <a:pt x="339" y="551"/>
                  </a:lnTo>
                  <a:lnTo>
                    <a:pt x="334" y="542"/>
                  </a:lnTo>
                  <a:lnTo>
                    <a:pt x="323" y="529"/>
                  </a:lnTo>
                  <a:lnTo>
                    <a:pt x="317" y="518"/>
                  </a:lnTo>
                  <a:lnTo>
                    <a:pt x="317" y="517"/>
                  </a:lnTo>
                  <a:lnTo>
                    <a:pt x="317" y="515"/>
                  </a:lnTo>
                  <a:lnTo>
                    <a:pt x="318" y="514"/>
                  </a:lnTo>
                  <a:lnTo>
                    <a:pt x="320" y="513"/>
                  </a:lnTo>
                  <a:lnTo>
                    <a:pt x="325" y="512"/>
                  </a:lnTo>
                  <a:lnTo>
                    <a:pt x="335" y="512"/>
                  </a:lnTo>
                  <a:lnTo>
                    <a:pt x="341" y="512"/>
                  </a:lnTo>
                  <a:lnTo>
                    <a:pt x="345" y="512"/>
                  </a:lnTo>
                  <a:lnTo>
                    <a:pt x="350" y="510"/>
                  </a:lnTo>
                  <a:lnTo>
                    <a:pt x="354" y="509"/>
                  </a:lnTo>
                  <a:lnTo>
                    <a:pt x="358" y="505"/>
                  </a:lnTo>
                  <a:lnTo>
                    <a:pt x="362" y="502"/>
                  </a:lnTo>
                  <a:lnTo>
                    <a:pt x="365" y="499"/>
                  </a:lnTo>
                  <a:lnTo>
                    <a:pt x="368" y="495"/>
                  </a:lnTo>
                  <a:lnTo>
                    <a:pt x="373" y="485"/>
                  </a:lnTo>
                  <a:lnTo>
                    <a:pt x="377" y="475"/>
                  </a:lnTo>
                  <a:lnTo>
                    <a:pt x="380" y="463"/>
                  </a:lnTo>
                  <a:lnTo>
                    <a:pt x="382" y="451"/>
                  </a:lnTo>
                  <a:lnTo>
                    <a:pt x="384" y="428"/>
                  </a:lnTo>
                  <a:lnTo>
                    <a:pt x="384" y="407"/>
                  </a:lnTo>
                  <a:lnTo>
                    <a:pt x="384" y="393"/>
                  </a:lnTo>
                  <a:lnTo>
                    <a:pt x="383" y="387"/>
                  </a:lnTo>
                  <a:lnTo>
                    <a:pt x="316" y="404"/>
                  </a:lnTo>
                  <a:lnTo>
                    <a:pt x="210" y="537"/>
                  </a:lnTo>
                  <a:lnTo>
                    <a:pt x="229" y="608"/>
                  </a:lnTo>
                  <a:lnTo>
                    <a:pt x="129" y="653"/>
                  </a:lnTo>
                  <a:lnTo>
                    <a:pt x="91" y="595"/>
                  </a:lnTo>
                  <a:lnTo>
                    <a:pt x="27" y="489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6" name="Freeform 27"/>
            <p:cNvSpPr>
              <a:spLocks noEditPoints="1"/>
            </p:cNvSpPr>
            <p:nvPr/>
          </p:nvSpPr>
          <p:spPr bwMode="auto">
            <a:xfrm>
              <a:off x="1465468" y="1065617"/>
              <a:ext cx="396908" cy="365593"/>
            </a:xfrm>
            <a:custGeom>
              <a:avLst/>
              <a:gdLst>
                <a:gd name="T0" fmla="*/ 2147483646 w 873"/>
                <a:gd name="T1" fmla="*/ 2147483646 h 803"/>
                <a:gd name="T2" fmla="*/ 2147483646 w 873"/>
                <a:gd name="T3" fmla="*/ 2147483646 h 803"/>
                <a:gd name="T4" fmla="*/ 2147483646 w 873"/>
                <a:gd name="T5" fmla="*/ 2147483646 h 803"/>
                <a:gd name="T6" fmla="*/ 2147483646 w 873"/>
                <a:gd name="T7" fmla="*/ 2147483646 h 803"/>
                <a:gd name="T8" fmla="*/ 2147483646 w 873"/>
                <a:gd name="T9" fmla="*/ 2147483646 h 803"/>
                <a:gd name="T10" fmla="*/ 2147483646 w 873"/>
                <a:gd name="T11" fmla="*/ 2147483646 h 803"/>
                <a:gd name="T12" fmla="*/ 2147483646 w 873"/>
                <a:gd name="T13" fmla="*/ 2147483646 h 803"/>
                <a:gd name="T14" fmla="*/ 2147483646 w 873"/>
                <a:gd name="T15" fmla="*/ 2147483646 h 803"/>
                <a:gd name="T16" fmla="*/ 2147483646 w 873"/>
                <a:gd name="T17" fmla="*/ 2147483646 h 803"/>
                <a:gd name="T18" fmla="*/ 2147483646 w 873"/>
                <a:gd name="T19" fmla="*/ 0 h 803"/>
                <a:gd name="T20" fmla="*/ 2147483646 w 873"/>
                <a:gd name="T21" fmla="*/ 2147483646 h 803"/>
                <a:gd name="T22" fmla="*/ 2147483646 w 873"/>
                <a:gd name="T23" fmla="*/ 2147483646 h 803"/>
                <a:gd name="T24" fmla="*/ 2147483646 w 873"/>
                <a:gd name="T25" fmla="*/ 2147483646 h 803"/>
                <a:gd name="T26" fmla="*/ 2147483646 w 873"/>
                <a:gd name="T27" fmla="*/ 2147483646 h 803"/>
                <a:gd name="T28" fmla="*/ 2147483646 w 873"/>
                <a:gd name="T29" fmla="*/ 2147483646 h 803"/>
                <a:gd name="T30" fmla="*/ 2147483646 w 873"/>
                <a:gd name="T31" fmla="*/ 2147483646 h 803"/>
                <a:gd name="T32" fmla="*/ 2147483646 w 873"/>
                <a:gd name="T33" fmla="*/ 2147483646 h 803"/>
                <a:gd name="T34" fmla="*/ 2147483646 w 873"/>
                <a:gd name="T35" fmla="*/ 2147483646 h 803"/>
                <a:gd name="T36" fmla="*/ 2147483646 w 873"/>
                <a:gd name="T37" fmla="*/ 2147483646 h 803"/>
                <a:gd name="T38" fmla="*/ 2147483646 w 873"/>
                <a:gd name="T39" fmla="*/ 2147483646 h 803"/>
                <a:gd name="T40" fmla="*/ 2147483646 w 873"/>
                <a:gd name="T41" fmla="*/ 2147483646 h 803"/>
                <a:gd name="T42" fmla="*/ 2147483646 w 873"/>
                <a:gd name="T43" fmla="*/ 2147483646 h 803"/>
                <a:gd name="T44" fmla="*/ 2147483646 w 873"/>
                <a:gd name="T45" fmla="*/ 2147483646 h 803"/>
                <a:gd name="T46" fmla="*/ 2147483646 w 873"/>
                <a:gd name="T47" fmla="*/ 2147483646 h 803"/>
                <a:gd name="T48" fmla="*/ 2147483646 w 873"/>
                <a:gd name="T49" fmla="*/ 2147483646 h 803"/>
                <a:gd name="T50" fmla="*/ 2147483646 w 873"/>
                <a:gd name="T51" fmla="*/ 2147483646 h 803"/>
                <a:gd name="T52" fmla="*/ 2147483646 w 873"/>
                <a:gd name="T53" fmla="*/ 2147483646 h 803"/>
                <a:gd name="T54" fmla="*/ 2147483646 w 873"/>
                <a:gd name="T55" fmla="*/ 2147483646 h 803"/>
                <a:gd name="T56" fmla="*/ 2147483646 w 873"/>
                <a:gd name="T57" fmla="*/ 2147483646 h 803"/>
                <a:gd name="T58" fmla="*/ 2147483646 w 873"/>
                <a:gd name="T59" fmla="*/ 2147483646 h 803"/>
                <a:gd name="T60" fmla="*/ 2147483646 w 873"/>
                <a:gd name="T61" fmla="*/ 2147483646 h 803"/>
                <a:gd name="T62" fmla="*/ 2147483646 w 873"/>
                <a:gd name="T63" fmla="*/ 2147483646 h 803"/>
                <a:gd name="T64" fmla="*/ 2147483646 w 873"/>
                <a:gd name="T65" fmla="*/ 2147483646 h 803"/>
                <a:gd name="T66" fmla="*/ 2147483646 w 873"/>
                <a:gd name="T67" fmla="*/ 2147483646 h 803"/>
                <a:gd name="T68" fmla="*/ 2147483646 w 873"/>
                <a:gd name="T69" fmla="*/ 2147483646 h 803"/>
                <a:gd name="T70" fmla="*/ 2147483646 w 873"/>
                <a:gd name="T71" fmla="*/ 2147483646 h 803"/>
                <a:gd name="T72" fmla="*/ 2147483646 w 873"/>
                <a:gd name="T73" fmla="*/ 2147483646 h 803"/>
                <a:gd name="T74" fmla="*/ 2147483646 w 873"/>
                <a:gd name="T75" fmla="*/ 2147483646 h 803"/>
                <a:gd name="T76" fmla="*/ 2147483646 w 873"/>
                <a:gd name="T77" fmla="*/ 2147483646 h 803"/>
                <a:gd name="T78" fmla="*/ 2147483646 w 873"/>
                <a:gd name="T79" fmla="*/ 2147483646 h 803"/>
                <a:gd name="T80" fmla="*/ 2147483646 w 873"/>
                <a:gd name="T81" fmla="*/ 2147483646 h 803"/>
                <a:gd name="T82" fmla="*/ 2147483646 w 873"/>
                <a:gd name="T83" fmla="*/ 2147483646 h 803"/>
                <a:gd name="T84" fmla="*/ 2147483646 w 873"/>
                <a:gd name="T85" fmla="*/ 2147483646 h 803"/>
                <a:gd name="T86" fmla="*/ 2147483646 w 873"/>
                <a:gd name="T87" fmla="*/ 2147483646 h 803"/>
                <a:gd name="T88" fmla="*/ 2147483646 w 873"/>
                <a:gd name="T89" fmla="*/ 2147483646 h 803"/>
                <a:gd name="T90" fmla="*/ 2147483646 w 873"/>
                <a:gd name="T91" fmla="*/ 2147483646 h 803"/>
                <a:gd name="T92" fmla="*/ 2147483646 w 873"/>
                <a:gd name="T93" fmla="*/ 2147483646 h 803"/>
                <a:gd name="T94" fmla="*/ 2147483646 w 873"/>
                <a:gd name="T95" fmla="*/ 2147483646 h 803"/>
                <a:gd name="T96" fmla="*/ 2147483646 w 873"/>
                <a:gd name="T97" fmla="*/ 2147483646 h 803"/>
                <a:gd name="T98" fmla="*/ 2147483646 w 873"/>
                <a:gd name="T99" fmla="*/ 2147483646 h 803"/>
                <a:gd name="T100" fmla="*/ 2147483646 w 873"/>
                <a:gd name="T101" fmla="*/ 2147483646 h 803"/>
                <a:gd name="T102" fmla="*/ 2147483646 w 873"/>
                <a:gd name="T103" fmla="*/ 2147483646 h 803"/>
                <a:gd name="T104" fmla="*/ 2147483646 w 873"/>
                <a:gd name="T105" fmla="*/ 2147483646 h 803"/>
                <a:gd name="T106" fmla="*/ 2147483646 w 873"/>
                <a:gd name="T107" fmla="*/ 2147483646 h 803"/>
                <a:gd name="T108" fmla="*/ 2147483646 w 873"/>
                <a:gd name="T109" fmla="*/ 2147483646 h 803"/>
                <a:gd name="T110" fmla="*/ 2147483646 w 873"/>
                <a:gd name="T111" fmla="*/ 2147483646 h 803"/>
                <a:gd name="T112" fmla="*/ 2147483646 w 873"/>
                <a:gd name="T113" fmla="*/ 2147483646 h 803"/>
                <a:gd name="T114" fmla="*/ 2147483646 w 873"/>
                <a:gd name="T115" fmla="*/ 2147483646 h 803"/>
                <a:gd name="T116" fmla="*/ 2147483646 w 873"/>
                <a:gd name="T117" fmla="*/ 2147483646 h 803"/>
                <a:gd name="T118" fmla="*/ 2147483646 w 873"/>
                <a:gd name="T119" fmla="*/ 2147483646 h 803"/>
                <a:gd name="T120" fmla="*/ 2147483646 w 873"/>
                <a:gd name="T121" fmla="*/ 2147483646 h 8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73" h="803">
                  <a:moveTo>
                    <a:pt x="0" y="502"/>
                  </a:moveTo>
                  <a:lnTo>
                    <a:pt x="54" y="456"/>
                  </a:lnTo>
                  <a:lnTo>
                    <a:pt x="79" y="489"/>
                  </a:lnTo>
                  <a:lnTo>
                    <a:pt x="27" y="535"/>
                  </a:lnTo>
                  <a:lnTo>
                    <a:pt x="0" y="502"/>
                  </a:lnTo>
                  <a:close/>
                  <a:moveTo>
                    <a:pt x="54" y="456"/>
                  </a:moveTo>
                  <a:lnTo>
                    <a:pt x="63" y="449"/>
                  </a:lnTo>
                  <a:lnTo>
                    <a:pt x="75" y="454"/>
                  </a:lnTo>
                  <a:lnTo>
                    <a:pt x="67" y="473"/>
                  </a:lnTo>
                  <a:lnTo>
                    <a:pt x="54" y="456"/>
                  </a:lnTo>
                  <a:close/>
                  <a:moveTo>
                    <a:pt x="75" y="454"/>
                  </a:moveTo>
                  <a:lnTo>
                    <a:pt x="153" y="489"/>
                  </a:lnTo>
                  <a:lnTo>
                    <a:pt x="136" y="528"/>
                  </a:lnTo>
                  <a:lnTo>
                    <a:pt x="58" y="492"/>
                  </a:lnTo>
                  <a:lnTo>
                    <a:pt x="75" y="454"/>
                  </a:lnTo>
                  <a:close/>
                  <a:moveTo>
                    <a:pt x="159" y="524"/>
                  </a:moveTo>
                  <a:lnTo>
                    <a:pt x="149" y="534"/>
                  </a:lnTo>
                  <a:lnTo>
                    <a:pt x="136" y="528"/>
                  </a:lnTo>
                  <a:lnTo>
                    <a:pt x="145" y="508"/>
                  </a:lnTo>
                  <a:lnTo>
                    <a:pt x="159" y="524"/>
                  </a:lnTo>
                  <a:close/>
                  <a:moveTo>
                    <a:pt x="130" y="493"/>
                  </a:moveTo>
                  <a:lnTo>
                    <a:pt x="234" y="394"/>
                  </a:lnTo>
                  <a:lnTo>
                    <a:pt x="262" y="425"/>
                  </a:lnTo>
                  <a:lnTo>
                    <a:pt x="159" y="524"/>
                  </a:lnTo>
                  <a:lnTo>
                    <a:pt x="130" y="493"/>
                  </a:lnTo>
                  <a:close/>
                  <a:moveTo>
                    <a:pt x="264" y="422"/>
                  </a:moveTo>
                  <a:lnTo>
                    <a:pt x="263" y="423"/>
                  </a:lnTo>
                  <a:lnTo>
                    <a:pt x="262" y="425"/>
                  </a:lnTo>
                  <a:lnTo>
                    <a:pt x="248" y="410"/>
                  </a:lnTo>
                  <a:lnTo>
                    <a:pt x="264" y="422"/>
                  </a:lnTo>
                  <a:close/>
                  <a:moveTo>
                    <a:pt x="232" y="396"/>
                  </a:moveTo>
                  <a:lnTo>
                    <a:pt x="275" y="341"/>
                  </a:lnTo>
                  <a:lnTo>
                    <a:pt x="307" y="368"/>
                  </a:lnTo>
                  <a:lnTo>
                    <a:pt x="264" y="422"/>
                  </a:lnTo>
                  <a:lnTo>
                    <a:pt x="232" y="396"/>
                  </a:lnTo>
                  <a:close/>
                  <a:moveTo>
                    <a:pt x="275" y="341"/>
                  </a:moveTo>
                  <a:lnTo>
                    <a:pt x="320" y="287"/>
                  </a:lnTo>
                  <a:lnTo>
                    <a:pt x="352" y="314"/>
                  </a:lnTo>
                  <a:lnTo>
                    <a:pt x="307" y="368"/>
                  </a:lnTo>
                  <a:lnTo>
                    <a:pt x="275" y="341"/>
                  </a:lnTo>
                  <a:close/>
                  <a:moveTo>
                    <a:pt x="320" y="287"/>
                  </a:moveTo>
                  <a:lnTo>
                    <a:pt x="320" y="286"/>
                  </a:lnTo>
                  <a:lnTo>
                    <a:pt x="335" y="301"/>
                  </a:lnTo>
                  <a:lnTo>
                    <a:pt x="320" y="287"/>
                  </a:lnTo>
                  <a:close/>
                  <a:moveTo>
                    <a:pt x="320" y="286"/>
                  </a:moveTo>
                  <a:lnTo>
                    <a:pt x="377" y="222"/>
                  </a:lnTo>
                  <a:lnTo>
                    <a:pt x="408" y="251"/>
                  </a:lnTo>
                  <a:lnTo>
                    <a:pt x="351" y="314"/>
                  </a:lnTo>
                  <a:lnTo>
                    <a:pt x="320" y="286"/>
                  </a:lnTo>
                  <a:close/>
                  <a:moveTo>
                    <a:pt x="412" y="240"/>
                  </a:moveTo>
                  <a:lnTo>
                    <a:pt x="411" y="247"/>
                  </a:lnTo>
                  <a:lnTo>
                    <a:pt x="408" y="251"/>
                  </a:lnTo>
                  <a:lnTo>
                    <a:pt x="392" y="236"/>
                  </a:lnTo>
                  <a:lnTo>
                    <a:pt x="412" y="240"/>
                  </a:lnTo>
                  <a:close/>
                  <a:moveTo>
                    <a:pt x="371" y="233"/>
                  </a:moveTo>
                  <a:lnTo>
                    <a:pt x="384" y="157"/>
                  </a:lnTo>
                  <a:lnTo>
                    <a:pt x="424" y="163"/>
                  </a:lnTo>
                  <a:lnTo>
                    <a:pt x="412" y="240"/>
                  </a:lnTo>
                  <a:lnTo>
                    <a:pt x="371" y="233"/>
                  </a:lnTo>
                  <a:close/>
                  <a:moveTo>
                    <a:pt x="384" y="157"/>
                  </a:moveTo>
                  <a:lnTo>
                    <a:pt x="385" y="147"/>
                  </a:lnTo>
                  <a:lnTo>
                    <a:pt x="393" y="142"/>
                  </a:lnTo>
                  <a:lnTo>
                    <a:pt x="405" y="160"/>
                  </a:lnTo>
                  <a:lnTo>
                    <a:pt x="384" y="157"/>
                  </a:lnTo>
                  <a:close/>
                  <a:moveTo>
                    <a:pt x="393" y="142"/>
                  </a:moveTo>
                  <a:lnTo>
                    <a:pt x="475" y="91"/>
                  </a:lnTo>
                  <a:lnTo>
                    <a:pt x="497" y="127"/>
                  </a:lnTo>
                  <a:lnTo>
                    <a:pt x="415" y="178"/>
                  </a:lnTo>
                  <a:lnTo>
                    <a:pt x="393" y="142"/>
                  </a:lnTo>
                  <a:close/>
                  <a:moveTo>
                    <a:pt x="505" y="115"/>
                  </a:moveTo>
                  <a:lnTo>
                    <a:pt x="503" y="123"/>
                  </a:lnTo>
                  <a:lnTo>
                    <a:pt x="497" y="127"/>
                  </a:lnTo>
                  <a:lnTo>
                    <a:pt x="485" y="109"/>
                  </a:lnTo>
                  <a:lnTo>
                    <a:pt x="505" y="115"/>
                  </a:lnTo>
                  <a:close/>
                  <a:moveTo>
                    <a:pt x="466" y="103"/>
                  </a:moveTo>
                  <a:lnTo>
                    <a:pt x="497" y="0"/>
                  </a:lnTo>
                  <a:lnTo>
                    <a:pt x="537" y="13"/>
                  </a:lnTo>
                  <a:lnTo>
                    <a:pt x="505" y="115"/>
                  </a:lnTo>
                  <a:lnTo>
                    <a:pt x="466" y="103"/>
                  </a:lnTo>
                  <a:close/>
                  <a:moveTo>
                    <a:pt x="497" y="0"/>
                  </a:moveTo>
                  <a:lnTo>
                    <a:pt x="537" y="10"/>
                  </a:lnTo>
                  <a:lnTo>
                    <a:pt x="516" y="6"/>
                  </a:lnTo>
                  <a:lnTo>
                    <a:pt x="497" y="0"/>
                  </a:lnTo>
                  <a:close/>
                  <a:moveTo>
                    <a:pt x="537" y="10"/>
                  </a:moveTo>
                  <a:lnTo>
                    <a:pt x="494" y="210"/>
                  </a:lnTo>
                  <a:lnTo>
                    <a:pt x="453" y="200"/>
                  </a:lnTo>
                  <a:lnTo>
                    <a:pt x="497" y="2"/>
                  </a:lnTo>
                  <a:lnTo>
                    <a:pt x="537" y="10"/>
                  </a:lnTo>
                  <a:close/>
                  <a:moveTo>
                    <a:pt x="452" y="204"/>
                  </a:moveTo>
                  <a:lnTo>
                    <a:pt x="452" y="202"/>
                  </a:lnTo>
                  <a:lnTo>
                    <a:pt x="453" y="200"/>
                  </a:lnTo>
                  <a:lnTo>
                    <a:pt x="473" y="204"/>
                  </a:lnTo>
                  <a:lnTo>
                    <a:pt x="452" y="204"/>
                  </a:lnTo>
                  <a:close/>
                  <a:moveTo>
                    <a:pt x="494" y="204"/>
                  </a:moveTo>
                  <a:lnTo>
                    <a:pt x="494" y="275"/>
                  </a:lnTo>
                  <a:lnTo>
                    <a:pt x="452" y="275"/>
                  </a:lnTo>
                  <a:lnTo>
                    <a:pt x="452" y="204"/>
                  </a:lnTo>
                  <a:lnTo>
                    <a:pt x="494" y="204"/>
                  </a:lnTo>
                  <a:close/>
                  <a:moveTo>
                    <a:pt x="452" y="276"/>
                  </a:moveTo>
                  <a:lnTo>
                    <a:pt x="452" y="275"/>
                  </a:lnTo>
                  <a:lnTo>
                    <a:pt x="473" y="275"/>
                  </a:lnTo>
                  <a:lnTo>
                    <a:pt x="452" y="276"/>
                  </a:lnTo>
                  <a:close/>
                  <a:moveTo>
                    <a:pt x="494" y="274"/>
                  </a:moveTo>
                  <a:lnTo>
                    <a:pt x="500" y="415"/>
                  </a:lnTo>
                  <a:lnTo>
                    <a:pt x="458" y="416"/>
                  </a:lnTo>
                  <a:lnTo>
                    <a:pt x="452" y="276"/>
                  </a:lnTo>
                  <a:lnTo>
                    <a:pt x="494" y="274"/>
                  </a:lnTo>
                  <a:close/>
                  <a:moveTo>
                    <a:pt x="500" y="415"/>
                  </a:moveTo>
                  <a:lnTo>
                    <a:pt x="500" y="416"/>
                  </a:lnTo>
                  <a:lnTo>
                    <a:pt x="500" y="417"/>
                  </a:lnTo>
                  <a:lnTo>
                    <a:pt x="479" y="416"/>
                  </a:lnTo>
                  <a:lnTo>
                    <a:pt x="500" y="415"/>
                  </a:lnTo>
                  <a:close/>
                  <a:moveTo>
                    <a:pt x="500" y="417"/>
                  </a:moveTo>
                  <a:lnTo>
                    <a:pt x="494" y="507"/>
                  </a:lnTo>
                  <a:lnTo>
                    <a:pt x="452" y="504"/>
                  </a:lnTo>
                  <a:lnTo>
                    <a:pt x="458" y="414"/>
                  </a:lnTo>
                  <a:lnTo>
                    <a:pt x="500" y="417"/>
                  </a:lnTo>
                  <a:close/>
                  <a:moveTo>
                    <a:pt x="468" y="526"/>
                  </a:moveTo>
                  <a:lnTo>
                    <a:pt x="451" y="522"/>
                  </a:lnTo>
                  <a:lnTo>
                    <a:pt x="452" y="504"/>
                  </a:lnTo>
                  <a:lnTo>
                    <a:pt x="473" y="505"/>
                  </a:lnTo>
                  <a:lnTo>
                    <a:pt x="468" y="526"/>
                  </a:lnTo>
                  <a:close/>
                  <a:moveTo>
                    <a:pt x="478" y="485"/>
                  </a:moveTo>
                  <a:lnTo>
                    <a:pt x="578" y="510"/>
                  </a:lnTo>
                  <a:lnTo>
                    <a:pt x="568" y="552"/>
                  </a:lnTo>
                  <a:lnTo>
                    <a:pt x="468" y="526"/>
                  </a:lnTo>
                  <a:lnTo>
                    <a:pt x="478" y="485"/>
                  </a:lnTo>
                  <a:close/>
                  <a:moveTo>
                    <a:pt x="590" y="543"/>
                  </a:moveTo>
                  <a:lnTo>
                    <a:pt x="582" y="555"/>
                  </a:lnTo>
                  <a:lnTo>
                    <a:pt x="568" y="552"/>
                  </a:lnTo>
                  <a:lnTo>
                    <a:pt x="573" y="530"/>
                  </a:lnTo>
                  <a:lnTo>
                    <a:pt x="590" y="543"/>
                  </a:lnTo>
                  <a:close/>
                  <a:moveTo>
                    <a:pt x="556" y="519"/>
                  </a:moveTo>
                  <a:lnTo>
                    <a:pt x="644" y="391"/>
                  </a:lnTo>
                  <a:lnTo>
                    <a:pt x="678" y="415"/>
                  </a:lnTo>
                  <a:lnTo>
                    <a:pt x="590" y="543"/>
                  </a:lnTo>
                  <a:lnTo>
                    <a:pt x="556" y="519"/>
                  </a:lnTo>
                  <a:close/>
                  <a:moveTo>
                    <a:pt x="644" y="391"/>
                  </a:moveTo>
                  <a:lnTo>
                    <a:pt x="655" y="373"/>
                  </a:lnTo>
                  <a:lnTo>
                    <a:pt x="673" y="385"/>
                  </a:lnTo>
                  <a:lnTo>
                    <a:pt x="660" y="402"/>
                  </a:lnTo>
                  <a:lnTo>
                    <a:pt x="644" y="391"/>
                  </a:lnTo>
                  <a:close/>
                  <a:moveTo>
                    <a:pt x="673" y="385"/>
                  </a:moveTo>
                  <a:lnTo>
                    <a:pt x="716" y="417"/>
                  </a:lnTo>
                  <a:lnTo>
                    <a:pt x="692" y="452"/>
                  </a:lnTo>
                  <a:lnTo>
                    <a:pt x="649" y="420"/>
                  </a:lnTo>
                  <a:lnTo>
                    <a:pt x="673" y="385"/>
                  </a:lnTo>
                  <a:close/>
                  <a:moveTo>
                    <a:pt x="697" y="454"/>
                  </a:moveTo>
                  <a:lnTo>
                    <a:pt x="694" y="453"/>
                  </a:lnTo>
                  <a:lnTo>
                    <a:pt x="692" y="452"/>
                  </a:lnTo>
                  <a:lnTo>
                    <a:pt x="705" y="435"/>
                  </a:lnTo>
                  <a:lnTo>
                    <a:pt x="697" y="454"/>
                  </a:lnTo>
                  <a:close/>
                  <a:moveTo>
                    <a:pt x="712" y="415"/>
                  </a:moveTo>
                  <a:lnTo>
                    <a:pt x="788" y="448"/>
                  </a:lnTo>
                  <a:lnTo>
                    <a:pt x="772" y="487"/>
                  </a:lnTo>
                  <a:lnTo>
                    <a:pt x="697" y="454"/>
                  </a:lnTo>
                  <a:lnTo>
                    <a:pt x="712" y="415"/>
                  </a:lnTo>
                  <a:close/>
                  <a:moveTo>
                    <a:pt x="788" y="448"/>
                  </a:moveTo>
                  <a:lnTo>
                    <a:pt x="873" y="485"/>
                  </a:lnTo>
                  <a:lnTo>
                    <a:pt x="780" y="489"/>
                  </a:lnTo>
                  <a:lnTo>
                    <a:pt x="780" y="468"/>
                  </a:lnTo>
                  <a:lnTo>
                    <a:pt x="788" y="448"/>
                  </a:lnTo>
                  <a:close/>
                  <a:moveTo>
                    <a:pt x="780" y="489"/>
                  </a:moveTo>
                  <a:lnTo>
                    <a:pt x="655" y="494"/>
                  </a:lnTo>
                  <a:lnTo>
                    <a:pt x="653" y="452"/>
                  </a:lnTo>
                  <a:lnTo>
                    <a:pt x="779" y="447"/>
                  </a:lnTo>
                  <a:lnTo>
                    <a:pt x="780" y="489"/>
                  </a:lnTo>
                  <a:close/>
                  <a:moveTo>
                    <a:pt x="634" y="479"/>
                  </a:moveTo>
                  <a:lnTo>
                    <a:pt x="627" y="453"/>
                  </a:lnTo>
                  <a:lnTo>
                    <a:pt x="653" y="452"/>
                  </a:lnTo>
                  <a:lnTo>
                    <a:pt x="654" y="473"/>
                  </a:lnTo>
                  <a:lnTo>
                    <a:pt x="634" y="479"/>
                  </a:lnTo>
                  <a:close/>
                  <a:moveTo>
                    <a:pt x="675" y="468"/>
                  </a:moveTo>
                  <a:lnTo>
                    <a:pt x="676" y="472"/>
                  </a:lnTo>
                  <a:lnTo>
                    <a:pt x="678" y="484"/>
                  </a:lnTo>
                  <a:lnTo>
                    <a:pt x="681" y="501"/>
                  </a:lnTo>
                  <a:lnTo>
                    <a:pt x="682" y="520"/>
                  </a:lnTo>
                  <a:lnTo>
                    <a:pt x="681" y="529"/>
                  </a:lnTo>
                  <a:lnTo>
                    <a:pt x="679" y="538"/>
                  </a:lnTo>
                  <a:lnTo>
                    <a:pt x="677" y="546"/>
                  </a:lnTo>
                  <a:lnTo>
                    <a:pt x="673" y="554"/>
                  </a:lnTo>
                  <a:lnTo>
                    <a:pt x="670" y="556"/>
                  </a:lnTo>
                  <a:lnTo>
                    <a:pt x="668" y="559"/>
                  </a:lnTo>
                  <a:lnTo>
                    <a:pt x="663" y="561"/>
                  </a:lnTo>
                  <a:lnTo>
                    <a:pt x="660" y="563"/>
                  </a:lnTo>
                  <a:lnTo>
                    <a:pt x="655" y="564"/>
                  </a:lnTo>
                  <a:lnTo>
                    <a:pt x="651" y="564"/>
                  </a:lnTo>
                  <a:lnTo>
                    <a:pt x="646" y="564"/>
                  </a:lnTo>
                  <a:lnTo>
                    <a:pt x="640" y="563"/>
                  </a:lnTo>
                  <a:lnTo>
                    <a:pt x="647" y="522"/>
                  </a:lnTo>
                  <a:lnTo>
                    <a:pt x="645" y="515"/>
                  </a:lnTo>
                  <a:lnTo>
                    <a:pt x="641" y="501"/>
                  </a:lnTo>
                  <a:lnTo>
                    <a:pt x="636" y="486"/>
                  </a:lnTo>
                  <a:lnTo>
                    <a:pt x="634" y="479"/>
                  </a:lnTo>
                  <a:lnTo>
                    <a:pt x="675" y="468"/>
                  </a:lnTo>
                  <a:close/>
                  <a:moveTo>
                    <a:pt x="640" y="563"/>
                  </a:moveTo>
                  <a:lnTo>
                    <a:pt x="627" y="563"/>
                  </a:lnTo>
                  <a:lnTo>
                    <a:pt x="613" y="563"/>
                  </a:lnTo>
                  <a:lnTo>
                    <a:pt x="596" y="565"/>
                  </a:lnTo>
                  <a:lnTo>
                    <a:pt x="580" y="569"/>
                  </a:lnTo>
                  <a:lnTo>
                    <a:pt x="552" y="574"/>
                  </a:lnTo>
                  <a:lnTo>
                    <a:pt x="540" y="577"/>
                  </a:lnTo>
                  <a:lnTo>
                    <a:pt x="531" y="536"/>
                  </a:lnTo>
                  <a:lnTo>
                    <a:pt x="543" y="533"/>
                  </a:lnTo>
                  <a:lnTo>
                    <a:pt x="574" y="526"/>
                  </a:lnTo>
                  <a:lnTo>
                    <a:pt x="594" y="523"/>
                  </a:lnTo>
                  <a:lnTo>
                    <a:pt x="613" y="521"/>
                  </a:lnTo>
                  <a:lnTo>
                    <a:pt x="631" y="521"/>
                  </a:lnTo>
                  <a:lnTo>
                    <a:pt x="647" y="522"/>
                  </a:lnTo>
                  <a:lnTo>
                    <a:pt x="640" y="563"/>
                  </a:lnTo>
                  <a:close/>
                  <a:moveTo>
                    <a:pt x="518" y="569"/>
                  </a:moveTo>
                  <a:lnTo>
                    <a:pt x="502" y="543"/>
                  </a:lnTo>
                  <a:lnTo>
                    <a:pt x="531" y="536"/>
                  </a:lnTo>
                  <a:lnTo>
                    <a:pt x="535" y="556"/>
                  </a:lnTo>
                  <a:lnTo>
                    <a:pt x="518" y="569"/>
                  </a:lnTo>
                  <a:close/>
                  <a:moveTo>
                    <a:pt x="553" y="544"/>
                  </a:moveTo>
                  <a:lnTo>
                    <a:pt x="665" y="717"/>
                  </a:lnTo>
                  <a:lnTo>
                    <a:pt x="630" y="741"/>
                  </a:lnTo>
                  <a:lnTo>
                    <a:pt x="518" y="569"/>
                  </a:lnTo>
                  <a:lnTo>
                    <a:pt x="553" y="544"/>
                  </a:lnTo>
                  <a:close/>
                  <a:moveTo>
                    <a:pt x="665" y="717"/>
                  </a:moveTo>
                  <a:lnTo>
                    <a:pt x="695" y="763"/>
                  </a:lnTo>
                  <a:lnTo>
                    <a:pt x="643" y="750"/>
                  </a:lnTo>
                  <a:lnTo>
                    <a:pt x="648" y="728"/>
                  </a:lnTo>
                  <a:lnTo>
                    <a:pt x="665" y="717"/>
                  </a:lnTo>
                  <a:close/>
                  <a:moveTo>
                    <a:pt x="643" y="750"/>
                  </a:moveTo>
                  <a:lnTo>
                    <a:pt x="571" y="731"/>
                  </a:lnTo>
                  <a:lnTo>
                    <a:pt x="582" y="689"/>
                  </a:lnTo>
                  <a:lnTo>
                    <a:pt x="653" y="708"/>
                  </a:lnTo>
                  <a:lnTo>
                    <a:pt x="643" y="750"/>
                  </a:lnTo>
                  <a:close/>
                  <a:moveTo>
                    <a:pt x="559" y="698"/>
                  </a:moveTo>
                  <a:lnTo>
                    <a:pt x="568" y="685"/>
                  </a:lnTo>
                  <a:lnTo>
                    <a:pt x="582" y="689"/>
                  </a:lnTo>
                  <a:lnTo>
                    <a:pt x="576" y="709"/>
                  </a:lnTo>
                  <a:lnTo>
                    <a:pt x="559" y="698"/>
                  </a:lnTo>
                  <a:close/>
                  <a:moveTo>
                    <a:pt x="593" y="722"/>
                  </a:moveTo>
                  <a:lnTo>
                    <a:pt x="553" y="779"/>
                  </a:lnTo>
                  <a:lnTo>
                    <a:pt x="518" y="755"/>
                  </a:lnTo>
                  <a:lnTo>
                    <a:pt x="559" y="698"/>
                  </a:lnTo>
                  <a:lnTo>
                    <a:pt x="593" y="722"/>
                  </a:lnTo>
                  <a:close/>
                  <a:moveTo>
                    <a:pt x="553" y="779"/>
                  </a:moveTo>
                  <a:lnTo>
                    <a:pt x="548" y="786"/>
                  </a:lnTo>
                  <a:lnTo>
                    <a:pt x="540" y="788"/>
                  </a:lnTo>
                  <a:lnTo>
                    <a:pt x="535" y="768"/>
                  </a:lnTo>
                  <a:lnTo>
                    <a:pt x="553" y="779"/>
                  </a:lnTo>
                  <a:close/>
                  <a:moveTo>
                    <a:pt x="540" y="788"/>
                  </a:moveTo>
                  <a:lnTo>
                    <a:pt x="531" y="790"/>
                  </a:lnTo>
                  <a:lnTo>
                    <a:pt x="508" y="795"/>
                  </a:lnTo>
                  <a:lnTo>
                    <a:pt x="494" y="798"/>
                  </a:lnTo>
                  <a:lnTo>
                    <a:pt x="477" y="800"/>
                  </a:lnTo>
                  <a:lnTo>
                    <a:pt x="460" y="803"/>
                  </a:lnTo>
                  <a:lnTo>
                    <a:pt x="445" y="803"/>
                  </a:lnTo>
                  <a:lnTo>
                    <a:pt x="430" y="803"/>
                  </a:lnTo>
                  <a:lnTo>
                    <a:pt x="418" y="800"/>
                  </a:lnTo>
                  <a:lnTo>
                    <a:pt x="413" y="798"/>
                  </a:lnTo>
                  <a:lnTo>
                    <a:pt x="409" y="796"/>
                  </a:lnTo>
                  <a:lnTo>
                    <a:pt x="406" y="793"/>
                  </a:lnTo>
                  <a:lnTo>
                    <a:pt x="403" y="790"/>
                  </a:lnTo>
                  <a:lnTo>
                    <a:pt x="401" y="786"/>
                  </a:lnTo>
                  <a:lnTo>
                    <a:pt x="401" y="780"/>
                  </a:lnTo>
                  <a:lnTo>
                    <a:pt x="403" y="774"/>
                  </a:lnTo>
                  <a:lnTo>
                    <a:pt x="406" y="768"/>
                  </a:lnTo>
                  <a:lnTo>
                    <a:pt x="411" y="760"/>
                  </a:lnTo>
                  <a:lnTo>
                    <a:pt x="416" y="753"/>
                  </a:lnTo>
                  <a:lnTo>
                    <a:pt x="424" y="743"/>
                  </a:lnTo>
                  <a:lnTo>
                    <a:pt x="434" y="733"/>
                  </a:lnTo>
                  <a:lnTo>
                    <a:pt x="463" y="763"/>
                  </a:lnTo>
                  <a:lnTo>
                    <a:pt x="473" y="761"/>
                  </a:lnTo>
                  <a:lnTo>
                    <a:pt x="496" y="756"/>
                  </a:lnTo>
                  <a:lnTo>
                    <a:pt x="519" y="750"/>
                  </a:lnTo>
                  <a:lnTo>
                    <a:pt x="531" y="746"/>
                  </a:lnTo>
                  <a:lnTo>
                    <a:pt x="540" y="788"/>
                  </a:lnTo>
                  <a:close/>
                  <a:moveTo>
                    <a:pt x="434" y="733"/>
                  </a:moveTo>
                  <a:lnTo>
                    <a:pt x="440" y="726"/>
                  </a:lnTo>
                  <a:lnTo>
                    <a:pt x="444" y="719"/>
                  </a:lnTo>
                  <a:lnTo>
                    <a:pt x="446" y="713"/>
                  </a:lnTo>
                  <a:lnTo>
                    <a:pt x="448" y="706"/>
                  </a:lnTo>
                  <a:lnTo>
                    <a:pt x="448" y="700"/>
                  </a:lnTo>
                  <a:lnTo>
                    <a:pt x="447" y="695"/>
                  </a:lnTo>
                  <a:lnTo>
                    <a:pt x="445" y="689"/>
                  </a:lnTo>
                  <a:lnTo>
                    <a:pt x="443" y="684"/>
                  </a:lnTo>
                  <a:lnTo>
                    <a:pt x="437" y="676"/>
                  </a:lnTo>
                  <a:lnTo>
                    <a:pt x="430" y="669"/>
                  </a:lnTo>
                  <a:lnTo>
                    <a:pt x="426" y="665"/>
                  </a:lnTo>
                  <a:lnTo>
                    <a:pt x="424" y="664"/>
                  </a:lnTo>
                  <a:lnTo>
                    <a:pt x="447" y="628"/>
                  </a:lnTo>
                  <a:lnTo>
                    <a:pt x="451" y="631"/>
                  </a:lnTo>
                  <a:lnTo>
                    <a:pt x="460" y="638"/>
                  </a:lnTo>
                  <a:lnTo>
                    <a:pt x="466" y="644"/>
                  </a:lnTo>
                  <a:lnTo>
                    <a:pt x="472" y="651"/>
                  </a:lnTo>
                  <a:lnTo>
                    <a:pt x="478" y="659"/>
                  </a:lnTo>
                  <a:lnTo>
                    <a:pt x="483" y="667"/>
                  </a:lnTo>
                  <a:lnTo>
                    <a:pt x="487" y="677"/>
                  </a:lnTo>
                  <a:lnTo>
                    <a:pt x="490" y="687"/>
                  </a:lnTo>
                  <a:lnTo>
                    <a:pt x="493" y="698"/>
                  </a:lnTo>
                  <a:lnTo>
                    <a:pt x="492" y="710"/>
                  </a:lnTo>
                  <a:lnTo>
                    <a:pt x="490" y="716"/>
                  </a:lnTo>
                  <a:lnTo>
                    <a:pt x="489" y="722"/>
                  </a:lnTo>
                  <a:lnTo>
                    <a:pt x="486" y="728"/>
                  </a:lnTo>
                  <a:lnTo>
                    <a:pt x="483" y="736"/>
                  </a:lnTo>
                  <a:lnTo>
                    <a:pt x="479" y="742"/>
                  </a:lnTo>
                  <a:lnTo>
                    <a:pt x="475" y="750"/>
                  </a:lnTo>
                  <a:lnTo>
                    <a:pt x="469" y="756"/>
                  </a:lnTo>
                  <a:lnTo>
                    <a:pt x="463" y="763"/>
                  </a:lnTo>
                  <a:lnTo>
                    <a:pt x="434" y="733"/>
                  </a:lnTo>
                  <a:close/>
                  <a:moveTo>
                    <a:pt x="430" y="626"/>
                  </a:moveTo>
                  <a:lnTo>
                    <a:pt x="440" y="623"/>
                  </a:lnTo>
                  <a:lnTo>
                    <a:pt x="447" y="628"/>
                  </a:lnTo>
                  <a:lnTo>
                    <a:pt x="436" y="646"/>
                  </a:lnTo>
                  <a:lnTo>
                    <a:pt x="430" y="626"/>
                  </a:lnTo>
                  <a:close/>
                  <a:moveTo>
                    <a:pt x="441" y="666"/>
                  </a:moveTo>
                  <a:lnTo>
                    <a:pt x="431" y="669"/>
                  </a:lnTo>
                  <a:lnTo>
                    <a:pt x="408" y="673"/>
                  </a:lnTo>
                  <a:lnTo>
                    <a:pt x="393" y="677"/>
                  </a:lnTo>
                  <a:lnTo>
                    <a:pt x="378" y="679"/>
                  </a:lnTo>
                  <a:lnTo>
                    <a:pt x="361" y="681"/>
                  </a:lnTo>
                  <a:lnTo>
                    <a:pt x="346" y="682"/>
                  </a:lnTo>
                  <a:lnTo>
                    <a:pt x="331" y="681"/>
                  </a:lnTo>
                  <a:lnTo>
                    <a:pt x="319" y="679"/>
                  </a:lnTo>
                  <a:lnTo>
                    <a:pt x="313" y="677"/>
                  </a:lnTo>
                  <a:lnTo>
                    <a:pt x="309" y="674"/>
                  </a:lnTo>
                  <a:lnTo>
                    <a:pt x="305" y="671"/>
                  </a:lnTo>
                  <a:lnTo>
                    <a:pt x="303" y="668"/>
                  </a:lnTo>
                  <a:lnTo>
                    <a:pt x="302" y="664"/>
                  </a:lnTo>
                  <a:lnTo>
                    <a:pt x="302" y="659"/>
                  </a:lnTo>
                  <a:lnTo>
                    <a:pt x="303" y="653"/>
                  </a:lnTo>
                  <a:lnTo>
                    <a:pt x="306" y="647"/>
                  </a:lnTo>
                  <a:lnTo>
                    <a:pt x="310" y="640"/>
                  </a:lnTo>
                  <a:lnTo>
                    <a:pt x="317" y="631"/>
                  </a:lnTo>
                  <a:lnTo>
                    <a:pt x="324" y="622"/>
                  </a:lnTo>
                  <a:lnTo>
                    <a:pt x="333" y="612"/>
                  </a:lnTo>
                  <a:lnTo>
                    <a:pt x="363" y="642"/>
                  </a:lnTo>
                  <a:lnTo>
                    <a:pt x="372" y="640"/>
                  </a:lnTo>
                  <a:lnTo>
                    <a:pt x="396" y="634"/>
                  </a:lnTo>
                  <a:lnTo>
                    <a:pt x="419" y="628"/>
                  </a:lnTo>
                  <a:lnTo>
                    <a:pt x="430" y="626"/>
                  </a:lnTo>
                  <a:lnTo>
                    <a:pt x="441" y="666"/>
                  </a:lnTo>
                  <a:close/>
                  <a:moveTo>
                    <a:pt x="333" y="612"/>
                  </a:moveTo>
                  <a:lnTo>
                    <a:pt x="336" y="608"/>
                  </a:lnTo>
                  <a:lnTo>
                    <a:pt x="338" y="605"/>
                  </a:lnTo>
                  <a:lnTo>
                    <a:pt x="340" y="600"/>
                  </a:lnTo>
                  <a:lnTo>
                    <a:pt x="341" y="596"/>
                  </a:lnTo>
                  <a:lnTo>
                    <a:pt x="341" y="589"/>
                  </a:lnTo>
                  <a:lnTo>
                    <a:pt x="340" y="580"/>
                  </a:lnTo>
                  <a:lnTo>
                    <a:pt x="337" y="573"/>
                  </a:lnTo>
                  <a:lnTo>
                    <a:pt x="333" y="566"/>
                  </a:lnTo>
                  <a:lnTo>
                    <a:pt x="328" y="559"/>
                  </a:lnTo>
                  <a:lnTo>
                    <a:pt x="324" y="554"/>
                  </a:lnTo>
                  <a:lnTo>
                    <a:pt x="357" y="527"/>
                  </a:lnTo>
                  <a:lnTo>
                    <a:pt x="365" y="538"/>
                  </a:lnTo>
                  <a:lnTo>
                    <a:pt x="372" y="551"/>
                  </a:lnTo>
                  <a:lnTo>
                    <a:pt x="377" y="557"/>
                  </a:lnTo>
                  <a:lnTo>
                    <a:pt x="380" y="563"/>
                  </a:lnTo>
                  <a:lnTo>
                    <a:pt x="382" y="571"/>
                  </a:lnTo>
                  <a:lnTo>
                    <a:pt x="384" y="577"/>
                  </a:lnTo>
                  <a:lnTo>
                    <a:pt x="386" y="584"/>
                  </a:lnTo>
                  <a:lnTo>
                    <a:pt x="386" y="593"/>
                  </a:lnTo>
                  <a:lnTo>
                    <a:pt x="385" y="600"/>
                  </a:lnTo>
                  <a:lnTo>
                    <a:pt x="384" y="609"/>
                  </a:lnTo>
                  <a:lnTo>
                    <a:pt x="381" y="616"/>
                  </a:lnTo>
                  <a:lnTo>
                    <a:pt x="377" y="625"/>
                  </a:lnTo>
                  <a:lnTo>
                    <a:pt x="370" y="633"/>
                  </a:lnTo>
                  <a:lnTo>
                    <a:pt x="363" y="642"/>
                  </a:lnTo>
                  <a:lnTo>
                    <a:pt x="333" y="612"/>
                  </a:lnTo>
                  <a:close/>
                  <a:moveTo>
                    <a:pt x="324" y="554"/>
                  </a:moveTo>
                  <a:lnTo>
                    <a:pt x="318" y="545"/>
                  </a:lnTo>
                  <a:lnTo>
                    <a:pt x="313" y="537"/>
                  </a:lnTo>
                  <a:lnTo>
                    <a:pt x="311" y="533"/>
                  </a:lnTo>
                  <a:lnTo>
                    <a:pt x="310" y="529"/>
                  </a:lnTo>
                  <a:lnTo>
                    <a:pt x="309" y="525"/>
                  </a:lnTo>
                  <a:lnTo>
                    <a:pt x="309" y="520"/>
                  </a:lnTo>
                  <a:lnTo>
                    <a:pt x="351" y="524"/>
                  </a:lnTo>
                  <a:lnTo>
                    <a:pt x="353" y="526"/>
                  </a:lnTo>
                  <a:lnTo>
                    <a:pt x="357" y="527"/>
                  </a:lnTo>
                  <a:lnTo>
                    <a:pt x="324" y="554"/>
                  </a:lnTo>
                  <a:close/>
                  <a:moveTo>
                    <a:pt x="309" y="520"/>
                  </a:moveTo>
                  <a:lnTo>
                    <a:pt x="310" y="515"/>
                  </a:lnTo>
                  <a:lnTo>
                    <a:pt x="312" y="509"/>
                  </a:lnTo>
                  <a:lnTo>
                    <a:pt x="315" y="504"/>
                  </a:lnTo>
                  <a:lnTo>
                    <a:pt x="320" y="501"/>
                  </a:lnTo>
                  <a:lnTo>
                    <a:pt x="325" y="499"/>
                  </a:lnTo>
                  <a:lnTo>
                    <a:pt x="332" y="497"/>
                  </a:lnTo>
                  <a:lnTo>
                    <a:pt x="340" y="497"/>
                  </a:lnTo>
                  <a:lnTo>
                    <a:pt x="350" y="497"/>
                  </a:lnTo>
                  <a:lnTo>
                    <a:pt x="347" y="539"/>
                  </a:lnTo>
                  <a:lnTo>
                    <a:pt x="346" y="536"/>
                  </a:lnTo>
                  <a:lnTo>
                    <a:pt x="348" y="527"/>
                  </a:lnTo>
                  <a:lnTo>
                    <a:pt x="349" y="524"/>
                  </a:lnTo>
                  <a:lnTo>
                    <a:pt x="350" y="522"/>
                  </a:lnTo>
                  <a:lnTo>
                    <a:pt x="351" y="522"/>
                  </a:lnTo>
                  <a:lnTo>
                    <a:pt x="351" y="524"/>
                  </a:lnTo>
                  <a:lnTo>
                    <a:pt x="309" y="520"/>
                  </a:lnTo>
                  <a:close/>
                  <a:moveTo>
                    <a:pt x="350" y="497"/>
                  </a:moveTo>
                  <a:lnTo>
                    <a:pt x="353" y="497"/>
                  </a:lnTo>
                  <a:lnTo>
                    <a:pt x="356" y="497"/>
                  </a:lnTo>
                  <a:lnTo>
                    <a:pt x="358" y="494"/>
                  </a:lnTo>
                  <a:lnTo>
                    <a:pt x="361" y="493"/>
                  </a:lnTo>
                  <a:lnTo>
                    <a:pt x="365" y="488"/>
                  </a:lnTo>
                  <a:lnTo>
                    <a:pt x="368" y="482"/>
                  </a:lnTo>
                  <a:lnTo>
                    <a:pt x="371" y="474"/>
                  </a:lnTo>
                  <a:lnTo>
                    <a:pt x="373" y="466"/>
                  </a:lnTo>
                  <a:lnTo>
                    <a:pt x="375" y="456"/>
                  </a:lnTo>
                  <a:lnTo>
                    <a:pt x="376" y="447"/>
                  </a:lnTo>
                  <a:lnTo>
                    <a:pt x="377" y="411"/>
                  </a:lnTo>
                  <a:lnTo>
                    <a:pt x="376" y="395"/>
                  </a:lnTo>
                  <a:lnTo>
                    <a:pt x="417" y="392"/>
                  </a:lnTo>
                  <a:lnTo>
                    <a:pt x="418" y="398"/>
                  </a:lnTo>
                  <a:lnTo>
                    <a:pt x="418" y="416"/>
                  </a:lnTo>
                  <a:lnTo>
                    <a:pt x="418" y="428"/>
                  </a:lnTo>
                  <a:lnTo>
                    <a:pt x="417" y="440"/>
                  </a:lnTo>
                  <a:lnTo>
                    <a:pt x="416" y="454"/>
                  </a:lnTo>
                  <a:lnTo>
                    <a:pt x="414" y="468"/>
                  </a:lnTo>
                  <a:lnTo>
                    <a:pt x="411" y="483"/>
                  </a:lnTo>
                  <a:lnTo>
                    <a:pt x="407" y="495"/>
                  </a:lnTo>
                  <a:lnTo>
                    <a:pt x="400" y="508"/>
                  </a:lnTo>
                  <a:lnTo>
                    <a:pt x="393" y="520"/>
                  </a:lnTo>
                  <a:lnTo>
                    <a:pt x="389" y="524"/>
                  </a:lnTo>
                  <a:lnTo>
                    <a:pt x="384" y="528"/>
                  </a:lnTo>
                  <a:lnTo>
                    <a:pt x="380" y="533"/>
                  </a:lnTo>
                  <a:lnTo>
                    <a:pt x="373" y="535"/>
                  </a:lnTo>
                  <a:lnTo>
                    <a:pt x="367" y="537"/>
                  </a:lnTo>
                  <a:lnTo>
                    <a:pt x="361" y="539"/>
                  </a:lnTo>
                  <a:lnTo>
                    <a:pt x="354" y="539"/>
                  </a:lnTo>
                  <a:lnTo>
                    <a:pt x="347" y="539"/>
                  </a:lnTo>
                  <a:lnTo>
                    <a:pt x="350" y="497"/>
                  </a:lnTo>
                  <a:close/>
                  <a:moveTo>
                    <a:pt x="392" y="373"/>
                  </a:moveTo>
                  <a:lnTo>
                    <a:pt x="416" y="366"/>
                  </a:lnTo>
                  <a:lnTo>
                    <a:pt x="417" y="392"/>
                  </a:lnTo>
                  <a:lnTo>
                    <a:pt x="396" y="393"/>
                  </a:lnTo>
                  <a:lnTo>
                    <a:pt x="392" y="373"/>
                  </a:lnTo>
                  <a:close/>
                  <a:moveTo>
                    <a:pt x="401" y="414"/>
                  </a:moveTo>
                  <a:lnTo>
                    <a:pt x="334" y="430"/>
                  </a:lnTo>
                  <a:lnTo>
                    <a:pt x="325" y="389"/>
                  </a:lnTo>
                  <a:lnTo>
                    <a:pt x="392" y="373"/>
                  </a:lnTo>
                  <a:lnTo>
                    <a:pt x="401" y="414"/>
                  </a:lnTo>
                  <a:close/>
                  <a:moveTo>
                    <a:pt x="313" y="396"/>
                  </a:moveTo>
                  <a:lnTo>
                    <a:pt x="318" y="390"/>
                  </a:lnTo>
                  <a:lnTo>
                    <a:pt x="325" y="389"/>
                  </a:lnTo>
                  <a:lnTo>
                    <a:pt x="329" y="410"/>
                  </a:lnTo>
                  <a:lnTo>
                    <a:pt x="313" y="396"/>
                  </a:lnTo>
                  <a:close/>
                  <a:moveTo>
                    <a:pt x="346" y="422"/>
                  </a:moveTo>
                  <a:lnTo>
                    <a:pt x="239" y="557"/>
                  </a:lnTo>
                  <a:lnTo>
                    <a:pt x="207" y="530"/>
                  </a:lnTo>
                  <a:lnTo>
                    <a:pt x="313" y="396"/>
                  </a:lnTo>
                  <a:lnTo>
                    <a:pt x="346" y="422"/>
                  </a:lnTo>
                  <a:close/>
                  <a:moveTo>
                    <a:pt x="203" y="549"/>
                  </a:moveTo>
                  <a:lnTo>
                    <a:pt x="200" y="539"/>
                  </a:lnTo>
                  <a:lnTo>
                    <a:pt x="207" y="530"/>
                  </a:lnTo>
                  <a:lnTo>
                    <a:pt x="223" y="543"/>
                  </a:lnTo>
                  <a:lnTo>
                    <a:pt x="203" y="549"/>
                  </a:lnTo>
                  <a:close/>
                  <a:moveTo>
                    <a:pt x="243" y="538"/>
                  </a:moveTo>
                  <a:lnTo>
                    <a:pt x="262" y="609"/>
                  </a:lnTo>
                  <a:lnTo>
                    <a:pt x="221" y="619"/>
                  </a:lnTo>
                  <a:lnTo>
                    <a:pt x="203" y="549"/>
                  </a:lnTo>
                  <a:lnTo>
                    <a:pt x="243" y="538"/>
                  </a:lnTo>
                  <a:close/>
                  <a:moveTo>
                    <a:pt x="262" y="609"/>
                  </a:moveTo>
                  <a:lnTo>
                    <a:pt x="267" y="626"/>
                  </a:lnTo>
                  <a:lnTo>
                    <a:pt x="250" y="633"/>
                  </a:lnTo>
                  <a:lnTo>
                    <a:pt x="242" y="614"/>
                  </a:lnTo>
                  <a:lnTo>
                    <a:pt x="262" y="609"/>
                  </a:lnTo>
                  <a:close/>
                  <a:moveTo>
                    <a:pt x="250" y="633"/>
                  </a:moveTo>
                  <a:lnTo>
                    <a:pt x="150" y="678"/>
                  </a:lnTo>
                  <a:lnTo>
                    <a:pt x="133" y="640"/>
                  </a:lnTo>
                  <a:lnTo>
                    <a:pt x="234" y="594"/>
                  </a:lnTo>
                  <a:lnTo>
                    <a:pt x="250" y="633"/>
                  </a:lnTo>
                  <a:close/>
                  <a:moveTo>
                    <a:pt x="150" y="678"/>
                  </a:moveTo>
                  <a:lnTo>
                    <a:pt x="134" y="685"/>
                  </a:lnTo>
                  <a:lnTo>
                    <a:pt x="124" y="670"/>
                  </a:lnTo>
                  <a:lnTo>
                    <a:pt x="142" y="659"/>
                  </a:lnTo>
                  <a:lnTo>
                    <a:pt x="150" y="678"/>
                  </a:lnTo>
                  <a:close/>
                  <a:moveTo>
                    <a:pt x="124" y="670"/>
                  </a:moveTo>
                  <a:lnTo>
                    <a:pt x="87" y="613"/>
                  </a:lnTo>
                  <a:lnTo>
                    <a:pt x="122" y="590"/>
                  </a:lnTo>
                  <a:lnTo>
                    <a:pt x="159" y="647"/>
                  </a:lnTo>
                  <a:lnTo>
                    <a:pt x="124" y="670"/>
                  </a:lnTo>
                  <a:close/>
                  <a:moveTo>
                    <a:pt x="87" y="613"/>
                  </a:moveTo>
                  <a:lnTo>
                    <a:pt x="87" y="612"/>
                  </a:lnTo>
                  <a:lnTo>
                    <a:pt x="104" y="601"/>
                  </a:lnTo>
                  <a:lnTo>
                    <a:pt x="87" y="613"/>
                  </a:lnTo>
                  <a:close/>
                  <a:moveTo>
                    <a:pt x="87" y="612"/>
                  </a:moveTo>
                  <a:lnTo>
                    <a:pt x="22" y="507"/>
                  </a:lnTo>
                  <a:lnTo>
                    <a:pt x="58" y="484"/>
                  </a:lnTo>
                  <a:lnTo>
                    <a:pt x="122" y="590"/>
                  </a:lnTo>
                  <a:lnTo>
                    <a:pt x="87" y="612"/>
                  </a:lnTo>
                  <a:close/>
                  <a:moveTo>
                    <a:pt x="27" y="480"/>
                  </a:moveTo>
                  <a:lnTo>
                    <a:pt x="45" y="464"/>
                  </a:lnTo>
                  <a:lnTo>
                    <a:pt x="58" y="484"/>
                  </a:lnTo>
                  <a:lnTo>
                    <a:pt x="40" y="495"/>
                  </a:lnTo>
                  <a:lnTo>
                    <a:pt x="27" y="480"/>
                  </a:lnTo>
                  <a:close/>
                  <a:moveTo>
                    <a:pt x="54" y="512"/>
                  </a:moveTo>
                  <a:lnTo>
                    <a:pt x="27" y="535"/>
                  </a:lnTo>
                  <a:lnTo>
                    <a:pt x="0" y="502"/>
                  </a:lnTo>
                  <a:lnTo>
                    <a:pt x="27" y="480"/>
                  </a:lnTo>
                  <a:lnTo>
                    <a:pt x="54" y="512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Freeform 28"/>
            <p:cNvSpPr>
              <a:spLocks/>
            </p:cNvSpPr>
            <p:nvPr/>
          </p:nvSpPr>
          <p:spPr bwMode="auto">
            <a:xfrm>
              <a:off x="5090831" y="2290627"/>
              <a:ext cx="211412" cy="246912"/>
            </a:xfrm>
            <a:custGeom>
              <a:avLst/>
              <a:gdLst>
                <a:gd name="T0" fmla="*/ 2147483646 w 463"/>
                <a:gd name="T1" fmla="*/ 0 h 543"/>
                <a:gd name="T2" fmla="*/ 2147483646 w 463"/>
                <a:gd name="T3" fmla="*/ 2147483646 h 543"/>
                <a:gd name="T4" fmla="*/ 2147483646 w 463"/>
                <a:gd name="T5" fmla="*/ 2147483646 h 543"/>
                <a:gd name="T6" fmla="*/ 2147483646 w 463"/>
                <a:gd name="T7" fmla="*/ 2147483646 h 543"/>
                <a:gd name="T8" fmla="*/ 0 w 463"/>
                <a:gd name="T9" fmla="*/ 2147483646 h 543"/>
                <a:gd name="T10" fmla="*/ 2147483646 w 463"/>
                <a:gd name="T11" fmla="*/ 2147483646 h 543"/>
                <a:gd name="T12" fmla="*/ 2147483646 w 463"/>
                <a:gd name="T13" fmla="*/ 2147483646 h 543"/>
                <a:gd name="T14" fmla="*/ 2147483646 w 463"/>
                <a:gd name="T15" fmla="*/ 2147483646 h 543"/>
                <a:gd name="T16" fmla="*/ 2147483646 w 463"/>
                <a:gd name="T17" fmla="*/ 2147483646 h 543"/>
                <a:gd name="T18" fmla="*/ 2147483646 w 463"/>
                <a:gd name="T19" fmla="*/ 2147483646 h 543"/>
                <a:gd name="T20" fmla="*/ 2147483646 w 463"/>
                <a:gd name="T21" fmla="*/ 2147483646 h 543"/>
                <a:gd name="T22" fmla="*/ 2147483646 w 463"/>
                <a:gd name="T23" fmla="*/ 2147483646 h 543"/>
                <a:gd name="T24" fmla="*/ 2147483646 w 463"/>
                <a:gd name="T25" fmla="*/ 2147483646 h 543"/>
                <a:gd name="T26" fmla="*/ 2147483646 w 463"/>
                <a:gd name="T27" fmla="*/ 2147483646 h 543"/>
                <a:gd name="T28" fmla="*/ 2147483646 w 463"/>
                <a:gd name="T29" fmla="*/ 2147483646 h 543"/>
                <a:gd name="T30" fmla="*/ 2147483646 w 463"/>
                <a:gd name="T31" fmla="*/ 2147483646 h 543"/>
                <a:gd name="T32" fmla="*/ 2147483646 w 463"/>
                <a:gd name="T33" fmla="*/ 2147483646 h 543"/>
                <a:gd name="T34" fmla="*/ 2147483646 w 463"/>
                <a:gd name="T35" fmla="*/ 2147483646 h 543"/>
                <a:gd name="T36" fmla="*/ 2147483646 w 463"/>
                <a:gd name="T37" fmla="*/ 0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3" h="543">
                  <a:moveTo>
                    <a:pt x="82" y="0"/>
                  </a:moveTo>
                  <a:lnTo>
                    <a:pt x="44" y="121"/>
                  </a:lnTo>
                  <a:lnTo>
                    <a:pt x="101" y="217"/>
                  </a:lnTo>
                  <a:lnTo>
                    <a:pt x="69" y="287"/>
                  </a:lnTo>
                  <a:lnTo>
                    <a:pt x="0" y="300"/>
                  </a:lnTo>
                  <a:lnTo>
                    <a:pt x="50" y="428"/>
                  </a:lnTo>
                  <a:lnTo>
                    <a:pt x="119" y="364"/>
                  </a:lnTo>
                  <a:lnTo>
                    <a:pt x="194" y="312"/>
                  </a:lnTo>
                  <a:lnTo>
                    <a:pt x="225" y="415"/>
                  </a:lnTo>
                  <a:lnTo>
                    <a:pt x="300" y="460"/>
                  </a:lnTo>
                  <a:lnTo>
                    <a:pt x="401" y="518"/>
                  </a:lnTo>
                  <a:lnTo>
                    <a:pt x="463" y="543"/>
                  </a:lnTo>
                  <a:lnTo>
                    <a:pt x="350" y="489"/>
                  </a:lnTo>
                  <a:lnTo>
                    <a:pt x="401" y="371"/>
                  </a:lnTo>
                  <a:lnTo>
                    <a:pt x="300" y="217"/>
                  </a:lnTo>
                  <a:lnTo>
                    <a:pt x="356" y="133"/>
                  </a:lnTo>
                  <a:lnTo>
                    <a:pt x="269" y="57"/>
                  </a:lnTo>
                  <a:lnTo>
                    <a:pt x="169" y="2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8" name="Freeform 29"/>
            <p:cNvSpPr>
              <a:spLocks noEditPoints="1"/>
            </p:cNvSpPr>
            <p:nvPr/>
          </p:nvSpPr>
          <p:spPr bwMode="auto">
            <a:xfrm>
              <a:off x="5078556" y="2278349"/>
              <a:ext cx="227779" cy="267374"/>
            </a:xfrm>
            <a:custGeom>
              <a:avLst/>
              <a:gdLst>
                <a:gd name="T0" fmla="*/ 2147483646 w 501"/>
                <a:gd name="T1" fmla="*/ 2147483646 h 589"/>
                <a:gd name="T2" fmla="*/ 2147483646 w 501"/>
                <a:gd name="T3" fmla="*/ 2147483646 h 589"/>
                <a:gd name="T4" fmla="*/ 2147483646 w 501"/>
                <a:gd name="T5" fmla="*/ 2147483646 h 589"/>
                <a:gd name="T6" fmla="*/ 2147483646 w 501"/>
                <a:gd name="T7" fmla="*/ 2147483646 h 589"/>
                <a:gd name="T8" fmla="*/ 2147483646 w 501"/>
                <a:gd name="T9" fmla="*/ 2147483646 h 589"/>
                <a:gd name="T10" fmla="*/ 2147483646 w 501"/>
                <a:gd name="T11" fmla="*/ 2147483646 h 589"/>
                <a:gd name="T12" fmla="*/ 2147483646 w 501"/>
                <a:gd name="T13" fmla="*/ 2147483646 h 589"/>
                <a:gd name="T14" fmla="*/ 2147483646 w 501"/>
                <a:gd name="T15" fmla="*/ 2147483646 h 589"/>
                <a:gd name="T16" fmla="*/ 2147483646 w 501"/>
                <a:gd name="T17" fmla="*/ 2147483646 h 589"/>
                <a:gd name="T18" fmla="*/ 2147483646 w 501"/>
                <a:gd name="T19" fmla="*/ 2147483646 h 589"/>
                <a:gd name="T20" fmla="*/ 2147483646 w 501"/>
                <a:gd name="T21" fmla="*/ 2147483646 h 589"/>
                <a:gd name="T22" fmla="*/ 2147483646 w 501"/>
                <a:gd name="T23" fmla="*/ 2147483646 h 589"/>
                <a:gd name="T24" fmla="*/ 2147483646 w 501"/>
                <a:gd name="T25" fmla="*/ 2147483646 h 589"/>
                <a:gd name="T26" fmla="*/ 2147483646 w 501"/>
                <a:gd name="T27" fmla="*/ 2147483646 h 589"/>
                <a:gd name="T28" fmla="*/ 2147483646 w 501"/>
                <a:gd name="T29" fmla="*/ 2147483646 h 589"/>
                <a:gd name="T30" fmla="*/ 2147483646 w 501"/>
                <a:gd name="T31" fmla="*/ 2147483646 h 589"/>
                <a:gd name="T32" fmla="*/ 2147483646 w 501"/>
                <a:gd name="T33" fmla="*/ 2147483646 h 589"/>
                <a:gd name="T34" fmla="*/ 2147483646 w 501"/>
                <a:gd name="T35" fmla="*/ 2147483646 h 589"/>
                <a:gd name="T36" fmla="*/ 2147483646 w 501"/>
                <a:gd name="T37" fmla="*/ 2147483646 h 589"/>
                <a:gd name="T38" fmla="*/ 2147483646 w 501"/>
                <a:gd name="T39" fmla="*/ 2147483646 h 589"/>
                <a:gd name="T40" fmla="*/ 2147483646 w 501"/>
                <a:gd name="T41" fmla="*/ 2147483646 h 589"/>
                <a:gd name="T42" fmla="*/ 2147483646 w 501"/>
                <a:gd name="T43" fmla="*/ 2147483646 h 589"/>
                <a:gd name="T44" fmla="*/ 2147483646 w 501"/>
                <a:gd name="T45" fmla="*/ 2147483646 h 589"/>
                <a:gd name="T46" fmla="*/ 2147483646 w 501"/>
                <a:gd name="T47" fmla="*/ 2147483646 h 589"/>
                <a:gd name="T48" fmla="*/ 2147483646 w 501"/>
                <a:gd name="T49" fmla="*/ 2147483646 h 589"/>
                <a:gd name="T50" fmla="*/ 2147483646 w 501"/>
                <a:gd name="T51" fmla="*/ 2147483646 h 589"/>
                <a:gd name="T52" fmla="*/ 2147483646 w 501"/>
                <a:gd name="T53" fmla="*/ 2147483646 h 589"/>
                <a:gd name="T54" fmla="*/ 2147483646 w 501"/>
                <a:gd name="T55" fmla="*/ 2147483646 h 589"/>
                <a:gd name="T56" fmla="*/ 2147483646 w 501"/>
                <a:gd name="T57" fmla="*/ 2147483646 h 589"/>
                <a:gd name="T58" fmla="*/ 2147483646 w 501"/>
                <a:gd name="T59" fmla="*/ 2147483646 h 589"/>
                <a:gd name="T60" fmla="*/ 2147483646 w 501"/>
                <a:gd name="T61" fmla="*/ 2147483646 h 589"/>
                <a:gd name="T62" fmla="*/ 2147483646 w 501"/>
                <a:gd name="T63" fmla="*/ 2147483646 h 589"/>
                <a:gd name="T64" fmla="*/ 2147483646 w 501"/>
                <a:gd name="T65" fmla="*/ 2147483646 h 589"/>
                <a:gd name="T66" fmla="*/ 2147483646 w 501"/>
                <a:gd name="T67" fmla="*/ 2147483646 h 589"/>
                <a:gd name="T68" fmla="*/ 2147483646 w 501"/>
                <a:gd name="T69" fmla="*/ 2147483646 h 589"/>
                <a:gd name="T70" fmla="*/ 2147483646 w 501"/>
                <a:gd name="T71" fmla="*/ 2147483646 h 589"/>
                <a:gd name="T72" fmla="*/ 2147483646 w 501"/>
                <a:gd name="T73" fmla="*/ 2147483646 h 589"/>
                <a:gd name="T74" fmla="*/ 2147483646 w 501"/>
                <a:gd name="T75" fmla="*/ 2147483646 h 589"/>
                <a:gd name="T76" fmla="*/ 2147483646 w 501"/>
                <a:gd name="T77" fmla="*/ 2147483646 h 589"/>
                <a:gd name="T78" fmla="*/ 2147483646 w 501"/>
                <a:gd name="T79" fmla="*/ 2147483646 h 589"/>
                <a:gd name="T80" fmla="*/ 2147483646 w 501"/>
                <a:gd name="T81" fmla="*/ 2147483646 h 589"/>
                <a:gd name="T82" fmla="*/ 2147483646 w 501"/>
                <a:gd name="T83" fmla="*/ 2147483646 h 589"/>
                <a:gd name="T84" fmla="*/ 2147483646 w 501"/>
                <a:gd name="T85" fmla="*/ 2147483646 h 589"/>
                <a:gd name="T86" fmla="*/ 2147483646 w 501"/>
                <a:gd name="T87" fmla="*/ 2147483646 h 589"/>
                <a:gd name="T88" fmla="*/ 2147483646 w 501"/>
                <a:gd name="T89" fmla="*/ 2147483646 h 589"/>
                <a:gd name="T90" fmla="*/ 2147483646 w 501"/>
                <a:gd name="T91" fmla="*/ 2147483646 h 589"/>
                <a:gd name="T92" fmla="*/ 2147483646 w 501"/>
                <a:gd name="T93" fmla="*/ 2147483646 h 589"/>
                <a:gd name="T94" fmla="*/ 2147483646 w 501"/>
                <a:gd name="T95" fmla="*/ 2147483646 h 589"/>
                <a:gd name="T96" fmla="*/ 2147483646 w 501"/>
                <a:gd name="T97" fmla="*/ 2147483646 h 589"/>
                <a:gd name="T98" fmla="*/ 2147483646 w 501"/>
                <a:gd name="T99" fmla="*/ 2147483646 h 589"/>
                <a:gd name="T100" fmla="*/ 2147483646 w 501"/>
                <a:gd name="T101" fmla="*/ 2147483646 h 589"/>
                <a:gd name="T102" fmla="*/ 2147483646 w 501"/>
                <a:gd name="T103" fmla="*/ 2147483646 h 589"/>
                <a:gd name="T104" fmla="*/ 2147483646 w 501"/>
                <a:gd name="T105" fmla="*/ 2147483646 h 589"/>
                <a:gd name="T106" fmla="*/ 2147483646 w 501"/>
                <a:gd name="T107" fmla="*/ 2147483646 h 589"/>
                <a:gd name="T108" fmla="*/ 2147483646 w 501"/>
                <a:gd name="T109" fmla="*/ 2147483646 h 589"/>
                <a:gd name="T110" fmla="*/ 2147483646 w 501"/>
                <a:gd name="T111" fmla="*/ 2147483646 h 589"/>
                <a:gd name="T112" fmla="*/ 2147483646 w 501"/>
                <a:gd name="T113" fmla="*/ 2147483646 h 589"/>
                <a:gd name="T114" fmla="*/ 2147483646 w 501"/>
                <a:gd name="T115" fmla="*/ 0 h 589"/>
                <a:gd name="T116" fmla="*/ 2147483646 w 501"/>
                <a:gd name="T117" fmla="*/ 2147483646 h 5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1" h="589">
                  <a:moveTo>
                    <a:pt x="131" y="32"/>
                  </a:moveTo>
                  <a:lnTo>
                    <a:pt x="93" y="153"/>
                  </a:lnTo>
                  <a:lnTo>
                    <a:pt x="53" y="140"/>
                  </a:lnTo>
                  <a:lnTo>
                    <a:pt x="90" y="19"/>
                  </a:lnTo>
                  <a:lnTo>
                    <a:pt x="131" y="32"/>
                  </a:lnTo>
                  <a:close/>
                  <a:moveTo>
                    <a:pt x="55" y="158"/>
                  </a:moveTo>
                  <a:lnTo>
                    <a:pt x="50" y="150"/>
                  </a:lnTo>
                  <a:lnTo>
                    <a:pt x="53" y="140"/>
                  </a:lnTo>
                  <a:lnTo>
                    <a:pt x="73" y="147"/>
                  </a:lnTo>
                  <a:lnTo>
                    <a:pt x="55" y="158"/>
                  </a:lnTo>
                  <a:close/>
                  <a:moveTo>
                    <a:pt x="91" y="136"/>
                  </a:moveTo>
                  <a:lnTo>
                    <a:pt x="147" y="233"/>
                  </a:lnTo>
                  <a:lnTo>
                    <a:pt x="111" y="254"/>
                  </a:lnTo>
                  <a:lnTo>
                    <a:pt x="55" y="158"/>
                  </a:lnTo>
                  <a:lnTo>
                    <a:pt x="91" y="136"/>
                  </a:lnTo>
                  <a:close/>
                  <a:moveTo>
                    <a:pt x="147" y="233"/>
                  </a:moveTo>
                  <a:lnTo>
                    <a:pt x="152" y="242"/>
                  </a:lnTo>
                  <a:lnTo>
                    <a:pt x="148" y="252"/>
                  </a:lnTo>
                  <a:lnTo>
                    <a:pt x="130" y="243"/>
                  </a:lnTo>
                  <a:lnTo>
                    <a:pt x="147" y="233"/>
                  </a:lnTo>
                  <a:close/>
                  <a:moveTo>
                    <a:pt x="148" y="252"/>
                  </a:moveTo>
                  <a:lnTo>
                    <a:pt x="117" y="323"/>
                  </a:lnTo>
                  <a:lnTo>
                    <a:pt x="79" y="305"/>
                  </a:lnTo>
                  <a:lnTo>
                    <a:pt x="110" y="235"/>
                  </a:lnTo>
                  <a:lnTo>
                    <a:pt x="148" y="252"/>
                  </a:lnTo>
                  <a:close/>
                  <a:moveTo>
                    <a:pt x="117" y="323"/>
                  </a:moveTo>
                  <a:lnTo>
                    <a:pt x="112" y="332"/>
                  </a:lnTo>
                  <a:lnTo>
                    <a:pt x="102" y="334"/>
                  </a:lnTo>
                  <a:lnTo>
                    <a:pt x="98" y="313"/>
                  </a:lnTo>
                  <a:lnTo>
                    <a:pt x="117" y="323"/>
                  </a:lnTo>
                  <a:close/>
                  <a:moveTo>
                    <a:pt x="102" y="334"/>
                  </a:moveTo>
                  <a:lnTo>
                    <a:pt x="33" y="347"/>
                  </a:lnTo>
                  <a:lnTo>
                    <a:pt x="26" y="306"/>
                  </a:lnTo>
                  <a:lnTo>
                    <a:pt x="94" y="293"/>
                  </a:lnTo>
                  <a:lnTo>
                    <a:pt x="102" y="334"/>
                  </a:lnTo>
                  <a:close/>
                  <a:moveTo>
                    <a:pt x="10" y="334"/>
                  </a:moveTo>
                  <a:lnTo>
                    <a:pt x="0" y="310"/>
                  </a:lnTo>
                  <a:lnTo>
                    <a:pt x="26" y="306"/>
                  </a:lnTo>
                  <a:lnTo>
                    <a:pt x="29" y="326"/>
                  </a:lnTo>
                  <a:lnTo>
                    <a:pt x="10" y="334"/>
                  </a:lnTo>
                  <a:close/>
                  <a:moveTo>
                    <a:pt x="49" y="318"/>
                  </a:moveTo>
                  <a:lnTo>
                    <a:pt x="99" y="446"/>
                  </a:lnTo>
                  <a:lnTo>
                    <a:pt x="60" y="462"/>
                  </a:lnTo>
                  <a:lnTo>
                    <a:pt x="10" y="334"/>
                  </a:lnTo>
                  <a:lnTo>
                    <a:pt x="49" y="318"/>
                  </a:lnTo>
                  <a:close/>
                  <a:moveTo>
                    <a:pt x="93" y="470"/>
                  </a:moveTo>
                  <a:lnTo>
                    <a:pt x="71" y="491"/>
                  </a:lnTo>
                  <a:lnTo>
                    <a:pt x="60" y="462"/>
                  </a:lnTo>
                  <a:lnTo>
                    <a:pt x="79" y="454"/>
                  </a:lnTo>
                  <a:lnTo>
                    <a:pt x="93" y="470"/>
                  </a:lnTo>
                  <a:close/>
                  <a:moveTo>
                    <a:pt x="65" y="438"/>
                  </a:moveTo>
                  <a:lnTo>
                    <a:pt x="134" y="374"/>
                  </a:lnTo>
                  <a:lnTo>
                    <a:pt x="162" y="406"/>
                  </a:lnTo>
                  <a:lnTo>
                    <a:pt x="93" y="470"/>
                  </a:lnTo>
                  <a:lnTo>
                    <a:pt x="65" y="438"/>
                  </a:lnTo>
                  <a:close/>
                  <a:moveTo>
                    <a:pt x="134" y="374"/>
                  </a:moveTo>
                  <a:lnTo>
                    <a:pt x="136" y="373"/>
                  </a:lnTo>
                  <a:lnTo>
                    <a:pt x="137" y="372"/>
                  </a:lnTo>
                  <a:lnTo>
                    <a:pt x="148" y="390"/>
                  </a:lnTo>
                  <a:lnTo>
                    <a:pt x="134" y="374"/>
                  </a:lnTo>
                  <a:close/>
                  <a:moveTo>
                    <a:pt x="137" y="372"/>
                  </a:moveTo>
                  <a:lnTo>
                    <a:pt x="211" y="321"/>
                  </a:lnTo>
                  <a:lnTo>
                    <a:pt x="234" y="356"/>
                  </a:lnTo>
                  <a:lnTo>
                    <a:pt x="160" y="408"/>
                  </a:lnTo>
                  <a:lnTo>
                    <a:pt x="137" y="372"/>
                  </a:lnTo>
                  <a:close/>
                  <a:moveTo>
                    <a:pt x="211" y="321"/>
                  </a:moveTo>
                  <a:lnTo>
                    <a:pt x="234" y="306"/>
                  </a:lnTo>
                  <a:lnTo>
                    <a:pt x="243" y="332"/>
                  </a:lnTo>
                  <a:lnTo>
                    <a:pt x="223" y="338"/>
                  </a:lnTo>
                  <a:lnTo>
                    <a:pt x="211" y="321"/>
                  </a:lnTo>
                  <a:close/>
                  <a:moveTo>
                    <a:pt x="243" y="332"/>
                  </a:moveTo>
                  <a:lnTo>
                    <a:pt x="275" y="435"/>
                  </a:lnTo>
                  <a:lnTo>
                    <a:pt x="234" y="447"/>
                  </a:lnTo>
                  <a:lnTo>
                    <a:pt x="203" y="345"/>
                  </a:lnTo>
                  <a:lnTo>
                    <a:pt x="243" y="332"/>
                  </a:lnTo>
                  <a:close/>
                  <a:moveTo>
                    <a:pt x="244" y="459"/>
                  </a:moveTo>
                  <a:lnTo>
                    <a:pt x="237" y="456"/>
                  </a:lnTo>
                  <a:lnTo>
                    <a:pt x="234" y="447"/>
                  </a:lnTo>
                  <a:lnTo>
                    <a:pt x="254" y="441"/>
                  </a:lnTo>
                  <a:lnTo>
                    <a:pt x="244" y="459"/>
                  </a:lnTo>
                  <a:close/>
                  <a:moveTo>
                    <a:pt x="265" y="423"/>
                  </a:moveTo>
                  <a:lnTo>
                    <a:pt x="340" y="468"/>
                  </a:lnTo>
                  <a:lnTo>
                    <a:pt x="319" y="505"/>
                  </a:lnTo>
                  <a:lnTo>
                    <a:pt x="244" y="459"/>
                  </a:lnTo>
                  <a:lnTo>
                    <a:pt x="265" y="423"/>
                  </a:lnTo>
                  <a:close/>
                  <a:moveTo>
                    <a:pt x="319" y="505"/>
                  </a:moveTo>
                  <a:lnTo>
                    <a:pt x="319" y="505"/>
                  </a:lnTo>
                  <a:lnTo>
                    <a:pt x="329" y="486"/>
                  </a:lnTo>
                  <a:lnTo>
                    <a:pt x="319" y="505"/>
                  </a:lnTo>
                  <a:close/>
                  <a:moveTo>
                    <a:pt x="340" y="468"/>
                  </a:moveTo>
                  <a:lnTo>
                    <a:pt x="439" y="525"/>
                  </a:lnTo>
                  <a:lnTo>
                    <a:pt x="420" y="562"/>
                  </a:lnTo>
                  <a:lnTo>
                    <a:pt x="319" y="505"/>
                  </a:lnTo>
                  <a:lnTo>
                    <a:pt x="340" y="468"/>
                  </a:lnTo>
                  <a:close/>
                  <a:moveTo>
                    <a:pt x="422" y="563"/>
                  </a:moveTo>
                  <a:lnTo>
                    <a:pt x="421" y="563"/>
                  </a:lnTo>
                  <a:lnTo>
                    <a:pt x="420" y="562"/>
                  </a:lnTo>
                  <a:lnTo>
                    <a:pt x="430" y="544"/>
                  </a:lnTo>
                  <a:lnTo>
                    <a:pt x="422" y="563"/>
                  </a:lnTo>
                  <a:close/>
                  <a:moveTo>
                    <a:pt x="437" y="524"/>
                  </a:moveTo>
                  <a:lnTo>
                    <a:pt x="499" y="549"/>
                  </a:lnTo>
                  <a:lnTo>
                    <a:pt x="484" y="589"/>
                  </a:lnTo>
                  <a:lnTo>
                    <a:pt x="422" y="563"/>
                  </a:lnTo>
                  <a:lnTo>
                    <a:pt x="437" y="524"/>
                  </a:lnTo>
                  <a:close/>
                  <a:moveTo>
                    <a:pt x="501" y="550"/>
                  </a:moveTo>
                  <a:lnTo>
                    <a:pt x="484" y="589"/>
                  </a:lnTo>
                  <a:lnTo>
                    <a:pt x="492" y="569"/>
                  </a:lnTo>
                  <a:lnTo>
                    <a:pt x="501" y="550"/>
                  </a:lnTo>
                  <a:close/>
                  <a:moveTo>
                    <a:pt x="483" y="588"/>
                  </a:moveTo>
                  <a:lnTo>
                    <a:pt x="371" y="534"/>
                  </a:lnTo>
                  <a:lnTo>
                    <a:pt x="389" y="495"/>
                  </a:lnTo>
                  <a:lnTo>
                    <a:pt x="501" y="550"/>
                  </a:lnTo>
                  <a:lnTo>
                    <a:pt x="483" y="588"/>
                  </a:lnTo>
                  <a:close/>
                  <a:moveTo>
                    <a:pt x="371" y="534"/>
                  </a:moveTo>
                  <a:lnTo>
                    <a:pt x="352" y="525"/>
                  </a:lnTo>
                  <a:lnTo>
                    <a:pt x="361" y="507"/>
                  </a:lnTo>
                  <a:lnTo>
                    <a:pt x="379" y="515"/>
                  </a:lnTo>
                  <a:lnTo>
                    <a:pt x="371" y="534"/>
                  </a:lnTo>
                  <a:close/>
                  <a:moveTo>
                    <a:pt x="361" y="507"/>
                  </a:moveTo>
                  <a:lnTo>
                    <a:pt x="410" y="388"/>
                  </a:lnTo>
                  <a:lnTo>
                    <a:pt x="449" y="405"/>
                  </a:lnTo>
                  <a:lnTo>
                    <a:pt x="399" y="523"/>
                  </a:lnTo>
                  <a:lnTo>
                    <a:pt x="361" y="507"/>
                  </a:lnTo>
                  <a:close/>
                  <a:moveTo>
                    <a:pt x="446" y="385"/>
                  </a:moveTo>
                  <a:lnTo>
                    <a:pt x="453" y="395"/>
                  </a:lnTo>
                  <a:lnTo>
                    <a:pt x="449" y="405"/>
                  </a:lnTo>
                  <a:lnTo>
                    <a:pt x="430" y="397"/>
                  </a:lnTo>
                  <a:lnTo>
                    <a:pt x="446" y="385"/>
                  </a:lnTo>
                  <a:close/>
                  <a:moveTo>
                    <a:pt x="412" y="408"/>
                  </a:moveTo>
                  <a:lnTo>
                    <a:pt x="312" y="255"/>
                  </a:lnTo>
                  <a:lnTo>
                    <a:pt x="347" y="231"/>
                  </a:lnTo>
                  <a:lnTo>
                    <a:pt x="446" y="385"/>
                  </a:lnTo>
                  <a:lnTo>
                    <a:pt x="412" y="408"/>
                  </a:lnTo>
                  <a:close/>
                  <a:moveTo>
                    <a:pt x="312" y="255"/>
                  </a:moveTo>
                  <a:lnTo>
                    <a:pt x="305" y="243"/>
                  </a:lnTo>
                  <a:lnTo>
                    <a:pt x="312" y="230"/>
                  </a:lnTo>
                  <a:lnTo>
                    <a:pt x="329" y="243"/>
                  </a:lnTo>
                  <a:lnTo>
                    <a:pt x="312" y="255"/>
                  </a:lnTo>
                  <a:close/>
                  <a:moveTo>
                    <a:pt x="312" y="230"/>
                  </a:moveTo>
                  <a:lnTo>
                    <a:pt x="369" y="148"/>
                  </a:lnTo>
                  <a:lnTo>
                    <a:pt x="403" y="172"/>
                  </a:lnTo>
                  <a:lnTo>
                    <a:pt x="346" y="255"/>
                  </a:lnTo>
                  <a:lnTo>
                    <a:pt x="312" y="230"/>
                  </a:lnTo>
                  <a:close/>
                  <a:moveTo>
                    <a:pt x="399" y="144"/>
                  </a:moveTo>
                  <a:lnTo>
                    <a:pt x="413" y="156"/>
                  </a:lnTo>
                  <a:lnTo>
                    <a:pt x="403" y="172"/>
                  </a:lnTo>
                  <a:lnTo>
                    <a:pt x="385" y="159"/>
                  </a:lnTo>
                  <a:lnTo>
                    <a:pt x="399" y="144"/>
                  </a:lnTo>
                  <a:close/>
                  <a:moveTo>
                    <a:pt x="372" y="176"/>
                  </a:moveTo>
                  <a:lnTo>
                    <a:pt x="285" y="99"/>
                  </a:lnTo>
                  <a:lnTo>
                    <a:pt x="312" y="67"/>
                  </a:lnTo>
                  <a:lnTo>
                    <a:pt x="399" y="144"/>
                  </a:lnTo>
                  <a:lnTo>
                    <a:pt x="372" y="176"/>
                  </a:lnTo>
                  <a:close/>
                  <a:moveTo>
                    <a:pt x="305" y="63"/>
                  </a:moveTo>
                  <a:lnTo>
                    <a:pt x="309" y="64"/>
                  </a:lnTo>
                  <a:lnTo>
                    <a:pt x="312" y="67"/>
                  </a:lnTo>
                  <a:lnTo>
                    <a:pt x="298" y="83"/>
                  </a:lnTo>
                  <a:lnTo>
                    <a:pt x="305" y="63"/>
                  </a:lnTo>
                  <a:close/>
                  <a:moveTo>
                    <a:pt x="292" y="103"/>
                  </a:moveTo>
                  <a:lnTo>
                    <a:pt x="192" y="72"/>
                  </a:lnTo>
                  <a:lnTo>
                    <a:pt x="204" y="30"/>
                  </a:lnTo>
                  <a:lnTo>
                    <a:pt x="305" y="63"/>
                  </a:lnTo>
                  <a:lnTo>
                    <a:pt x="292" y="103"/>
                  </a:lnTo>
                  <a:close/>
                  <a:moveTo>
                    <a:pt x="204" y="30"/>
                  </a:moveTo>
                  <a:lnTo>
                    <a:pt x="204" y="30"/>
                  </a:lnTo>
                  <a:lnTo>
                    <a:pt x="198" y="51"/>
                  </a:lnTo>
                  <a:lnTo>
                    <a:pt x="204" y="30"/>
                  </a:lnTo>
                  <a:close/>
                  <a:moveTo>
                    <a:pt x="193" y="72"/>
                  </a:moveTo>
                  <a:lnTo>
                    <a:pt x="105" y="46"/>
                  </a:lnTo>
                  <a:lnTo>
                    <a:pt x="116" y="5"/>
                  </a:lnTo>
                  <a:lnTo>
                    <a:pt x="204" y="30"/>
                  </a:lnTo>
                  <a:lnTo>
                    <a:pt x="193" y="72"/>
                  </a:lnTo>
                  <a:close/>
                  <a:moveTo>
                    <a:pt x="90" y="19"/>
                  </a:moveTo>
                  <a:lnTo>
                    <a:pt x="97" y="0"/>
                  </a:lnTo>
                  <a:lnTo>
                    <a:pt x="116" y="5"/>
                  </a:lnTo>
                  <a:lnTo>
                    <a:pt x="111" y="26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9" name="Freeform 30"/>
            <p:cNvSpPr>
              <a:spLocks/>
            </p:cNvSpPr>
            <p:nvPr/>
          </p:nvSpPr>
          <p:spPr bwMode="auto">
            <a:xfrm>
              <a:off x="5572303" y="2522533"/>
              <a:ext cx="315072" cy="413339"/>
            </a:xfrm>
            <a:custGeom>
              <a:avLst/>
              <a:gdLst>
                <a:gd name="T0" fmla="*/ 2147483646 w 694"/>
                <a:gd name="T1" fmla="*/ 2147483646 h 907"/>
                <a:gd name="T2" fmla="*/ 0 w 694"/>
                <a:gd name="T3" fmla="*/ 2147483646 h 907"/>
                <a:gd name="T4" fmla="*/ 2147483646 w 694"/>
                <a:gd name="T5" fmla="*/ 2147483646 h 907"/>
                <a:gd name="T6" fmla="*/ 2147483646 w 694"/>
                <a:gd name="T7" fmla="*/ 2147483646 h 907"/>
                <a:gd name="T8" fmla="*/ 2147483646 w 694"/>
                <a:gd name="T9" fmla="*/ 2147483646 h 907"/>
                <a:gd name="T10" fmla="*/ 2147483646 w 694"/>
                <a:gd name="T11" fmla="*/ 2147483646 h 907"/>
                <a:gd name="T12" fmla="*/ 2147483646 w 694"/>
                <a:gd name="T13" fmla="*/ 2147483646 h 907"/>
                <a:gd name="T14" fmla="*/ 2147483646 w 694"/>
                <a:gd name="T15" fmla="*/ 2147483646 h 907"/>
                <a:gd name="T16" fmla="*/ 2147483646 w 694"/>
                <a:gd name="T17" fmla="*/ 2147483646 h 907"/>
                <a:gd name="T18" fmla="*/ 2147483646 w 694"/>
                <a:gd name="T19" fmla="*/ 2147483646 h 907"/>
                <a:gd name="T20" fmla="*/ 2147483646 w 694"/>
                <a:gd name="T21" fmla="*/ 2147483646 h 907"/>
                <a:gd name="T22" fmla="*/ 2147483646 w 694"/>
                <a:gd name="T23" fmla="*/ 2147483646 h 907"/>
                <a:gd name="T24" fmla="*/ 2147483646 w 694"/>
                <a:gd name="T25" fmla="*/ 2147483646 h 907"/>
                <a:gd name="T26" fmla="*/ 2147483646 w 694"/>
                <a:gd name="T27" fmla="*/ 2147483646 h 907"/>
                <a:gd name="T28" fmla="*/ 2147483646 w 694"/>
                <a:gd name="T29" fmla="*/ 2147483646 h 907"/>
                <a:gd name="T30" fmla="*/ 2147483646 w 694"/>
                <a:gd name="T31" fmla="*/ 2147483646 h 907"/>
                <a:gd name="T32" fmla="*/ 2147483646 w 694"/>
                <a:gd name="T33" fmla="*/ 2147483646 h 907"/>
                <a:gd name="T34" fmla="*/ 2147483646 w 694"/>
                <a:gd name="T35" fmla="*/ 2147483646 h 907"/>
                <a:gd name="T36" fmla="*/ 2147483646 w 694"/>
                <a:gd name="T37" fmla="*/ 2147483646 h 907"/>
                <a:gd name="T38" fmla="*/ 2147483646 w 694"/>
                <a:gd name="T39" fmla="*/ 2147483646 h 907"/>
                <a:gd name="T40" fmla="*/ 2147483646 w 694"/>
                <a:gd name="T41" fmla="*/ 2147483646 h 907"/>
                <a:gd name="T42" fmla="*/ 2147483646 w 694"/>
                <a:gd name="T43" fmla="*/ 2147483646 h 907"/>
                <a:gd name="T44" fmla="*/ 2147483646 w 694"/>
                <a:gd name="T45" fmla="*/ 2147483646 h 907"/>
                <a:gd name="T46" fmla="*/ 2147483646 w 694"/>
                <a:gd name="T47" fmla="*/ 2147483646 h 907"/>
                <a:gd name="T48" fmla="*/ 2147483646 w 694"/>
                <a:gd name="T49" fmla="*/ 2147483646 h 907"/>
                <a:gd name="T50" fmla="*/ 2147483646 w 694"/>
                <a:gd name="T51" fmla="*/ 2147483646 h 907"/>
                <a:gd name="T52" fmla="*/ 2147483646 w 694"/>
                <a:gd name="T53" fmla="*/ 2147483646 h 907"/>
                <a:gd name="T54" fmla="*/ 2147483646 w 694"/>
                <a:gd name="T55" fmla="*/ 0 h 907"/>
                <a:gd name="T56" fmla="*/ 2147483646 w 694"/>
                <a:gd name="T57" fmla="*/ 2147483646 h 907"/>
                <a:gd name="T58" fmla="*/ 2147483646 w 694"/>
                <a:gd name="T59" fmla="*/ 2147483646 h 907"/>
                <a:gd name="T60" fmla="*/ 2147483646 w 694"/>
                <a:gd name="T61" fmla="*/ 2147483646 h 907"/>
                <a:gd name="T62" fmla="*/ 2147483646 w 694"/>
                <a:gd name="T63" fmla="*/ 2147483646 h 9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94" h="907">
                  <a:moveTo>
                    <a:pt x="31" y="166"/>
                  </a:moveTo>
                  <a:lnTo>
                    <a:pt x="0" y="242"/>
                  </a:lnTo>
                  <a:lnTo>
                    <a:pt x="87" y="300"/>
                  </a:lnTo>
                  <a:lnTo>
                    <a:pt x="118" y="421"/>
                  </a:lnTo>
                  <a:lnTo>
                    <a:pt x="75" y="594"/>
                  </a:lnTo>
                  <a:lnTo>
                    <a:pt x="62" y="760"/>
                  </a:lnTo>
                  <a:lnTo>
                    <a:pt x="100" y="907"/>
                  </a:lnTo>
                  <a:lnTo>
                    <a:pt x="132" y="696"/>
                  </a:lnTo>
                  <a:lnTo>
                    <a:pt x="182" y="549"/>
                  </a:lnTo>
                  <a:lnTo>
                    <a:pt x="194" y="332"/>
                  </a:lnTo>
                  <a:lnTo>
                    <a:pt x="225" y="274"/>
                  </a:lnTo>
                  <a:lnTo>
                    <a:pt x="262" y="415"/>
                  </a:lnTo>
                  <a:lnTo>
                    <a:pt x="338" y="530"/>
                  </a:lnTo>
                  <a:lnTo>
                    <a:pt x="425" y="536"/>
                  </a:lnTo>
                  <a:lnTo>
                    <a:pt x="450" y="626"/>
                  </a:lnTo>
                  <a:lnTo>
                    <a:pt x="519" y="594"/>
                  </a:lnTo>
                  <a:lnTo>
                    <a:pt x="594" y="703"/>
                  </a:lnTo>
                  <a:lnTo>
                    <a:pt x="556" y="831"/>
                  </a:lnTo>
                  <a:lnTo>
                    <a:pt x="694" y="715"/>
                  </a:lnTo>
                  <a:lnTo>
                    <a:pt x="556" y="649"/>
                  </a:lnTo>
                  <a:lnTo>
                    <a:pt x="626" y="530"/>
                  </a:lnTo>
                  <a:lnTo>
                    <a:pt x="669" y="453"/>
                  </a:lnTo>
                  <a:lnTo>
                    <a:pt x="556" y="408"/>
                  </a:lnTo>
                  <a:lnTo>
                    <a:pt x="425" y="427"/>
                  </a:lnTo>
                  <a:lnTo>
                    <a:pt x="375" y="293"/>
                  </a:lnTo>
                  <a:lnTo>
                    <a:pt x="269" y="185"/>
                  </a:lnTo>
                  <a:lnTo>
                    <a:pt x="400" y="166"/>
                  </a:lnTo>
                  <a:lnTo>
                    <a:pt x="400" y="0"/>
                  </a:lnTo>
                  <a:lnTo>
                    <a:pt x="400" y="82"/>
                  </a:lnTo>
                  <a:lnTo>
                    <a:pt x="262" y="101"/>
                  </a:lnTo>
                  <a:lnTo>
                    <a:pt x="138" y="159"/>
                  </a:lnTo>
                  <a:lnTo>
                    <a:pt x="31" y="166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Freeform 31"/>
            <p:cNvSpPr>
              <a:spLocks noEditPoints="1"/>
            </p:cNvSpPr>
            <p:nvPr/>
          </p:nvSpPr>
          <p:spPr bwMode="auto">
            <a:xfrm>
              <a:off x="5560028" y="2522533"/>
              <a:ext cx="345078" cy="461084"/>
            </a:xfrm>
            <a:custGeom>
              <a:avLst/>
              <a:gdLst>
                <a:gd name="T0" fmla="*/ 2147483646 w 758"/>
                <a:gd name="T1" fmla="*/ 2147483646 h 1013"/>
                <a:gd name="T2" fmla="*/ 2147483646 w 758"/>
                <a:gd name="T3" fmla="*/ 2147483646 h 1013"/>
                <a:gd name="T4" fmla="*/ 2147483646 w 758"/>
                <a:gd name="T5" fmla="*/ 2147483646 h 1013"/>
                <a:gd name="T6" fmla="*/ 2147483646 w 758"/>
                <a:gd name="T7" fmla="*/ 2147483646 h 1013"/>
                <a:gd name="T8" fmla="*/ 2147483646 w 758"/>
                <a:gd name="T9" fmla="*/ 2147483646 h 1013"/>
                <a:gd name="T10" fmla="*/ 2147483646 w 758"/>
                <a:gd name="T11" fmla="*/ 2147483646 h 1013"/>
                <a:gd name="T12" fmla="*/ 2147483646 w 758"/>
                <a:gd name="T13" fmla="*/ 2147483646 h 1013"/>
                <a:gd name="T14" fmla="*/ 2147483646 w 758"/>
                <a:gd name="T15" fmla="*/ 2147483646 h 1013"/>
                <a:gd name="T16" fmla="*/ 2147483646 w 758"/>
                <a:gd name="T17" fmla="*/ 2147483646 h 1013"/>
                <a:gd name="T18" fmla="*/ 2147483646 w 758"/>
                <a:gd name="T19" fmla="*/ 2147483646 h 1013"/>
                <a:gd name="T20" fmla="*/ 2147483646 w 758"/>
                <a:gd name="T21" fmla="*/ 2147483646 h 1013"/>
                <a:gd name="T22" fmla="*/ 2147483646 w 758"/>
                <a:gd name="T23" fmla="*/ 2147483646 h 1013"/>
                <a:gd name="T24" fmla="*/ 2147483646 w 758"/>
                <a:gd name="T25" fmla="*/ 2147483646 h 1013"/>
                <a:gd name="T26" fmla="*/ 2147483646 w 758"/>
                <a:gd name="T27" fmla="*/ 2147483646 h 1013"/>
                <a:gd name="T28" fmla="*/ 2147483646 w 758"/>
                <a:gd name="T29" fmla="*/ 2147483646 h 1013"/>
                <a:gd name="T30" fmla="*/ 2147483646 w 758"/>
                <a:gd name="T31" fmla="*/ 2147483646 h 1013"/>
                <a:gd name="T32" fmla="*/ 2147483646 w 758"/>
                <a:gd name="T33" fmla="*/ 2147483646 h 1013"/>
                <a:gd name="T34" fmla="*/ 2147483646 w 758"/>
                <a:gd name="T35" fmla="*/ 2147483646 h 1013"/>
                <a:gd name="T36" fmla="*/ 2147483646 w 758"/>
                <a:gd name="T37" fmla="*/ 2147483646 h 1013"/>
                <a:gd name="T38" fmla="*/ 2147483646 w 758"/>
                <a:gd name="T39" fmla="*/ 2147483646 h 1013"/>
                <a:gd name="T40" fmla="*/ 2147483646 w 758"/>
                <a:gd name="T41" fmla="*/ 2147483646 h 1013"/>
                <a:gd name="T42" fmla="*/ 2147483646 w 758"/>
                <a:gd name="T43" fmla="*/ 2147483646 h 1013"/>
                <a:gd name="T44" fmla="*/ 2147483646 w 758"/>
                <a:gd name="T45" fmla="*/ 2147483646 h 1013"/>
                <a:gd name="T46" fmla="*/ 2147483646 w 758"/>
                <a:gd name="T47" fmla="*/ 2147483646 h 1013"/>
                <a:gd name="T48" fmla="*/ 2147483646 w 758"/>
                <a:gd name="T49" fmla="*/ 2147483646 h 1013"/>
                <a:gd name="T50" fmla="*/ 2147483646 w 758"/>
                <a:gd name="T51" fmla="*/ 2147483646 h 1013"/>
                <a:gd name="T52" fmla="*/ 2147483646 w 758"/>
                <a:gd name="T53" fmla="*/ 2147483646 h 1013"/>
                <a:gd name="T54" fmla="*/ 2147483646 w 758"/>
                <a:gd name="T55" fmla="*/ 2147483646 h 1013"/>
                <a:gd name="T56" fmla="*/ 2147483646 w 758"/>
                <a:gd name="T57" fmla="*/ 2147483646 h 1013"/>
                <a:gd name="T58" fmla="*/ 2147483646 w 758"/>
                <a:gd name="T59" fmla="*/ 2147483646 h 1013"/>
                <a:gd name="T60" fmla="*/ 2147483646 w 758"/>
                <a:gd name="T61" fmla="*/ 2147483646 h 1013"/>
                <a:gd name="T62" fmla="*/ 2147483646 w 758"/>
                <a:gd name="T63" fmla="*/ 2147483646 h 1013"/>
                <a:gd name="T64" fmla="*/ 2147483646 w 758"/>
                <a:gd name="T65" fmla="*/ 2147483646 h 1013"/>
                <a:gd name="T66" fmla="*/ 2147483646 w 758"/>
                <a:gd name="T67" fmla="*/ 2147483646 h 1013"/>
                <a:gd name="T68" fmla="*/ 2147483646 w 758"/>
                <a:gd name="T69" fmla="*/ 2147483646 h 1013"/>
                <a:gd name="T70" fmla="*/ 2147483646 w 758"/>
                <a:gd name="T71" fmla="*/ 2147483646 h 1013"/>
                <a:gd name="T72" fmla="*/ 2147483646 w 758"/>
                <a:gd name="T73" fmla="*/ 2147483646 h 1013"/>
                <a:gd name="T74" fmla="*/ 2147483646 w 758"/>
                <a:gd name="T75" fmla="*/ 2147483646 h 1013"/>
                <a:gd name="T76" fmla="*/ 2147483646 w 758"/>
                <a:gd name="T77" fmla="*/ 2147483646 h 1013"/>
                <a:gd name="T78" fmla="*/ 2147483646 w 758"/>
                <a:gd name="T79" fmla="*/ 2147483646 h 1013"/>
                <a:gd name="T80" fmla="*/ 2147483646 w 758"/>
                <a:gd name="T81" fmla="*/ 2147483646 h 1013"/>
                <a:gd name="T82" fmla="*/ 2147483646 w 758"/>
                <a:gd name="T83" fmla="*/ 2147483646 h 1013"/>
                <a:gd name="T84" fmla="*/ 2147483646 w 758"/>
                <a:gd name="T85" fmla="*/ 2147483646 h 1013"/>
                <a:gd name="T86" fmla="*/ 2147483646 w 758"/>
                <a:gd name="T87" fmla="*/ 2147483646 h 1013"/>
                <a:gd name="T88" fmla="*/ 2147483646 w 758"/>
                <a:gd name="T89" fmla="*/ 2147483646 h 1013"/>
                <a:gd name="T90" fmla="*/ 2147483646 w 758"/>
                <a:gd name="T91" fmla="*/ 2147483646 h 1013"/>
                <a:gd name="T92" fmla="*/ 2147483646 w 758"/>
                <a:gd name="T93" fmla="*/ 2147483646 h 1013"/>
                <a:gd name="T94" fmla="*/ 2147483646 w 758"/>
                <a:gd name="T95" fmla="*/ 2147483646 h 1013"/>
                <a:gd name="T96" fmla="*/ 2147483646 w 758"/>
                <a:gd name="T97" fmla="*/ 2147483646 h 1013"/>
                <a:gd name="T98" fmla="*/ 2147483646 w 758"/>
                <a:gd name="T99" fmla="*/ 2147483646 h 1013"/>
                <a:gd name="T100" fmla="*/ 2147483646 w 758"/>
                <a:gd name="T101" fmla="*/ 2147483646 h 1013"/>
                <a:gd name="T102" fmla="*/ 2147483646 w 758"/>
                <a:gd name="T103" fmla="*/ 2147483646 h 1013"/>
                <a:gd name="T104" fmla="*/ 2147483646 w 758"/>
                <a:gd name="T105" fmla="*/ 0 h 1013"/>
                <a:gd name="T106" fmla="*/ 2147483646 w 758"/>
                <a:gd name="T107" fmla="*/ 2147483646 h 1013"/>
                <a:gd name="T108" fmla="*/ 2147483646 w 758"/>
                <a:gd name="T109" fmla="*/ 2147483646 h 1013"/>
                <a:gd name="T110" fmla="*/ 2147483646 w 758"/>
                <a:gd name="T111" fmla="*/ 2147483646 h 1013"/>
                <a:gd name="T112" fmla="*/ 2147483646 w 758"/>
                <a:gd name="T113" fmla="*/ 2147483646 h 1013"/>
                <a:gd name="T114" fmla="*/ 2147483646 w 758"/>
                <a:gd name="T115" fmla="*/ 2147483646 h 1013"/>
                <a:gd name="T116" fmla="*/ 2147483646 w 758"/>
                <a:gd name="T117" fmla="*/ 2147483646 h 1013"/>
                <a:gd name="T118" fmla="*/ 2147483646 w 758"/>
                <a:gd name="T119" fmla="*/ 2147483646 h 10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1013">
                  <a:moveTo>
                    <a:pt x="76" y="173"/>
                  </a:moveTo>
                  <a:lnTo>
                    <a:pt x="45" y="251"/>
                  </a:lnTo>
                  <a:lnTo>
                    <a:pt x="7" y="234"/>
                  </a:lnTo>
                  <a:lnTo>
                    <a:pt x="38" y="157"/>
                  </a:lnTo>
                  <a:lnTo>
                    <a:pt x="76" y="173"/>
                  </a:lnTo>
                  <a:close/>
                  <a:moveTo>
                    <a:pt x="15" y="260"/>
                  </a:moveTo>
                  <a:lnTo>
                    <a:pt x="0" y="251"/>
                  </a:lnTo>
                  <a:lnTo>
                    <a:pt x="7" y="234"/>
                  </a:lnTo>
                  <a:lnTo>
                    <a:pt x="26" y="242"/>
                  </a:lnTo>
                  <a:lnTo>
                    <a:pt x="15" y="260"/>
                  </a:lnTo>
                  <a:close/>
                  <a:moveTo>
                    <a:pt x="38" y="224"/>
                  </a:moveTo>
                  <a:lnTo>
                    <a:pt x="125" y="282"/>
                  </a:lnTo>
                  <a:lnTo>
                    <a:pt x="102" y="317"/>
                  </a:lnTo>
                  <a:lnTo>
                    <a:pt x="15" y="260"/>
                  </a:lnTo>
                  <a:lnTo>
                    <a:pt x="38" y="224"/>
                  </a:lnTo>
                  <a:close/>
                  <a:moveTo>
                    <a:pt x="125" y="282"/>
                  </a:moveTo>
                  <a:lnTo>
                    <a:pt x="132" y="287"/>
                  </a:lnTo>
                  <a:lnTo>
                    <a:pt x="134" y="294"/>
                  </a:lnTo>
                  <a:lnTo>
                    <a:pt x="113" y="300"/>
                  </a:lnTo>
                  <a:lnTo>
                    <a:pt x="125" y="282"/>
                  </a:lnTo>
                  <a:close/>
                  <a:moveTo>
                    <a:pt x="134" y="294"/>
                  </a:moveTo>
                  <a:lnTo>
                    <a:pt x="165" y="416"/>
                  </a:lnTo>
                  <a:lnTo>
                    <a:pt x="125" y="426"/>
                  </a:lnTo>
                  <a:lnTo>
                    <a:pt x="94" y="306"/>
                  </a:lnTo>
                  <a:lnTo>
                    <a:pt x="134" y="294"/>
                  </a:lnTo>
                  <a:close/>
                  <a:moveTo>
                    <a:pt x="165" y="416"/>
                  </a:moveTo>
                  <a:lnTo>
                    <a:pt x="166" y="421"/>
                  </a:lnTo>
                  <a:lnTo>
                    <a:pt x="165" y="426"/>
                  </a:lnTo>
                  <a:lnTo>
                    <a:pt x="144" y="421"/>
                  </a:lnTo>
                  <a:lnTo>
                    <a:pt x="165" y="416"/>
                  </a:lnTo>
                  <a:close/>
                  <a:moveTo>
                    <a:pt x="165" y="426"/>
                  </a:moveTo>
                  <a:lnTo>
                    <a:pt x="122" y="599"/>
                  </a:lnTo>
                  <a:lnTo>
                    <a:pt x="81" y="588"/>
                  </a:lnTo>
                  <a:lnTo>
                    <a:pt x="125" y="416"/>
                  </a:lnTo>
                  <a:lnTo>
                    <a:pt x="165" y="426"/>
                  </a:lnTo>
                  <a:close/>
                  <a:moveTo>
                    <a:pt x="80" y="593"/>
                  </a:moveTo>
                  <a:lnTo>
                    <a:pt x="80" y="590"/>
                  </a:lnTo>
                  <a:lnTo>
                    <a:pt x="81" y="588"/>
                  </a:lnTo>
                  <a:lnTo>
                    <a:pt x="101" y="594"/>
                  </a:lnTo>
                  <a:lnTo>
                    <a:pt x="80" y="593"/>
                  </a:lnTo>
                  <a:close/>
                  <a:moveTo>
                    <a:pt x="122" y="596"/>
                  </a:moveTo>
                  <a:lnTo>
                    <a:pt x="109" y="762"/>
                  </a:lnTo>
                  <a:lnTo>
                    <a:pt x="68" y="759"/>
                  </a:lnTo>
                  <a:lnTo>
                    <a:pt x="80" y="593"/>
                  </a:lnTo>
                  <a:lnTo>
                    <a:pt x="122" y="596"/>
                  </a:lnTo>
                  <a:close/>
                  <a:moveTo>
                    <a:pt x="69" y="765"/>
                  </a:moveTo>
                  <a:lnTo>
                    <a:pt x="68" y="762"/>
                  </a:lnTo>
                  <a:lnTo>
                    <a:pt x="68" y="759"/>
                  </a:lnTo>
                  <a:lnTo>
                    <a:pt x="88" y="760"/>
                  </a:lnTo>
                  <a:lnTo>
                    <a:pt x="69" y="765"/>
                  </a:lnTo>
                  <a:close/>
                  <a:moveTo>
                    <a:pt x="109" y="755"/>
                  </a:moveTo>
                  <a:lnTo>
                    <a:pt x="146" y="902"/>
                  </a:lnTo>
                  <a:lnTo>
                    <a:pt x="106" y="912"/>
                  </a:lnTo>
                  <a:lnTo>
                    <a:pt x="69" y="765"/>
                  </a:lnTo>
                  <a:lnTo>
                    <a:pt x="109" y="755"/>
                  </a:lnTo>
                  <a:close/>
                  <a:moveTo>
                    <a:pt x="146" y="910"/>
                  </a:moveTo>
                  <a:lnTo>
                    <a:pt x="132" y="1013"/>
                  </a:lnTo>
                  <a:lnTo>
                    <a:pt x="106" y="912"/>
                  </a:lnTo>
                  <a:lnTo>
                    <a:pt x="126" y="907"/>
                  </a:lnTo>
                  <a:lnTo>
                    <a:pt x="146" y="910"/>
                  </a:lnTo>
                  <a:close/>
                  <a:moveTo>
                    <a:pt x="105" y="904"/>
                  </a:moveTo>
                  <a:lnTo>
                    <a:pt x="137" y="693"/>
                  </a:lnTo>
                  <a:lnTo>
                    <a:pt x="178" y="700"/>
                  </a:lnTo>
                  <a:lnTo>
                    <a:pt x="146" y="910"/>
                  </a:lnTo>
                  <a:lnTo>
                    <a:pt x="105" y="904"/>
                  </a:lnTo>
                  <a:close/>
                  <a:moveTo>
                    <a:pt x="137" y="693"/>
                  </a:moveTo>
                  <a:lnTo>
                    <a:pt x="137" y="691"/>
                  </a:lnTo>
                  <a:lnTo>
                    <a:pt x="138" y="689"/>
                  </a:lnTo>
                  <a:lnTo>
                    <a:pt x="158" y="696"/>
                  </a:lnTo>
                  <a:lnTo>
                    <a:pt x="137" y="693"/>
                  </a:lnTo>
                  <a:close/>
                  <a:moveTo>
                    <a:pt x="138" y="689"/>
                  </a:moveTo>
                  <a:lnTo>
                    <a:pt x="188" y="542"/>
                  </a:lnTo>
                  <a:lnTo>
                    <a:pt x="227" y="557"/>
                  </a:lnTo>
                  <a:lnTo>
                    <a:pt x="176" y="704"/>
                  </a:lnTo>
                  <a:lnTo>
                    <a:pt x="138" y="689"/>
                  </a:lnTo>
                  <a:close/>
                  <a:moveTo>
                    <a:pt x="228" y="550"/>
                  </a:moveTo>
                  <a:lnTo>
                    <a:pt x="228" y="553"/>
                  </a:lnTo>
                  <a:lnTo>
                    <a:pt x="227" y="557"/>
                  </a:lnTo>
                  <a:lnTo>
                    <a:pt x="208" y="549"/>
                  </a:lnTo>
                  <a:lnTo>
                    <a:pt x="228" y="550"/>
                  </a:lnTo>
                  <a:close/>
                  <a:moveTo>
                    <a:pt x="187" y="548"/>
                  </a:moveTo>
                  <a:lnTo>
                    <a:pt x="199" y="331"/>
                  </a:lnTo>
                  <a:lnTo>
                    <a:pt x="241" y="333"/>
                  </a:lnTo>
                  <a:lnTo>
                    <a:pt x="228" y="550"/>
                  </a:lnTo>
                  <a:lnTo>
                    <a:pt x="187" y="548"/>
                  </a:lnTo>
                  <a:close/>
                  <a:moveTo>
                    <a:pt x="199" y="331"/>
                  </a:moveTo>
                  <a:lnTo>
                    <a:pt x="199" y="326"/>
                  </a:lnTo>
                  <a:lnTo>
                    <a:pt x="201" y="321"/>
                  </a:lnTo>
                  <a:lnTo>
                    <a:pt x="220" y="332"/>
                  </a:lnTo>
                  <a:lnTo>
                    <a:pt x="199" y="331"/>
                  </a:lnTo>
                  <a:close/>
                  <a:moveTo>
                    <a:pt x="201" y="321"/>
                  </a:moveTo>
                  <a:lnTo>
                    <a:pt x="233" y="264"/>
                  </a:lnTo>
                  <a:lnTo>
                    <a:pt x="270" y="284"/>
                  </a:lnTo>
                  <a:lnTo>
                    <a:pt x="238" y="342"/>
                  </a:lnTo>
                  <a:lnTo>
                    <a:pt x="201" y="321"/>
                  </a:lnTo>
                  <a:close/>
                  <a:moveTo>
                    <a:pt x="233" y="264"/>
                  </a:moveTo>
                  <a:lnTo>
                    <a:pt x="257" y="219"/>
                  </a:lnTo>
                  <a:lnTo>
                    <a:pt x="271" y="269"/>
                  </a:lnTo>
                  <a:lnTo>
                    <a:pt x="251" y="274"/>
                  </a:lnTo>
                  <a:lnTo>
                    <a:pt x="233" y="264"/>
                  </a:lnTo>
                  <a:close/>
                  <a:moveTo>
                    <a:pt x="271" y="269"/>
                  </a:moveTo>
                  <a:lnTo>
                    <a:pt x="309" y="409"/>
                  </a:lnTo>
                  <a:lnTo>
                    <a:pt x="269" y="420"/>
                  </a:lnTo>
                  <a:lnTo>
                    <a:pt x="231" y="280"/>
                  </a:lnTo>
                  <a:lnTo>
                    <a:pt x="271" y="269"/>
                  </a:lnTo>
                  <a:close/>
                  <a:moveTo>
                    <a:pt x="272" y="426"/>
                  </a:moveTo>
                  <a:lnTo>
                    <a:pt x="270" y="424"/>
                  </a:lnTo>
                  <a:lnTo>
                    <a:pt x="269" y="420"/>
                  </a:lnTo>
                  <a:lnTo>
                    <a:pt x="288" y="415"/>
                  </a:lnTo>
                  <a:lnTo>
                    <a:pt x="272" y="426"/>
                  </a:lnTo>
                  <a:close/>
                  <a:moveTo>
                    <a:pt x="306" y="403"/>
                  </a:moveTo>
                  <a:lnTo>
                    <a:pt x="381" y="518"/>
                  </a:lnTo>
                  <a:lnTo>
                    <a:pt x="346" y="542"/>
                  </a:lnTo>
                  <a:lnTo>
                    <a:pt x="272" y="426"/>
                  </a:lnTo>
                  <a:lnTo>
                    <a:pt x="306" y="403"/>
                  </a:lnTo>
                  <a:close/>
                  <a:moveTo>
                    <a:pt x="362" y="551"/>
                  </a:moveTo>
                  <a:lnTo>
                    <a:pt x="351" y="550"/>
                  </a:lnTo>
                  <a:lnTo>
                    <a:pt x="346" y="542"/>
                  </a:lnTo>
                  <a:lnTo>
                    <a:pt x="364" y="530"/>
                  </a:lnTo>
                  <a:lnTo>
                    <a:pt x="362" y="551"/>
                  </a:lnTo>
                  <a:close/>
                  <a:moveTo>
                    <a:pt x="365" y="509"/>
                  </a:moveTo>
                  <a:lnTo>
                    <a:pt x="453" y="515"/>
                  </a:lnTo>
                  <a:lnTo>
                    <a:pt x="450" y="558"/>
                  </a:lnTo>
                  <a:lnTo>
                    <a:pt x="362" y="551"/>
                  </a:lnTo>
                  <a:lnTo>
                    <a:pt x="365" y="509"/>
                  </a:lnTo>
                  <a:close/>
                  <a:moveTo>
                    <a:pt x="453" y="515"/>
                  </a:moveTo>
                  <a:lnTo>
                    <a:pt x="467" y="516"/>
                  </a:lnTo>
                  <a:lnTo>
                    <a:pt x="472" y="530"/>
                  </a:lnTo>
                  <a:lnTo>
                    <a:pt x="451" y="536"/>
                  </a:lnTo>
                  <a:lnTo>
                    <a:pt x="453" y="515"/>
                  </a:lnTo>
                  <a:close/>
                  <a:moveTo>
                    <a:pt x="472" y="530"/>
                  </a:moveTo>
                  <a:lnTo>
                    <a:pt x="496" y="620"/>
                  </a:lnTo>
                  <a:lnTo>
                    <a:pt x="456" y="632"/>
                  </a:lnTo>
                  <a:lnTo>
                    <a:pt x="431" y="542"/>
                  </a:lnTo>
                  <a:lnTo>
                    <a:pt x="472" y="530"/>
                  </a:lnTo>
                  <a:close/>
                  <a:moveTo>
                    <a:pt x="485" y="646"/>
                  </a:moveTo>
                  <a:lnTo>
                    <a:pt x="463" y="655"/>
                  </a:lnTo>
                  <a:lnTo>
                    <a:pt x="456" y="632"/>
                  </a:lnTo>
                  <a:lnTo>
                    <a:pt x="476" y="626"/>
                  </a:lnTo>
                  <a:lnTo>
                    <a:pt x="485" y="646"/>
                  </a:lnTo>
                  <a:close/>
                  <a:moveTo>
                    <a:pt x="467" y="606"/>
                  </a:moveTo>
                  <a:lnTo>
                    <a:pt x="537" y="575"/>
                  </a:lnTo>
                  <a:lnTo>
                    <a:pt x="553" y="614"/>
                  </a:lnTo>
                  <a:lnTo>
                    <a:pt x="485" y="646"/>
                  </a:lnTo>
                  <a:lnTo>
                    <a:pt x="467" y="606"/>
                  </a:lnTo>
                  <a:close/>
                  <a:moveTo>
                    <a:pt x="537" y="575"/>
                  </a:moveTo>
                  <a:lnTo>
                    <a:pt x="552" y="567"/>
                  </a:lnTo>
                  <a:lnTo>
                    <a:pt x="562" y="582"/>
                  </a:lnTo>
                  <a:lnTo>
                    <a:pt x="545" y="594"/>
                  </a:lnTo>
                  <a:lnTo>
                    <a:pt x="537" y="575"/>
                  </a:lnTo>
                  <a:close/>
                  <a:moveTo>
                    <a:pt x="562" y="582"/>
                  </a:moveTo>
                  <a:lnTo>
                    <a:pt x="637" y="690"/>
                  </a:lnTo>
                  <a:lnTo>
                    <a:pt x="603" y="715"/>
                  </a:lnTo>
                  <a:lnTo>
                    <a:pt x="527" y="606"/>
                  </a:lnTo>
                  <a:lnTo>
                    <a:pt x="562" y="582"/>
                  </a:lnTo>
                  <a:close/>
                  <a:moveTo>
                    <a:pt x="637" y="690"/>
                  </a:moveTo>
                  <a:lnTo>
                    <a:pt x="642" y="698"/>
                  </a:lnTo>
                  <a:lnTo>
                    <a:pt x="640" y="709"/>
                  </a:lnTo>
                  <a:lnTo>
                    <a:pt x="620" y="703"/>
                  </a:lnTo>
                  <a:lnTo>
                    <a:pt x="637" y="690"/>
                  </a:lnTo>
                  <a:close/>
                  <a:moveTo>
                    <a:pt x="640" y="709"/>
                  </a:moveTo>
                  <a:lnTo>
                    <a:pt x="602" y="837"/>
                  </a:lnTo>
                  <a:lnTo>
                    <a:pt x="563" y="825"/>
                  </a:lnTo>
                  <a:lnTo>
                    <a:pt x="600" y="696"/>
                  </a:lnTo>
                  <a:lnTo>
                    <a:pt x="640" y="709"/>
                  </a:lnTo>
                  <a:close/>
                  <a:moveTo>
                    <a:pt x="596" y="847"/>
                  </a:moveTo>
                  <a:lnTo>
                    <a:pt x="543" y="891"/>
                  </a:lnTo>
                  <a:lnTo>
                    <a:pt x="563" y="825"/>
                  </a:lnTo>
                  <a:lnTo>
                    <a:pt x="582" y="831"/>
                  </a:lnTo>
                  <a:lnTo>
                    <a:pt x="596" y="847"/>
                  </a:lnTo>
                  <a:close/>
                  <a:moveTo>
                    <a:pt x="569" y="814"/>
                  </a:moveTo>
                  <a:lnTo>
                    <a:pt x="707" y="698"/>
                  </a:lnTo>
                  <a:lnTo>
                    <a:pt x="734" y="732"/>
                  </a:lnTo>
                  <a:lnTo>
                    <a:pt x="596" y="847"/>
                  </a:lnTo>
                  <a:lnTo>
                    <a:pt x="569" y="814"/>
                  </a:lnTo>
                  <a:close/>
                  <a:moveTo>
                    <a:pt x="729" y="696"/>
                  </a:moveTo>
                  <a:lnTo>
                    <a:pt x="758" y="711"/>
                  </a:lnTo>
                  <a:lnTo>
                    <a:pt x="734" y="732"/>
                  </a:lnTo>
                  <a:lnTo>
                    <a:pt x="720" y="715"/>
                  </a:lnTo>
                  <a:lnTo>
                    <a:pt x="729" y="696"/>
                  </a:lnTo>
                  <a:close/>
                  <a:moveTo>
                    <a:pt x="711" y="734"/>
                  </a:moveTo>
                  <a:lnTo>
                    <a:pt x="574" y="668"/>
                  </a:lnTo>
                  <a:lnTo>
                    <a:pt x="592" y="629"/>
                  </a:lnTo>
                  <a:lnTo>
                    <a:pt x="729" y="696"/>
                  </a:lnTo>
                  <a:lnTo>
                    <a:pt x="711" y="734"/>
                  </a:lnTo>
                  <a:close/>
                  <a:moveTo>
                    <a:pt x="574" y="668"/>
                  </a:moveTo>
                  <a:lnTo>
                    <a:pt x="553" y="657"/>
                  </a:lnTo>
                  <a:lnTo>
                    <a:pt x="565" y="637"/>
                  </a:lnTo>
                  <a:lnTo>
                    <a:pt x="582" y="649"/>
                  </a:lnTo>
                  <a:lnTo>
                    <a:pt x="574" y="668"/>
                  </a:lnTo>
                  <a:close/>
                  <a:moveTo>
                    <a:pt x="565" y="637"/>
                  </a:moveTo>
                  <a:lnTo>
                    <a:pt x="633" y="520"/>
                  </a:lnTo>
                  <a:lnTo>
                    <a:pt x="669" y="541"/>
                  </a:lnTo>
                  <a:lnTo>
                    <a:pt x="600" y="659"/>
                  </a:lnTo>
                  <a:lnTo>
                    <a:pt x="565" y="637"/>
                  </a:lnTo>
                  <a:close/>
                  <a:moveTo>
                    <a:pt x="669" y="541"/>
                  </a:moveTo>
                  <a:lnTo>
                    <a:pt x="669" y="541"/>
                  </a:lnTo>
                  <a:lnTo>
                    <a:pt x="652" y="530"/>
                  </a:lnTo>
                  <a:lnTo>
                    <a:pt x="669" y="541"/>
                  </a:lnTo>
                  <a:close/>
                  <a:moveTo>
                    <a:pt x="633" y="520"/>
                  </a:moveTo>
                  <a:lnTo>
                    <a:pt x="677" y="442"/>
                  </a:lnTo>
                  <a:lnTo>
                    <a:pt x="713" y="464"/>
                  </a:lnTo>
                  <a:lnTo>
                    <a:pt x="669" y="541"/>
                  </a:lnTo>
                  <a:lnTo>
                    <a:pt x="633" y="520"/>
                  </a:lnTo>
                  <a:close/>
                  <a:moveTo>
                    <a:pt x="702" y="434"/>
                  </a:moveTo>
                  <a:lnTo>
                    <a:pt x="725" y="442"/>
                  </a:lnTo>
                  <a:lnTo>
                    <a:pt x="713" y="464"/>
                  </a:lnTo>
                  <a:lnTo>
                    <a:pt x="695" y="453"/>
                  </a:lnTo>
                  <a:lnTo>
                    <a:pt x="702" y="434"/>
                  </a:lnTo>
                  <a:close/>
                  <a:moveTo>
                    <a:pt x="688" y="473"/>
                  </a:moveTo>
                  <a:lnTo>
                    <a:pt x="575" y="428"/>
                  </a:lnTo>
                  <a:lnTo>
                    <a:pt x="590" y="388"/>
                  </a:lnTo>
                  <a:lnTo>
                    <a:pt x="702" y="434"/>
                  </a:lnTo>
                  <a:lnTo>
                    <a:pt x="688" y="473"/>
                  </a:lnTo>
                  <a:close/>
                  <a:moveTo>
                    <a:pt x="579" y="387"/>
                  </a:moveTo>
                  <a:lnTo>
                    <a:pt x="584" y="387"/>
                  </a:lnTo>
                  <a:lnTo>
                    <a:pt x="590" y="388"/>
                  </a:lnTo>
                  <a:lnTo>
                    <a:pt x="582" y="408"/>
                  </a:lnTo>
                  <a:lnTo>
                    <a:pt x="579" y="387"/>
                  </a:lnTo>
                  <a:close/>
                  <a:moveTo>
                    <a:pt x="585" y="429"/>
                  </a:moveTo>
                  <a:lnTo>
                    <a:pt x="454" y="449"/>
                  </a:lnTo>
                  <a:lnTo>
                    <a:pt x="449" y="406"/>
                  </a:lnTo>
                  <a:lnTo>
                    <a:pt x="579" y="387"/>
                  </a:lnTo>
                  <a:lnTo>
                    <a:pt x="585" y="429"/>
                  </a:lnTo>
                  <a:close/>
                  <a:moveTo>
                    <a:pt x="454" y="449"/>
                  </a:moveTo>
                  <a:lnTo>
                    <a:pt x="437" y="451"/>
                  </a:lnTo>
                  <a:lnTo>
                    <a:pt x="432" y="435"/>
                  </a:lnTo>
                  <a:lnTo>
                    <a:pt x="451" y="427"/>
                  </a:lnTo>
                  <a:lnTo>
                    <a:pt x="454" y="449"/>
                  </a:lnTo>
                  <a:close/>
                  <a:moveTo>
                    <a:pt x="432" y="435"/>
                  </a:moveTo>
                  <a:lnTo>
                    <a:pt x="381" y="301"/>
                  </a:lnTo>
                  <a:lnTo>
                    <a:pt x="421" y="285"/>
                  </a:lnTo>
                  <a:lnTo>
                    <a:pt x="471" y="420"/>
                  </a:lnTo>
                  <a:lnTo>
                    <a:pt x="432" y="435"/>
                  </a:lnTo>
                  <a:close/>
                  <a:moveTo>
                    <a:pt x="416" y="278"/>
                  </a:moveTo>
                  <a:lnTo>
                    <a:pt x="419" y="281"/>
                  </a:lnTo>
                  <a:lnTo>
                    <a:pt x="421" y="285"/>
                  </a:lnTo>
                  <a:lnTo>
                    <a:pt x="401" y="293"/>
                  </a:lnTo>
                  <a:lnTo>
                    <a:pt x="416" y="278"/>
                  </a:lnTo>
                  <a:close/>
                  <a:moveTo>
                    <a:pt x="387" y="309"/>
                  </a:moveTo>
                  <a:lnTo>
                    <a:pt x="280" y="200"/>
                  </a:lnTo>
                  <a:lnTo>
                    <a:pt x="310" y="170"/>
                  </a:lnTo>
                  <a:lnTo>
                    <a:pt x="416" y="278"/>
                  </a:lnTo>
                  <a:lnTo>
                    <a:pt x="387" y="309"/>
                  </a:lnTo>
                  <a:close/>
                  <a:moveTo>
                    <a:pt x="280" y="200"/>
                  </a:moveTo>
                  <a:lnTo>
                    <a:pt x="251" y="170"/>
                  </a:lnTo>
                  <a:lnTo>
                    <a:pt x="292" y="164"/>
                  </a:lnTo>
                  <a:lnTo>
                    <a:pt x="295" y="185"/>
                  </a:lnTo>
                  <a:lnTo>
                    <a:pt x="280" y="200"/>
                  </a:lnTo>
                  <a:close/>
                  <a:moveTo>
                    <a:pt x="292" y="164"/>
                  </a:moveTo>
                  <a:lnTo>
                    <a:pt x="423" y="145"/>
                  </a:lnTo>
                  <a:lnTo>
                    <a:pt x="429" y="187"/>
                  </a:lnTo>
                  <a:lnTo>
                    <a:pt x="298" y="206"/>
                  </a:lnTo>
                  <a:lnTo>
                    <a:pt x="292" y="164"/>
                  </a:lnTo>
                  <a:close/>
                  <a:moveTo>
                    <a:pt x="447" y="166"/>
                  </a:moveTo>
                  <a:lnTo>
                    <a:pt x="447" y="184"/>
                  </a:lnTo>
                  <a:lnTo>
                    <a:pt x="429" y="187"/>
                  </a:lnTo>
                  <a:lnTo>
                    <a:pt x="426" y="166"/>
                  </a:lnTo>
                  <a:lnTo>
                    <a:pt x="447" y="166"/>
                  </a:lnTo>
                  <a:close/>
                  <a:moveTo>
                    <a:pt x="405" y="166"/>
                  </a:moveTo>
                  <a:lnTo>
                    <a:pt x="405" y="0"/>
                  </a:lnTo>
                  <a:lnTo>
                    <a:pt x="447" y="0"/>
                  </a:lnTo>
                  <a:lnTo>
                    <a:pt x="447" y="166"/>
                  </a:lnTo>
                  <a:lnTo>
                    <a:pt x="405" y="166"/>
                  </a:lnTo>
                  <a:close/>
                  <a:moveTo>
                    <a:pt x="447" y="0"/>
                  </a:moveTo>
                  <a:lnTo>
                    <a:pt x="447" y="82"/>
                  </a:lnTo>
                  <a:lnTo>
                    <a:pt x="405" y="82"/>
                  </a:lnTo>
                  <a:lnTo>
                    <a:pt x="405" y="0"/>
                  </a:lnTo>
                  <a:lnTo>
                    <a:pt x="447" y="0"/>
                  </a:lnTo>
                  <a:close/>
                  <a:moveTo>
                    <a:pt x="447" y="82"/>
                  </a:moveTo>
                  <a:lnTo>
                    <a:pt x="447" y="101"/>
                  </a:lnTo>
                  <a:lnTo>
                    <a:pt x="429" y="103"/>
                  </a:lnTo>
                  <a:lnTo>
                    <a:pt x="426" y="82"/>
                  </a:lnTo>
                  <a:lnTo>
                    <a:pt x="447" y="82"/>
                  </a:lnTo>
                  <a:close/>
                  <a:moveTo>
                    <a:pt x="429" y="103"/>
                  </a:moveTo>
                  <a:lnTo>
                    <a:pt x="291" y="122"/>
                  </a:lnTo>
                  <a:lnTo>
                    <a:pt x="286" y="80"/>
                  </a:lnTo>
                  <a:lnTo>
                    <a:pt x="424" y="61"/>
                  </a:lnTo>
                  <a:lnTo>
                    <a:pt x="429" y="103"/>
                  </a:lnTo>
                  <a:close/>
                  <a:moveTo>
                    <a:pt x="280" y="82"/>
                  </a:moveTo>
                  <a:lnTo>
                    <a:pt x="283" y="81"/>
                  </a:lnTo>
                  <a:lnTo>
                    <a:pt x="286" y="80"/>
                  </a:lnTo>
                  <a:lnTo>
                    <a:pt x="288" y="101"/>
                  </a:lnTo>
                  <a:lnTo>
                    <a:pt x="280" y="82"/>
                  </a:lnTo>
                  <a:close/>
                  <a:moveTo>
                    <a:pt x="298" y="121"/>
                  </a:moveTo>
                  <a:lnTo>
                    <a:pt x="172" y="178"/>
                  </a:lnTo>
                  <a:lnTo>
                    <a:pt x="155" y="139"/>
                  </a:lnTo>
                  <a:lnTo>
                    <a:pt x="280" y="82"/>
                  </a:lnTo>
                  <a:lnTo>
                    <a:pt x="298" y="121"/>
                  </a:lnTo>
                  <a:close/>
                  <a:moveTo>
                    <a:pt x="172" y="178"/>
                  </a:moveTo>
                  <a:lnTo>
                    <a:pt x="168" y="180"/>
                  </a:lnTo>
                  <a:lnTo>
                    <a:pt x="165" y="181"/>
                  </a:lnTo>
                  <a:lnTo>
                    <a:pt x="164" y="159"/>
                  </a:lnTo>
                  <a:lnTo>
                    <a:pt x="172" y="178"/>
                  </a:lnTo>
                  <a:close/>
                  <a:moveTo>
                    <a:pt x="165" y="181"/>
                  </a:moveTo>
                  <a:lnTo>
                    <a:pt x="58" y="187"/>
                  </a:lnTo>
                  <a:lnTo>
                    <a:pt x="56" y="145"/>
                  </a:lnTo>
                  <a:lnTo>
                    <a:pt x="162" y="138"/>
                  </a:lnTo>
                  <a:lnTo>
                    <a:pt x="165" y="181"/>
                  </a:lnTo>
                  <a:close/>
                  <a:moveTo>
                    <a:pt x="38" y="157"/>
                  </a:moveTo>
                  <a:lnTo>
                    <a:pt x="43" y="145"/>
                  </a:lnTo>
                  <a:lnTo>
                    <a:pt x="56" y="145"/>
                  </a:lnTo>
                  <a:lnTo>
                    <a:pt x="57" y="166"/>
                  </a:lnTo>
                  <a:lnTo>
                    <a:pt x="38" y="15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6007402" y="2437955"/>
              <a:ext cx="362809" cy="571581"/>
            </a:xfrm>
            <a:custGeom>
              <a:avLst/>
              <a:gdLst>
                <a:gd name="T0" fmla="*/ 2147483646 w 800"/>
                <a:gd name="T1" fmla="*/ 2147483646 h 1257"/>
                <a:gd name="T2" fmla="*/ 2147483646 w 800"/>
                <a:gd name="T3" fmla="*/ 2147483646 h 1257"/>
                <a:gd name="T4" fmla="*/ 2147483646 w 800"/>
                <a:gd name="T5" fmla="*/ 2147483646 h 1257"/>
                <a:gd name="T6" fmla="*/ 2147483646 w 800"/>
                <a:gd name="T7" fmla="*/ 2147483646 h 1257"/>
                <a:gd name="T8" fmla="*/ 0 w 800"/>
                <a:gd name="T9" fmla="*/ 2147483646 h 1257"/>
                <a:gd name="T10" fmla="*/ 2147483646 w 800"/>
                <a:gd name="T11" fmla="*/ 2147483646 h 1257"/>
                <a:gd name="T12" fmla="*/ 2147483646 w 800"/>
                <a:gd name="T13" fmla="*/ 2147483646 h 1257"/>
                <a:gd name="T14" fmla="*/ 2147483646 w 800"/>
                <a:gd name="T15" fmla="*/ 2147483646 h 1257"/>
                <a:gd name="T16" fmla="*/ 2147483646 w 800"/>
                <a:gd name="T17" fmla="*/ 2147483646 h 1257"/>
                <a:gd name="T18" fmla="*/ 2147483646 w 800"/>
                <a:gd name="T19" fmla="*/ 2147483646 h 1257"/>
                <a:gd name="T20" fmla="*/ 2147483646 w 800"/>
                <a:gd name="T21" fmla="*/ 2147483646 h 1257"/>
                <a:gd name="T22" fmla="*/ 2147483646 w 800"/>
                <a:gd name="T23" fmla="*/ 2147483646 h 1257"/>
                <a:gd name="T24" fmla="*/ 2147483646 w 800"/>
                <a:gd name="T25" fmla="*/ 2147483646 h 1257"/>
                <a:gd name="T26" fmla="*/ 2147483646 w 800"/>
                <a:gd name="T27" fmla="*/ 2147483646 h 1257"/>
                <a:gd name="T28" fmla="*/ 2147483646 w 800"/>
                <a:gd name="T29" fmla="*/ 2147483646 h 1257"/>
                <a:gd name="T30" fmla="*/ 2147483646 w 800"/>
                <a:gd name="T31" fmla="*/ 2147483646 h 1257"/>
                <a:gd name="T32" fmla="*/ 2147483646 w 800"/>
                <a:gd name="T33" fmla="*/ 2147483646 h 1257"/>
                <a:gd name="T34" fmla="*/ 2147483646 w 800"/>
                <a:gd name="T35" fmla="*/ 2147483646 h 1257"/>
                <a:gd name="T36" fmla="*/ 2147483646 w 800"/>
                <a:gd name="T37" fmla="*/ 2147483646 h 1257"/>
                <a:gd name="T38" fmla="*/ 2147483646 w 800"/>
                <a:gd name="T39" fmla="*/ 2147483646 h 1257"/>
                <a:gd name="T40" fmla="*/ 2147483646 w 800"/>
                <a:gd name="T41" fmla="*/ 2147483646 h 1257"/>
                <a:gd name="T42" fmla="*/ 2147483646 w 800"/>
                <a:gd name="T43" fmla="*/ 2147483646 h 1257"/>
                <a:gd name="T44" fmla="*/ 2147483646 w 800"/>
                <a:gd name="T45" fmla="*/ 2147483646 h 1257"/>
                <a:gd name="T46" fmla="*/ 2147483646 w 800"/>
                <a:gd name="T47" fmla="*/ 2147483646 h 1257"/>
                <a:gd name="T48" fmla="*/ 2147483646 w 800"/>
                <a:gd name="T49" fmla="*/ 2147483646 h 1257"/>
                <a:gd name="T50" fmla="*/ 2147483646 w 800"/>
                <a:gd name="T51" fmla="*/ 2147483646 h 1257"/>
                <a:gd name="T52" fmla="*/ 2147483646 w 800"/>
                <a:gd name="T53" fmla="*/ 2147483646 h 1257"/>
                <a:gd name="T54" fmla="*/ 2147483646 w 800"/>
                <a:gd name="T55" fmla="*/ 2147483646 h 1257"/>
                <a:gd name="T56" fmla="*/ 2147483646 w 800"/>
                <a:gd name="T57" fmla="*/ 2147483646 h 1257"/>
                <a:gd name="T58" fmla="*/ 2147483646 w 800"/>
                <a:gd name="T59" fmla="*/ 2147483646 h 1257"/>
                <a:gd name="T60" fmla="*/ 2147483646 w 800"/>
                <a:gd name="T61" fmla="*/ 2147483646 h 1257"/>
                <a:gd name="T62" fmla="*/ 2147483646 w 800"/>
                <a:gd name="T63" fmla="*/ 2147483646 h 1257"/>
                <a:gd name="T64" fmla="*/ 2147483646 w 800"/>
                <a:gd name="T65" fmla="*/ 2147483646 h 1257"/>
                <a:gd name="T66" fmla="*/ 2147483646 w 800"/>
                <a:gd name="T67" fmla="*/ 2147483646 h 1257"/>
                <a:gd name="T68" fmla="*/ 2147483646 w 800"/>
                <a:gd name="T69" fmla="*/ 2147483646 h 1257"/>
                <a:gd name="T70" fmla="*/ 2147483646 w 800"/>
                <a:gd name="T71" fmla="*/ 2147483646 h 1257"/>
                <a:gd name="T72" fmla="*/ 2147483646 w 800"/>
                <a:gd name="T73" fmla="*/ 2147483646 h 1257"/>
                <a:gd name="T74" fmla="*/ 2147483646 w 800"/>
                <a:gd name="T75" fmla="*/ 2147483646 h 1257"/>
                <a:gd name="T76" fmla="*/ 2147483646 w 800"/>
                <a:gd name="T77" fmla="*/ 2147483646 h 1257"/>
                <a:gd name="T78" fmla="*/ 2147483646 w 800"/>
                <a:gd name="T79" fmla="*/ 2147483646 h 1257"/>
                <a:gd name="T80" fmla="*/ 2147483646 w 800"/>
                <a:gd name="T81" fmla="*/ 2147483646 h 1257"/>
                <a:gd name="T82" fmla="*/ 2147483646 w 800"/>
                <a:gd name="T83" fmla="*/ 2147483646 h 1257"/>
                <a:gd name="T84" fmla="*/ 2147483646 w 800"/>
                <a:gd name="T85" fmla="*/ 2147483646 h 1257"/>
                <a:gd name="T86" fmla="*/ 2147483646 w 800"/>
                <a:gd name="T87" fmla="*/ 2147483646 h 1257"/>
                <a:gd name="T88" fmla="*/ 2147483646 w 800"/>
                <a:gd name="T89" fmla="*/ 2147483646 h 1257"/>
                <a:gd name="T90" fmla="*/ 2147483646 w 800"/>
                <a:gd name="T91" fmla="*/ 2147483646 h 1257"/>
                <a:gd name="T92" fmla="*/ 2147483646 w 800"/>
                <a:gd name="T93" fmla="*/ 2147483646 h 1257"/>
                <a:gd name="T94" fmla="*/ 2147483646 w 800"/>
                <a:gd name="T95" fmla="*/ 2147483646 h 1257"/>
                <a:gd name="T96" fmla="*/ 2147483646 w 800"/>
                <a:gd name="T97" fmla="*/ 2147483646 h 1257"/>
                <a:gd name="T98" fmla="*/ 2147483646 w 800"/>
                <a:gd name="T99" fmla="*/ 2147483646 h 1257"/>
                <a:gd name="T100" fmla="*/ 2147483646 w 800"/>
                <a:gd name="T101" fmla="*/ 2147483646 h 1257"/>
                <a:gd name="T102" fmla="*/ 2147483646 w 800"/>
                <a:gd name="T103" fmla="*/ 2147483646 h 1257"/>
                <a:gd name="T104" fmla="*/ 2147483646 w 800"/>
                <a:gd name="T105" fmla="*/ 2147483646 h 1257"/>
                <a:gd name="T106" fmla="*/ 2147483646 w 800"/>
                <a:gd name="T107" fmla="*/ 2147483646 h 1257"/>
                <a:gd name="T108" fmla="*/ 2147483646 w 800"/>
                <a:gd name="T109" fmla="*/ 2147483646 h 1257"/>
                <a:gd name="T110" fmla="*/ 2147483646 w 800"/>
                <a:gd name="T111" fmla="*/ 2147483646 h 1257"/>
                <a:gd name="T112" fmla="*/ 2147483646 w 800"/>
                <a:gd name="T113" fmla="*/ 2147483646 h 1257"/>
                <a:gd name="T114" fmla="*/ 2147483646 w 800"/>
                <a:gd name="T115" fmla="*/ 2147483646 h 1257"/>
                <a:gd name="T116" fmla="*/ 2147483646 w 800"/>
                <a:gd name="T117" fmla="*/ 2147483646 h 1257"/>
                <a:gd name="T118" fmla="*/ 2147483646 w 800"/>
                <a:gd name="T119" fmla="*/ 2147483646 h 12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00" h="1257">
                  <a:moveTo>
                    <a:pt x="362" y="57"/>
                  </a:moveTo>
                  <a:lnTo>
                    <a:pt x="287" y="76"/>
                  </a:lnTo>
                  <a:lnTo>
                    <a:pt x="268" y="97"/>
                  </a:lnTo>
                  <a:lnTo>
                    <a:pt x="250" y="115"/>
                  </a:lnTo>
                  <a:lnTo>
                    <a:pt x="232" y="130"/>
                  </a:lnTo>
                  <a:lnTo>
                    <a:pt x="215" y="143"/>
                  </a:lnTo>
                  <a:lnTo>
                    <a:pt x="191" y="160"/>
                  </a:lnTo>
                  <a:lnTo>
                    <a:pt x="181" y="166"/>
                  </a:lnTo>
                  <a:lnTo>
                    <a:pt x="44" y="243"/>
                  </a:lnTo>
                  <a:lnTo>
                    <a:pt x="0" y="352"/>
                  </a:lnTo>
                  <a:lnTo>
                    <a:pt x="138" y="287"/>
                  </a:lnTo>
                  <a:lnTo>
                    <a:pt x="181" y="205"/>
                  </a:lnTo>
                  <a:lnTo>
                    <a:pt x="319" y="198"/>
                  </a:lnTo>
                  <a:lnTo>
                    <a:pt x="256" y="287"/>
                  </a:lnTo>
                  <a:lnTo>
                    <a:pt x="219" y="384"/>
                  </a:lnTo>
                  <a:lnTo>
                    <a:pt x="156" y="447"/>
                  </a:lnTo>
                  <a:lnTo>
                    <a:pt x="175" y="524"/>
                  </a:lnTo>
                  <a:lnTo>
                    <a:pt x="93" y="588"/>
                  </a:lnTo>
                  <a:lnTo>
                    <a:pt x="75" y="735"/>
                  </a:lnTo>
                  <a:lnTo>
                    <a:pt x="144" y="710"/>
                  </a:lnTo>
                  <a:lnTo>
                    <a:pt x="194" y="601"/>
                  </a:lnTo>
                  <a:lnTo>
                    <a:pt x="274" y="499"/>
                  </a:lnTo>
                  <a:lnTo>
                    <a:pt x="325" y="384"/>
                  </a:lnTo>
                  <a:lnTo>
                    <a:pt x="274" y="499"/>
                  </a:lnTo>
                  <a:lnTo>
                    <a:pt x="256" y="659"/>
                  </a:lnTo>
                  <a:lnTo>
                    <a:pt x="256" y="851"/>
                  </a:lnTo>
                  <a:lnTo>
                    <a:pt x="369" y="895"/>
                  </a:lnTo>
                  <a:lnTo>
                    <a:pt x="449" y="952"/>
                  </a:lnTo>
                  <a:lnTo>
                    <a:pt x="437" y="1042"/>
                  </a:lnTo>
                  <a:lnTo>
                    <a:pt x="428" y="1052"/>
                  </a:lnTo>
                  <a:lnTo>
                    <a:pt x="404" y="1078"/>
                  </a:lnTo>
                  <a:lnTo>
                    <a:pt x="372" y="1115"/>
                  </a:lnTo>
                  <a:lnTo>
                    <a:pt x="337" y="1158"/>
                  </a:lnTo>
                  <a:lnTo>
                    <a:pt x="319" y="1178"/>
                  </a:lnTo>
                  <a:lnTo>
                    <a:pt x="304" y="1198"/>
                  </a:lnTo>
                  <a:lnTo>
                    <a:pt x="291" y="1216"/>
                  </a:lnTo>
                  <a:lnTo>
                    <a:pt x="281" y="1232"/>
                  </a:lnTo>
                  <a:lnTo>
                    <a:pt x="278" y="1238"/>
                  </a:lnTo>
                  <a:lnTo>
                    <a:pt x="274" y="1245"/>
                  </a:lnTo>
                  <a:lnTo>
                    <a:pt x="273" y="1250"/>
                  </a:lnTo>
                  <a:lnTo>
                    <a:pt x="273" y="1253"/>
                  </a:lnTo>
                  <a:lnTo>
                    <a:pt x="274" y="1256"/>
                  </a:lnTo>
                  <a:lnTo>
                    <a:pt x="278" y="1257"/>
                  </a:lnTo>
                  <a:lnTo>
                    <a:pt x="281" y="1257"/>
                  </a:lnTo>
                  <a:lnTo>
                    <a:pt x="287" y="1256"/>
                  </a:lnTo>
                  <a:lnTo>
                    <a:pt x="293" y="1253"/>
                  </a:lnTo>
                  <a:lnTo>
                    <a:pt x="299" y="1250"/>
                  </a:lnTo>
                  <a:lnTo>
                    <a:pt x="305" y="1246"/>
                  </a:lnTo>
                  <a:lnTo>
                    <a:pt x="311" y="1240"/>
                  </a:lnTo>
                  <a:lnTo>
                    <a:pt x="316" y="1234"/>
                  </a:lnTo>
                  <a:lnTo>
                    <a:pt x="321" y="1227"/>
                  </a:lnTo>
                  <a:lnTo>
                    <a:pt x="326" y="1219"/>
                  </a:lnTo>
                  <a:lnTo>
                    <a:pt x="330" y="1212"/>
                  </a:lnTo>
                  <a:lnTo>
                    <a:pt x="340" y="1194"/>
                  </a:lnTo>
                  <a:lnTo>
                    <a:pt x="348" y="1176"/>
                  </a:lnTo>
                  <a:lnTo>
                    <a:pt x="356" y="1156"/>
                  </a:lnTo>
                  <a:lnTo>
                    <a:pt x="364" y="1137"/>
                  </a:lnTo>
                  <a:lnTo>
                    <a:pt x="373" y="1116"/>
                  </a:lnTo>
                  <a:lnTo>
                    <a:pt x="380" y="1098"/>
                  </a:lnTo>
                  <a:lnTo>
                    <a:pt x="388" y="1081"/>
                  </a:lnTo>
                  <a:lnTo>
                    <a:pt x="398" y="1067"/>
                  </a:lnTo>
                  <a:lnTo>
                    <a:pt x="402" y="1061"/>
                  </a:lnTo>
                  <a:lnTo>
                    <a:pt x="406" y="1055"/>
                  </a:lnTo>
                  <a:lnTo>
                    <a:pt x="411" y="1051"/>
                  </a:lnTo>
                  <a:lnTo>
                    <a:pt x="416" y="1047"/>
                  </a:lnTo>
                  <a:lnTo>
                    <a:pt x="420" y="1044"/>
                  </a:lnTo>
                  <a:lnTo>
                    <a:pt x="427" y="1042"/>
                  </a:lnTo>
                  <a:lnTo>
                    <a:pt x="432" y="1041"/>
                  </a:lnTo>
                  <a:lnTo>
                    <a:pt x="437" y="1042"/>
                  </a:lnTo>
                  <a:lnTo>
                    <a:pt x="443" y="1043"/>
                  </a:lnTo>
                  <a:lnTo>
                    <a:pt x="449" y="1043"/>
                  </a:lnTo>
                  <a:lnTo>
                    <a:pt x="455" y="1042"/>
                  </a:lnTo>
                  <a:lnTo>
                    <a:pt x="460" y="1041"/>
                  </a:lnTo>
                  <a:lnTo>
                    <a:pt x="471" y="1036"/>
                  </a:lnTo>
                  <a:lnTo>
                    <a:pt x="481" y="1030"/>
                  </a:lnTo>
                  <a:lnTo>
                    <a:pt x="491" y="1021"/>
                  </a:lnTo>
                  <a:lnTo>
                    <a:pt x="500" y="1012"/>
                  </a:lnTo>
                  <a:lnTo>
                    <a:pt x="509" y="1001"/>
                  </a:lnTo>
                  <a:lnTo>
                    <a:pt x="517" y="989"/>
                  </a:lnTo>
                  <a:lnTo>
                    <a:pt x="531" y="967"/>
                  </a:lnTo>
                  <a:lnTo>
                    <a:pt x="542" y="947"/>
                  </a:lnTo>
                  <a:lnTo>
                    <a:pt x="548" y="932"/>
                  </a:lnTo>
                  <a:lnTo>
                    <a:pt x="550" y="927"/>
                  </a:lnTo>
                  <a:lnTo>
                    <a:pt x="369" y="895"/>
                  </a:lnTo>
                  <a:lnTo>
                    <a:pt x="256" y="754"/>
                  </a:lnTo>
                  <a:lnTo>
                    <a:pt x="255" y="752"/>
                  </a:lnTo>
                  <a:lnTo>
                    <a:pt x="251" y="745"/>
                  </a:lnTo>
                  <a:lnTo>
                    <a:pt x="247" y="733"/>
                  </a:lnTo>
                  <a:lnTo>
                    <a:pt x="244" y="720"/>
                  </a:lnTo>
                  <a:lnTo>
                    <a:pt x="243" y="712"/>
                  </a:lnTo>
                  <a:lnTo>
                    <a:pt x="244" y="704"/>
                  </a:lnTo>
                  <a:lnTo>
                    <a:pt x="245" y="696"/>
                  </a:lnTo>
                  <a:lnTo>
                    <a:pt x="249" y="689"/>
                  </a:lnTo>
                  <a:lnTo>
                    <a:pt x="253" y="680"/>
                  </a:lnTo>
                  <a:lnTo>
                    <a:pt x="258" y="673"/>
                  </a:lnTo>
                  <a:lnTo>
                    <a:pt x="265" y="664"/>
                  </a:lnTo>
                  <a:lnTo>
                    <a:pt x="274" y="657"/>
                  </a:lnTo>
                  <a:lnTo>
                    <a:pt x="286" y="648"/>
                  </a:lnTo>
                  <a:lnTo>
                    <a:pt x="296" y="638"/>
                  </a:lnTo>
                  <a:lnTo>
                    <a:pt x="307" y="624"/>
                  </a:lnTo>
                  <a:lnTo>
                    <a:pt x="317" y="609"/>
                  </a:lnTo>
                  <a:lnTo>
                    <a:pt x="327" y="592"/>
                  </a:lnTo>
                  <a:lnTo>
                    <a:pt x="338" y="574"/>
                  </a:lnTo>
                  <a:lnTo>
                    <a:pt x="347" y="556"/>
                  </a:lnTo>
                  <a:lnTo>
                    <a:pt x="355" y="538"/>
                  </a:lnTo>
                  <a:lnTo>
                    <a:pt x="371" y="504"/>
                  </a:lnTo>
                  <a:lnTo>
                    <a:pt x="383" y="475"/>
                  </a:lnTo>
                  <a:lnTo>
                    <a:pt x="390" y="455"/>
                  </a:lnTo>
                  <a:lnTo>
                    <a:pt x="393" y="447"/>
                  </a:lnTo>
                  <a:lnTo>
                    <a:pt x="425" y="333"/>
                  </a:lnTo>
                  <a:lnTo>
                    <a:pt x="412" y="262"/>
                  </a:lnTo>
                  <a:lnTo>
                    <a:pt x="481" y="134"/>
                  </a:lnTo>
                  <a:lnTo>
                    <a:pt x="619" y="287"/>
                  </a:lnTo>
                  <a:lnTo>
                    <a:pt x="593" y="140"/>
                  </a:lnTo>
                  <a:lnTo>
                    <a:pt x="737" y="89"/>
                  </a:lnTo>
                  <a:lnTo>
                    <a:pt x="800" y="95"/>
                  </a:lnTo>
                  <a:lnTo>
                    <a:pt x="800" y="0"/>
                  </a:lnTo>
                  <a:lnTo>
                    <a:pt x="688" y="26"/>
                  </a:lnTo>
                  <a:lnTo>
                    <a:pt x="550" y="76"/>
                  </a:lnTo>
                  <a:lnTo>
                    <a:pt x="449" y="51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2" name="Freeform 33"/>
            <p:cNvSpPr>
              <a:spLocks noEditPoints="1"/>
            </p:cNvSpPr>
            <p:nvPr/>
          </p:nvSpPr>
          <p:spPr bwMode="auto">
            <a:xfrm>
              <a:off x="5989670" y="2427042"/>
              <a:ext cx="390088" cy="594771"/>
            </a:xfrm>
            <a:custGeom>
              <a:avLst/>
              <a:gdLst>
                <a:gd name="T0" fmla="*/ 2147483646 w 860"/>
                <a:gd name="T1" fmla="*/ 2147483646 h 1308"/>
                <a:gd name="T2" fmla="*/ 2147483646 w 860"/>
                <a:gd name="T3" fmla="*/ 2147483646 h 1308"/>
                <a:gd name="T4" fmla="*/ 2147483646 w 860"/>
                <a:gd name="T5" fmla="*/ 2147483646 h 1308"/>
                <a:gd name="T6" fmla="*/ 2147483646 w 860"/>
                <a:gd name="T7" fmla="*/ 2147483646 h 1308"/>
                <a:gd name="T8" fmla="*/ 2147483646 w 860"/>
                <a:gd name="T9" fmla="*/ 2147483646 h 1308"/>
                <a:gd name="T10" fmla="*/ 2147483646 w 860"/>
                <a:gd name="T11" fmla="*/ 2147483646 h 1308"/>
                <a:gd name="T12" fmla="*/ 2147483646 w 860"/>
                <a:gd name="T13" fmla="*/ 2147483646 h 1308"/>
                <a:gd name="T14" fmla="*/ 2147483646 w 860"/>
                <a:gd name="T15" fmla="*/ 2147483646 h 1308"/>
                <a:gd name="T16" fmla="*/ 2147483646 w 860"/>
                <a:gd name="T17" fmla="*/ 2147483646 h 1308"/>
                <a:gd name="T18" fmla="*/ 2147483646 w 860"/>
                <a:gd name="T19" fmla="*/ 2147483646 h 1308"/>
                <a:gd name="T20" fmla="*/ 2147483646 w 860"/>
                <a:gd name="T21" fmla="*/ 2147483646 h 1308"/>
                <a:gd name="T22" fmla="*/ 2147483646 w 860"/>
                <a:gd name="T23" fmla="*/ 2147483646 h 1308"/>
                <a:gd name="T24" fmla="*/ 2147483646 w 860"/>
                <a:gd name="T25" fmla="*/ 2147483646 h 1308"/>
                <a:gd name="T26" fmla="*/ 2147483646 w 860"/>
                <a:gd name="T27" fmla="*/ 2147483646 h 1308"/>
                <a:gd name="T28" fmla="*/ 2147483646 w 860"/>
                <a:gd name="T29" fmla="*/ 2147483646 h 1308"/>
                <a:gd name="T30" fmla="*/ 2147483646 w 860"/>
                <a:gd name="T31" fmla="*/ 2147483646 h 1308"/>
                <a:gd name="T32" fmla="*/ 2147483646 w 860"/>
                <a:gd name="T33" fmla="*/ 2147483646 h 1308"/>
                <a:gd name="T34" fmla="*/ 2147483646 w 860"/>
                <a:gd name="T35" fmla="*/ 2147483646 h 1308"/>
                <a:gd name="T36" fmla="*/ 2147483646 w 860"/>
                <a:gd name="T37" fmla="*/ 2147483646 h 1308"/>
                <a:gd name="T38" fmla="*/ 2147483646 w 860"/>
                <a:gd name="T39" fmla="*/ 2147483646 h 1308"/>
                <a:gd name="T40" fmla="*/ 2147483646 w 860"/>
                <a:gd name="T41" fmla="*/ 2147483646 h 1308"/>
                <a:gd name="T42" fmla="*/ 2147483646 w 860"/>
                <a:gd name="T43" fmla="*/ 2147483646 h 1308"/>
                <a:gd name="T44" fmla="*/ 2147483646 w 860"/>
                <a:gd name="T45" fmla="*/ 2147483646 h 1308"/>
                <a:gd name="T46" fmla="*/ 2147483646 w 860"/>
                <a:gd name="T47" fmla="*/ 2147483646 h 1308"/>
                <a:gd name="T48" fmla="*/ 2147483646 w 860"/>
                <a:gd name="T49" fmla="*/ 2147483646 h 1308"/>
                <a:gd name="T50" fmla="*/ 2147483646 w 860"/>
                <a:gd name="T51" fmla="*/ 2147483646 h 1308"/>
                <a:gd name="T52" fmla="*/ 2147483646 w 860"/>
                <a:gd name="T53" fmla="*/ 2147483646 h 1308"/>
                <a:gd name="T54" fmla="*/ 2147483646 w 860"/>
                <a:gd name="T55" fmla="*/ 2147483646 h 1308"/>
                <a:gd name="T56" fmla="*/ 2147483646 w 860"/>
                <a:gd name="T57" fmla="*/ 2147483646 h 1308"/>
                <a:gd name="T58" fmla="*/ 2147483646 w 860"/>
                <a:gd name="T59" fmla="*/ 2147483646 h 1308"/>
                <a:gd name="T60" fmla="*/ 2147483646 w 860"/>
                <a:gd name="T61" fmla="*/ 2147483646 h 1308"/>
                <a:gd name="T62" fmla="*/ 2147483646 w 860"/>
                <a:gd name="T63" fmla="*/ 2147483646 h 1308"/>
                <a:gd name="T64" fmla="*/ 2147483646 w 860"/>
                <a:gd name="T65" fmla="*/ 2147483646 h 1308"/>
                <a:gd name="T66" fmla="*/ 2147483646 w 860"/>
                <a:gd name="T67" fmla="*/ 2147483646 h 1308"/>
                <a:gd name="T68" fmla="*/ 2147483646 w 860"/>
                <a:gd name="T69" fmla="*/ 2147483646 h 1308"/>
                <a:gd name="T70" fmla="*/ 2147483646 w 860"/>
                <a:gd name="T71" fmla="*/ 2147483646 h 1308"/>
                <a:gd name="T72" fmla="*/ 2147483646 w 860"/>
                <a:gd name="T73" fmla="*/ 2147483646 h 1308"/>
                <a:gd name="T74" fmla="*/ 2147483646 w 860"/>
                <a:gd name="T75" fmla="*/ 2147483646 h 1308"/>
                <a:gd name="T76" fmla="*/ 2147483646 w 860"/>
                <a:gd name="T77" fmla="*/ 2147483646 h 1308"/>
                <a:gd name="T78" fmla="*/ 2147483646 w 860"/>
                <a:gd name="T79" fmla="*/ 2147483646 h 1308"/>
                <a:gd name="T80" fmla="*/ 2147483646 w 860"/>
                <a:gd name="T81" fmla="*/ 2147483646 h 1308"/>
                <a:gd name="T82" fmla="*/ 2147483646 w 860"/>
                <a:gd name="T83" fmla="*/ 2147483646 h 1308"/>
                <a:gd name="T84" fmla="*/ 2147483646 w 860"/>
                <a:gd name="T85" fmla="*/ 2147483646 h 1308"/>
                <a:gd name="T86" fmla="*/ 2147483646 w 860"/>
                <a:gd name="T87" fmla="*/ 2147483646 h 1308"/>
                <a:gd name="T88" fmla="*/ 2147483646 w 860"/>
                <a:gd name="T89" fmla="*/ 2147483646 h 1308"/>
                <a:gd name="T90" fmla="*/ 2147483646 w 860"/>
                <a:gd name="T91" fmla="*/ 2147483646 h 1308"/>
                <a:gd name="T92" fmla="*/ 2147483646 w 860"/>
                <a:gd name="T93" fmla="*/ 2147483646 h 1308"/>
                <a:gd name="T94" fmla="*/ 2147483646 w 860"/>
                <a:gd name="T95" fmla="*/ 2147483646 h 1308"/>
                <a:gd name="T96" fmla="*/ 2147483646 w 860"/>
                <a:gd name="T97" fmla="*/ 2147483646 h 1308"/>
                <a:gd name="T98" fmla="*/ 2147483646 w 860"/>
                <a:gd name="T99" fmla="*/ 2147483646 h 1308"/>
                <a:gd name="T100" fmla="*/ 2147483646 w 860"/>
                <a:gd name="T101" fmla="*/ 2147483646 h 1308"/>
                <a:gd name="T102" fmla="*/ 2147483646 w 860"/>
                <a:gd name="T103" fmla="*/ 2147483646 h 1308"/>
                <a:gd name="T104" fmla="*/ 2147483646 w 860"/>
                <a:gd name="T105" fmla="*/ 2147483646 h 1308"/>
                <a:gd name="T106" fmla="*/ 2147483646 w 860"/>
                <a:gd name="T107" fmla="*/ 2147483646 h 1308"/>
                <a:gd name="T108" fmla="*/ 2147483646 w 860"/>
                <a:gd name="T109" fmla="*/ 2147483646 h 1308"/>
                <a:gd name="T110" fmla="*/ 2147483646 w 860"/>
                <a:gd name="T111" fmla="*/ 2147483646 h 1308"/>
                <a:gd name="T112" fmla="*/ 2147483646 w 860"/>
                <a:gd name="T113" fmla="*/ 2147483646 h 1308"/>
                <a:gd name="T114" fmla="*/ 2147483646 w 860"/>
                <a:gd name="T115" fmla="*/ 2147483646 h 1308"/>
                <a:gd name="T116" fmla="*/ 2147483646 w 860"/>
                <a:gd name="T117" fmla="*/ 2147483646 h 1308"/>
                <a:gd name="T118" fmla="*/ 2147483646 w 860"/>
                <a:gd name="T119" fmla="*/ 2147483646 h 1308"/>
                <a:gd name="T120" fmla="*/ 2147483646 w 860"/>
                <a:gd name="T121" fmla="*/ 2147483646 h 13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1308">
                  <a:moveTo>
                    <a:pt x="407" y="103"/>
                  </a:moveTo>
                  <a:lnTo>
                    <a:pt x="331" y="124"/>
                  </a:lnTo>
                  <a:lnTo>
                    <a:pt x="322" y="81"/>
                  </a:lnTo>
                  <a:lnTo>
                    <a:pt x="396" y="62"/>
                  </a:lnTo>
                  <a:lnTo>
                    <a:pt x="407" y="103"/>
                  </a:lnTo>
                  <a:close/>
                  <a:moveTo>
                    <a:pt x="310" y="89"/>
                  </a:moveTo>
                  <a:lnTo>
                    <a:pt x="315" y="83"/>
                  </a:lnTo>
                  <a:lnTo>
                    <a:pt x="322" y="81"/>
                  </a:lnTo>
                  <a:lnTo>
                    <a:pt x="326" y="102"/>
                  </a:lnTo>
                  <a:lnTo>
                    <a:pt x="310" y="89"/>
                  </a:lnTo>
                  <a:close/>
                  <a:moveTo>
                    <a:pt x="341" y="116"/>
                  </a:moveTo>
                  <a:lnTo>
                    <a:pt x="322" y="138"/>
                  </a:lnTo>
                  <a:lnTo>
                    <a:pt x="302" y="156"/>
                  </a:lnTo>
                  <a:lnTo>
                    <a:pt x="283" y="172"/>
                  </a:lnTo>
                  <a:lnTo>
                    <a:pt x="266" y="186"/>
                  </a:lnTo>
                  <a:lnTo>
                    <a:pt x="240" y="204"/>
                  </a:lnTo>
                  <a:lnTo>
                    <a:pt x="230" y="210"/>
                  </a:lnTo>
                  <a:lnTo>
                    <a:pt x="210" y="173"/>
                  </a:lnTo>
                  <a:lnTo>
                    <a:pt x="219" y="168"/>
                  </a:lnTo>
                  <a:lnTo>
                    <a:pt x="243" y="151"/>
                  </a:lnTo>
                  <a:lnTo>
                    <a:pt x="258" y="140"/>
                  </a:lnTo>
                  <a:lnTo>
                    <a:pt x="275" y="125"/>
                  </a:lnTo>
                  <a:lnTo>
                    <a:pt x="293" y="108"/>
                  </a:lnTo>
                  <a:lnTo>
                    <a:pt x="310" y="89"/>
                  </a:lnTo>
                  <a:lnTo>
                    <a:pt x="341" y="116"/>
                  </a:lnTo>
                  <a:close/>
                  <a:moveTo>
                    <a:pt x="210" y="173"/>
                  </a:moveTo>
                  <a:lnTo>
                    <a:pt x="210" y="173"/>
                  </a:lnTo>
                  <a:lnTo>
                    <a:pt x="220" y="192"/>
                  </a:lnTo>
                  <a:lnTo>
                    <a:pt x="210" y="173"/>
                  </a:lnTo>
                  <a:close/>
                  <a:moveTo>
                    <a:pt x="230" y="210"/>
                  </a:moveTo>
                  <a:lnTo>
                    <a:pt x="93" y="288"/>
                  </a:lnTo>
                  <a:lnTo>
                    <a:pt x="72" y="250"/>
                  </a:lnTo>
                  <a:lnTo>
                    <a:pt x="210" y="173"/>
                  </a:lnTo>
                  <a:lnTo>
                    <a:pt x="230" y="210"/>
                  </a:lnTo>
                  <a:close/>
                  <a:moveTo>
                    <a:pt x="63" y="260"/>
                  </a:moveTo>
                  <a:lnTo>
                    <a:pt x="66" y="254"/>
                  </a:lnTo>
                  <a:lnTo>
                    <a:pt x="72" y="250"/>
                  </a:lnTo>
                  <a:lnTo>
                    <a:pt x="83" y="269"/>
                  </a:lnTo>
                  <a:lnTo>
                    <a:pt x="63" y="260"/>
                  </a:lnTo>
                  <a:close/>
                  <a:moveTo>
                    <a:pt x="102" y="277"/>
                  </a:moveTo>
                  <a:lnTo>
                    <a:pt x="58" y="385"/>
                  </a:lnTo>
                  <a:lnTo>
                    <a:pt x="19" y="369"/>
                  </a:lnTo>
                  <a:lnTo>
                    <a:pt x="63" y="260"/>
                  </a:lnTo>
                  <a:lnTo>
                    <a:pt x="102" y="277"/>
                  </a:lnTo>
                  <a:close/>
                  <a:moveTo>
                    <a:pt x="47" y="397"/>
                  </a:moveTo>
                  <a:lnTo>
                    <a:pt x="0" y="419"/>
                  </a:lnTo>
                  <a:lnTo>
                    <a:pt x="19" y="369"/>
                  </a:lnTo>
                  <a:lnTo>
                    <a:pt x="39" y="378"/>
                  </a:lnTo>
                  <a:lnTo>
                    <a:pt x="47" y="397"/>
                  </a:lnTo>
                  <a:close/>
                  <a:moveTo>
                    <a:pt x="30" y="358"/>
                  </a:moveTo>
                  <a:lnTo>
                    <a:pt x="167" y="294"/>
                  </a:lnTo>
                  <a:lnTo>
                    <a:pt x="185" y="333"/>
                  </a:lnTo>
                  <a:lnTo>
                    <a:pt x="47" y="397"/>
                  </a:lnTo>
                  <a:lnTo>
                    <a:pt x="30" y="358"/>
                  </a:lnTo>
                  <a:close/>
                  <a:moveTo>
                    <a:pt x="194" y="324"/>
                  </a:moveTo>
                  <a:lnTo>
                    <a:pt x="191" y="330"/>
                  </a:lnTo>
                  <a:lnTo>
                    <a:pt x="185" y="333"/>
                  </a:lnTo>
                  <a:lnTo>
                    <a:pt x="177" y="313"/>
                  </a:lnTo>
                  <a:lnTo>
                    <a:pt x="194" y="324"/>
                  </a:lnTo>
                  <a:close/>
                  <a:moveTo>
                    <a:pt x="158" y="304"/>
                  </a:moveTo>
                  <a:lnTo>
                    <a:pt x="202" y="220"/>
                  </a:lnTo>
                  <a:lnTo>
                    <a:pt x="239" y="240"/>
                  </a:lnTo>
                  <a:lnTo>
                    <a:pt x="194" y="324"/>
                  </a:lnTo>
                  <a:lnTo>
                    <a:pt x="158" y="304"/>
                  </a:lnTo>
                  <a:close/>
                  <a:moveTo>
                    <a:pt x="202" y="220"/>
                  </a:moveTo>
                  <a:lnTo>
                    <a:pt x="207" y="209"/>
                  </a:lnTo>
                  <a:lnTo>
                    <a:pt x="219" y="209"/>
                  </a:lnTo>
                  <a:lnTo>
                    <a:pt x="220" y="231"/>
                  </a:lnTo>
                  <a:lnTo>
                    <a:pt x="202" y="220"/>
                  </a:lnTo>
                  <a:close/>
                  <a:moveTo>
                    <a:pt x="219" y="209"/>
                  </a:moveTo>
                  <a:lnTo>
                    <a:pt x="357" y="203"/>
                  </a:lnTo>
                  <a:lnTo>
                    <a:pt x="359" y="245"/>
                  </a:lnTo>
                  <a:lnTo>
                    <a:pt x="221" y="252"/>
                  </a:lnTo>
                  <a:lnTo>
                    <a:pt x="219" y="209"/>
                  </a:lnTo>
                  <a:close/>
                  <a:moveTo>
                    <a:pt x="357" y="203"/>
                  </a:moveTo>
                  <a:lnTo>
                    <a:pt x="399" y="201"/>
                  </a:lnTo>
                  <a:lnTo>
                    <a:pt x="374" y="236"/>
                  </a:lnTo>
                  <a:lnTo>
                    <a:pt x="358" y="224"/>
                  </a:lnTo>
                  <a:lnTo>
                    <a:pt x="357" y="203"/>
                  </a:lnTo>
                  <a:close/>
                  <a:moveTo>
                    <a:pt x="374" y="236"/>
                  </a:moveTo>
                  <a:lnTo>
                    <a:pt x="312" y="326"/>
                  </a:lnTo>
                  <a:lnTo>
                    <a:pt x="278" y="302"/>
                  </a:lnTo>
                  <a:lnTo>
                    <a:pt x="340" y="212"/>
                  </a:lnTo>
                  <a:lnTo>
                    <a:pt x="374" y="236"/>
                  </a:lnTo>
                  <a:close/>
                  <a:moveTo>
                    <a:pt x="276" y="306"/>
                  </a:moveTo>
                  <a:lnTo>
                    <a:pt x="277" y="304"/>
                  </a:lnTo>
                  <a:lnTo>
                    <a:pt x="278" y="302"/>
                  </a:lnTo>
                  <a:lnTo>
                    <a:pt x="295" y="313"/>
                  </a:lnTo>
                  <a:lnTo>
                    <a:pt x="276" y="306"/>
                  </a:lnTo>
                  <a:close/>
                  <a:moveTo>
                    <a:pt x="314" y="322"/>
                  </a:moveTo>
                  <a:lnTo>
                    <a:pt x="277" y="417"/>
                  </a:lnTo>
                  <a:lnTo>
                    <a:pt x="238" y="401"/>
                  </a:lnTo>
                  <a:lnTo>
                    <a:pt x="276" y="306"/>
                  </a:lnTo>
                  <a:lnTo>
                    <a:pt x="314" y="322"/>
                  </a:lnTo>
                  <a:close/>
                  <a:moveTo>
                    <a:pt x="277" y="417"/>
                  </a:moveTo>
                  <a:lnTo>
                    <a:pt x="275" y="421"/>
                  </a:lnTo>
                  <a:lnTo>
                    <a:pt x="272" y="424"/>
                  </a:lnTo>
                  <a:lnTo>
                    <a:pt x="258" y="410"/>
                  </a:lnTo>
                  <a:lnTo>
                    <a:pt x="277" y="417"/>
                  </a:lnTo>
                  <a:close/>
                  <a:moveTo>
                    <a:pt x="272" y="424"/>
                  </a:moveTo>
                  <a:lnTo>
                    <a:pt x="210" y="489"/>
                  </a:lnTo>
                  <a:lnTo>
                    <a:pt x="180" y="458"/>
                  </a:lnTo>
                  <a:lnTo>
                    <a:pt x="243" y="395"/>
                  </a:lnTo>
                  <a:lnTo>
                    <a:pt x="272" y="424"/>
                  </a:lnTo>
                  <a:close/>
                  <a:moveTo>
                    <a:pt x="175" y="478"/>
                  </a:moveTo>
                  <a:lnTo>
                    <a:pt x="172" y="467"/>
                  </a:lnTo>
                  <a:lnTo>
                    <a:pt x="180" y="458"/>
                  </a:lnTo>
                  <a:lnTo>
                    <a:pt x="195" y="473"/>
                  </a:lnTo>
                  <a:lnTo>
                    <a:pt x="175" y="478"/>
                  </a:lnTo>
                  <a:close/>
                  <a:moveTo>
                    <a:pt x="215" y="468"/>
                  </a:moveTo>
                  <a:lnTo>
                    <a:pt x="234" y="545"/>
                  </a:lnTo>
                  <a:lnTo>
                    <a:pt x="193" y="556"/>
                  </a:lnTo>
                  <a:lnTo>
                    <a:pt x="175" y="478"/>
                  </a:lnTo>
                  <a:lnTo>
                    <a:pt x="215" y="468"/>
                  </a:lnTo>
                  <a:close/>
                  <a:moveTo>
                    <a:pt x="234" y="545"/>
                  </a:moveTo>
                  <a:lnTo>
                    <a:pt x="237" y="559"/>
                  </a:lnTo>
                  <a:lnTo>
                    <a:pt x="226" y="567"/>
                  </a:lnTo>
                  <a:lnTo>
                    <a:pt x="214" y="550"/>
                  </a:lnTo>
                  <a:lnTo>
                    <a:pt x="234" y="545"/>
                  </a:lnTo>
                  <a:close/>
                  <a:moveTo>
                    <a:pt x="226" y="567"/>
                  </a:moveTo>
                  <a:lnTo>
                    <a:pt x="146" y="631"/>
                  </a:lnTo>
                  <a:lnTo>
                    <a:pt x="120" y="597"/>
                  </a:lnTo>
                  <a:lnTo>
                    <a:pt x="201" y="533"/>
                  </a:lnTo>
                  <a:lnTo>
                    <a:pt x="226" y="567"/>
                  </a:lnTo>
                  <a:close/>
                  <a:moveTo>
                    <a:pt x="112" y="612"/>
                  </a:moveTo>
                  <a:lnTo>
                    <a:pt x="113" y="602"/>
                  </a:lnTo>
                  <a:lnTo>
                    <a:pt x="120" y="597"/>
                  </a:lnTo>
                  <a:lnTo>
                    <a:pt x="132" y="614"/>
                  </a:lnTo>
                  <a:lnTo>
                    <a:pt x="112" y="612"/>
                  </a:lnTo>
                  <a:close/>
                  <a:moveTo>
                    <a:pt x="153" y="617"/>
                  </a:moveTo>
                  <a:lnTo>
                    <a:pt x="134" y="764"/>
                  </a:lnTo>
                  <a:lnTo>
                    <a:pt x="93" y="758"/>
                  </a:lnTo>
                  <a:lnTo>
                    <a:pt x="112" y="612"/>
                  </a:lnTo>
                  <a:lnTo>
                    <a:pt x="153" y="617"/>
                  </a:lnTo>
                  <a:close/>
                  <a:moveTo>
                    <a:pt x="121" y="781"/>
                  </a:moveTo>
                  <a:lnTo>
                    <a:pt x="89" y="793"/>
                  </a:lnTo>
                  <a:lnTo>
                    <a:pt x="93" y="758"/>
                  </a:lnTo>
                  <a:lnTo>
                    <a:pt x="114" y="761"/>
                  </a:lnTo>
                  <a:lnTo>
                    <a:pt x="121" y="781"/>
                  </a:lnTo>
                  <a:close/>
                  <a:moveTo>
                    <a:pt x="106" y="741"/>
                  </a:moveTo>
                  <a:lnTo>
                    <a:pt x="176" y="716"/>
                  </a:lnTo>
                  <a:lnTo>
                    <a:pt x="189" y="756"/>
                  </a:lnTo>
                  <a:lnTo>
                    <a:pt x="121" y="781"/>
                  </a:lnTo>
                  <a:lnTo>
                    <a:pt x="106" y="741"/>
                  </a:lnTo>
                  <a:close/>
                  <a:moveTo>
                    <a:pt x="202" y="744"/>
                  </a:moveTo>
                  <a:lnTo>
                    <a:pt x="197" y="753"/>
                  </a:lnTo>
                  <a:lnTo>
                    <a:pt x="189" y="756"/>
                  </a:lnTo>
                  <a:lnTo>
                    <a:pt x="183" y="736"/>
                  </a:lnTo>
                  <a:lnTo>
                    <a:pt x="202" y="744"/>
                  </a:lnTo>
                  <a:close/>
                  <a:moveTo>
                    <a:pt x="163" y="726"/>
                  </a:moveTo>
                  <a:lnTo>
                    <a:pt x="214" y="618"/>
                  </a:lnTo>
                  <a:lnTo>
                    <a:pt x="251" y="636"/>
                  </a:lnTo>
                  <a:lnTo>
                    <a:pt x="202" y="744"/>
                  </a:lnTo>
                  <a:lnTo>
                    <a:pt x="163" y="726"/>
                  </a:lnTo>
                  <a:close/>
                  <a:moveTo>
                    <a:pt x="214" y="618"/>
                  </a:moveTo>
                  <a:lnTo>
                    <a:pt x="215" y="616"/>
                  </a:lnTo>
                  <a:lnTo>
                    <a:pt x="216" y="614"/>
                  </a:lnTo>
                  <a:lnTo>
                    <a:pt x="233" y="627"/>
                  </a:lnTo>
                  <a:lnTo>
                    <a:pt x="214" y="618"/>
                  </a:lnTo>
                  <a:close/>
                  <a:moveTo>
                    <a:pt x="216" y="614"/>
                  </a:moveTo>
                  <a:lnTo>
                    <a:pt x="298" y="511"/>
                  </a:lnTo>
                  <a:lnTo>
                    <a:pt x="330" y="538"/>
                  </a:lnTo>
                  <a:lnTo>
                    <a:pt x="248" y="640"/>
                  </a:lnTo>
                  <a:lnTo>
                    <a:pt x="216" y="614"/>
                  </a:lnTo>
                  <a:close/>
                  <a:moveTo>
                    <a:pt x="333" y="533"/>
                  </a:moveTo>
                  <a:lnTo>
                    <a:pt x="332" y="536"/>
                  </a:lnTo>
                  <a:lnTo>
                    <a:pt x="330" y="538"/>
                  </a:lnTo>
                  <a:lnTo>
                    <a:pt x="313" y="525"/>
                  </a:lnTo>
                  <a:lnTo>
                    <a:pt x="333" y="533"/>
                  </a:lnTo>
                  <a:close/>
                  <a:moveTo>
                    <a:pt x="295" y="515"/>
                  </a:moveTo>
                  <a:lnTo>
                    <a:pt x="344" y="401"/>
                  </a:lnTo>
                  <a:lnTo>
                    <a:pt x="383" y="418"/>
                  </a:lnTo>
                  <a:lnTo>
                    <a:pt x="333" y="533"/>
                  </a:lnTo>
                  <a:lnTo>
                    <a:pt x="295" y="515"/>
                  </a:lnTo>
                  <a:close/>
                  <a:moveTo>
                    <a:pt x="383" y="418"/>
                  </a:moveTo>
                  <a:lnTo>
                    <a:pt x="333" y="533"/>
                  </a:lnTo>
                  <a:lnTo>
                    <a:pt x="295" y="515"/>
                  </a:lnTo>
                  <a:lnTo>
                    <a:pt x="344" y="401"/>
                  </a:lnTo>
                  <a:lnTo>
                    <a:pt x="383" y="418"/>
                  </a:lnTo>
                  <a:close/>
                  <a:moveTo>
                    <a:pt x="293" y="522"/>
                  </a:moveTo>
                  <a:lnTo>
                    <a:pt x="294" y="519"/>
                  </a:lnTo>
                  <a:lnTo>
                    <a:pt x="295" y="515"/>
                  </a:lnTo>
                  <a:lnTo>
                    <a:pt x="313" y="525"/>
                  </a:lnTo>
                  <a:lnTo>
                    <a:pt x="293" y="522"/>
                  </a:lnTo>
                  <a:close/>
                  <a:moveTo>
                    <a:pt x="334" y="527"/>
                  </a:moveTo>
                  <a:lnTo>
                    <a:pt x="315" y="687"/>
                  </a:lnTo>
                  <a:lnTo>
                    <a:pt x="274" y="682"/>
                  </a:lnTo>
                  <a:lnTo>
                    <a:pt x="293" y="522"/>
                  </a:lnTo>
                  <a:lnTo>
                    <a:pt x="334" y="527"/>
                  </a:lnTo>
                  <a:close/>
                  <a:moveTo>
                    <a:pt x="274" y="685"/>
                  </a:moveTo>
                  <a:lnTo>
                    <a:pt x="274" y="684"/>
                  </a:lnTo>
                  <a:lnTo>
                    <a:pt x="274" y="682"/>
                  </a:lnTo>
                  <a:lnTo>
                    <a:pt x="295" y="685"/>
                  </a:lnTo>
                  <a:lnTo>
                    <a:pt x="274" y="685"/>
                  </a:lnTo>
                  <a:close/>
                  <a:moveTo>
                    <a:pt x="315" y="685"/>
                  </a:moveTo>
                  <a:lnTo>
                    <a:pt x="315" y="877"/>
                  </a:lnTo>
                  <a:lnTo>
                    <a:pt x="274" y="877"/>
                  </a:lnTo>
                  <a:lnTo>
                    <a:pt x="274" y="685"/>
                  </a:lnTo>
                  <a:lnTo>
                    <a:pt x="315" y="685"/>
                  </a:lnTo>
                  <a:close/>
                  <a:moveTo>
                    <a:pt x="288" y="896"/>
                  </a:moveTo>
                  <a:lnTo>
                    <a:pt x="274" y="890"/>
                  </a:lnTo>
                  <a:lnTo>
                    <a:pt x="274" y="877"/>
                  </a:lnTo>
                  <a:lnTo>
                    <a:pt x="295" y="877"/>
                  </a:lnTo>
                  <a:lnTo>
                    <a:pt x="288" y="896"/>
                  </a:lnTo>
                  <a:close/>
                  <a:moveTo>
                    <a:pt x="303" y="856"/>
                  </a:moveTo>
                  <a:lnTo>
                    <a:pt x="415" y="901"/>
                  </a:lnTo>
                  <a:lnTo>
                    <a:pt x="400" y="941"/>
                  </a:lnTo>
                  <a:lnTo>
                    <a:pt x="288" y="896"/>
                  </a:lnTo>
                  <a:lnTo>
                    <a:pt x="303" y="856"/>
                  </a:lnTo>
                  <a:close/>
                  <a:moveTo>
                    <a:pt x="415" y="901"/>
                  </a:moveTo>
                  <a:lnTo>
                    <a:pt x="417" y="902"/>
                  </a:lnTo>
                  <a:lnTo>
                    <a:pt x="419" y="904"/>
                  </a:lnTo>
                  <a:lnTo>
                    <a:pt x="408" y="921"/>
                  </a:lnTo>
                  <a:lnTo>
                    <a:pt x="415" y="901"/>
                  </a:lnTo>
                  <a:close/>
                  <a:moveTo>
                    <a:pt x="419" y="904"/>
                  </a:moveTo>
                  <a:lnTo>
                    <a:pt x="501" y="961"/>
                  </a:lnTo>
                  <a:lnTo>
                    <a:pt x="477" y="996"/>
                  </a:lnTo>
                  <a:lnTo>
                    <a:pt x="396" y="939"/>
                  </a:lnTo>
                  <a:lnTo>
                    <a:pt x="419" y="904"/>
                  </a:lnTo>
                  <a:close/>
                  <a:moveTo>
                    <a:pt x="501" y="961"/>
                  </a:moveTo>
                  <a:lnTo>
                    <a:pt x="511" y="969"/>
                  </a:lnTo>
                  <a:lnTo>
                    <a:pt x="509" y="981"/>
                  </a:lnTo>
                  <a:lnTo>
                    <a:pt x="488" y="978"/>
                  </a:lnTo>
                  <a:lnTo>
                    <a:pt x="501" y="961"/>
                  </a:lnTo>
                  <a:close/>
                  <a:moveTo>
                    <a:pt x="509" y="981"/>
                  </a:moveTo>
                  <a:lnTo>
                    <a:pt x="497" y="1071"/>
                  </a:lnTo>
                  <a:lnTo>
                    <a:pt x="456" y="1065"/>
                  </a:lnTo>
                  <a:lnTo>
                    <a:pt x="469" y="976"/>
                  </a:lnTo>
                  <a:lnTo>
                    <a:pt x="509" y="981"/>
                  </a:lnTo>
                  <a:close/>
                  <a:moveTo>
                    <a:pt x="497" y="1071"/>
                  </a:moveTo>
                  <a:lnTo>
                    <a:pt x="496" y="1078"/>
                  </a:lnTo>
                  <a:lnTo>
                    <a:pt x="491" y="1083"/>
                  </a:lnTo>
                  <a:lnTo>
                    <a:pt x="476" y="1068"/>
                  </a:lnTo>
                  <a:lnTo>
                    <a:pt x="497" y="1071"/>
                  </a:lnTo>
                  <a:close/>
                  <a:moveTo>
                    <a:pt x="491" y="1083"/>
                  </a:moveTo>
                  <a:lnTo>
                    <a:pt x="483" y="1091"/>
                  </a:lnTo>
                  <a:lnTo>
                    <a:pt x="464" y="1112"/>
                  </a:lnTo>
                  <a:lnTo>
                    <a:pt x="435" y="1140"/>
                  </a:lnTo>
                  <a:lnTo>
                    <a:pt x="402" y="1173"/>
                  </a:lnTo>
                  <a:lnTo>
                    <a:pt x="370" y="1207"/>
                  </a:lnTo>
                  <a:lnTo>
                    <a:pt x="342" y="1235"/>
                  </a:lnTo>
                  <a:lnTo>
                    <a:pt x="325" y="1255"/>
                  </a:lnTo>
                  <a:lnTo>
                    <a:pt x="320" y="1262"/>
                  </a:lnTo>
                  <a:lnTo>
                    <a:pt x="332" y="1302"/>
                  </a:lnTo>
                  <a:lnTo>
                    <a:pt x="320" y="1306"/>
                  </a:lnTo>
                  <a:lnTo>
                    <a:pt x="309" y="1308"/>
                  </a:lnTo>
                  <a:lnTo>
                    <a:pt x="301" y="1307"/>
                  </a:lnTo>
                  <a:lnTo>
                    <a:pt x="295" y="1306"/>
                  </a:lnTo>
                  <a:lnTo>
                    <a:pt x="291" y="1301"/>
                  </a:lnTo>
                  <a:lnTo>
                    <a:pt x="289" y="1297"/>
                  </a:lnTo>
                  <a:lnTo>
                    <a:pt x="289" y="1291"/>
                  </a:lnTo>
                  <a:lnTo>
                    <a:pt x="290" y="1283"/>
                  </a:lnTo>
                  <a:lnTo>
                    <a:pt x="293" y="1275"/>
                  </a:lnTo>
                  <a:lnTo>
                    <a:pt x="296" y="1265"/>
                  </a:lnTo>
                  <a:lnTo>
                    <a:pt x="301" y="1256"/>
                  </a:lnTo>
                  <a:lnTo>
                    <a:pt x="307" y="1244"/>
                  </a:lnTo>
                  <a:lnTo>
                    <a:pt x="323" y="1221"/>
                  </a:lnTo>
                  <a:lnTo>
                    <a:pt x="341" y="1195"/>
                  </a:lnTo>
                  <a:lnTo>
                    <a:pt x="361" y="1170"/>
                  </a:lnTo>
                  <a:lnTo>
                    <a:pt x="381" y="1146"/>
                  </a:lnTo>
                  <a:lnTo>
                    <a:pt x="401" y="1121"/>
                  </a:lnTo>
                  <a:lnTo>
                    <a:pt x="420" y="1099"/>
                  </a:lnTo>
                  <a:lnTo>
                    <a:pt x="449" y="1066"/>
                  </a:lnTo>
                  <a:lnTo>
                    <a:pt x="461" y="1053"/>
                  </a:lnTo>
                  <a:lnTo>
                    <a:pt x="491" y="1083"/>
                  </a:lnTo>
                  <a:close/>
                  <a:moveTo>
                    <a:pt x="320" y="1262"/>
                  </a:moveTo>
                  <a:lnTo>
                    <a:pt x="324" y="1260"/>
                  </a:lnTo>
                  <a:lnTo>
                    <a:pt x="329" y="1257"/>
                  </a:lnTo>
                  <a:lnTo>
                    <a:pt x="333" y="1254"/>
                  </a:lnTo>
                  <a:lnTo>
                    <a:pt x="337" y="1249"/>
                  </a:lnTo>
                  <a:lnTo>
                    <a:pt x="346" y="1238"/>
                  </a:lnTo>
                  <a:lnTo>
                    <a:pt x="353" y="1225"/>
                  </a:lnTo>
                  <a:lnTo>
                    <a:pt x="368" y="1193"/>
                  </a:lnTo>
                  <a:lnTo>
                    <a:pt x="383" y="1158"/>
                  </a:lnTo>
                  <a:lnTo>
                    <a:pt x="421" y="1174"/>
                  </a:lnTo>
                  <a:lnTo>
                    <a:pt x="413" y="1195"/>
                  </a:lnTo>
                  <a:lnTo>
                    <a:pt x="403" y="1217"/>
                  </a:lnTo>
                  <a:lnTo>
                    <a:pt x="394" y="1236"/>
                  </a:lnTo>
                  <a:lnTo>
                    <a:pt x="384" y="1255"/>
                  </a:lnTo>
                  <a:lnTo>
                    <a:pt x="379" y="1263"/>
                  </a:lnTo>
                  <a:lnTo>
                    <a:pt x="373" y="1271"/>
                  </a:lnTo>
                  <a:lnTo>
                    <a:pt x="367" y="1278"/>
                  </a:lnTo>
                  <a:lnTo>
                    <a:pt x="361" y="1284"/>
                  </a:lnTo>
                  <a:lnTo>
                    <a:pt x="354" y="1291"/>
                  </a:lnTo>
                  <a:lnTo>
                    <a:pt x="348" y="1295"/>
                  </a:lnTo>
                  <a:lnTo>
                    <a:pt x="339" y="1299"/>
                  </a:lnTo>
                  <a:lnTo>
                    <a:pt x="332" y="1302"/>
                  </a:lnTo>
                  <a:lnTo>
                    <a:pt x="320" y="1262"/>
                  </a:lnTo>
                  <a:close/>
                  <a:moveTo>
                    <a:pt x="383" y="1158"/>
                  </a:moveTo>
                  <a:lnTo>
                    <a:pt x="392" y="1135"/>
                  </a:lnTo>
                  <a:lnTo>
                    <a:pt x="401" y="1114"/>
                  </a:lnTo>
                  <a:lnTo>
                    <a:pt x="412" y="1094"/>
                  </a:lnTo>
                  <a:lnTo>
                    <a:pt x="423" y="1076"/>
                  </a:lnTo>
                  <a:lnTo>
                    <a:pt x="428" y="1068"/>
                  </a:lnTo>
                  <a:lnTo>
                    <a:pt x="435" y="1062"/>
                  </a:lnTo>
                  <a:lnTo>
                    <a:pt x="441" y="1057"/>
                  </a:lnTo>
                  <a:lnTo>
                    <a:pt x="448" y="1051"/>
                  </a:lnTo>
                  <a:lnTo>
                    <a:pt x="455" y="1048"/>
                  </a:lnTo>
                  <a:lnTo>
                    <a:pt x="464" y="1047"/>
                  </a:lnTo>
                  <a:lnTo>
                    <a:pt x="472" y="1046"/>
                  </a:lnTo>
                  <a:lnTo>
                    <a:pt x="480" y="1047"/>
                  </a:lnTo>
                  <a:lnTo>
                    <a:pt x="472" y="1089"/>
                  </a:lnTo>
                  <a:lnTo>
                    <a:pt x="470" y="1089"/>
                  </a:lnTo>
                  <a:lnTo>
                    <a:pt x="467" y="1091"/>
                  </a:lnTo>
                  <a:lnTo>
                    <a:pt x="464" y="1092"/>
                  </a:lnTo>
                  <a:lnTo>
                    <a:pt x="460" y="1095"/>
                  </a:lnTo>
                  <a:lnTo>
                    <a:pt x="454" y="1103"/>
                  </a:lnTo>
                  <a:lnTo>
                    <a:pt x="448" y="1114"/>
                  </a:lnTo>
                  <a:lnTo>
                    <a:pt x="435" y="1141"/>
                  </a:lnTo>
                  <a:lnTo>
                    <a:pt x="421" y="1174"/>
                  </a:lnTo>
                  <a:lnTo>
                    <a:pt x="383" y="1158"/>
                  </a:lnTo>
                  <a:close/>
                  <a:moveTo>
                    <a:pt x="480" y="1047"/>
                  </a:moveTo>
                  <a:lnTo>
                    <a:pt x="484" y="1048"/>
                  </a:lnTo>
                  <a:lnTo>
                    <a:pt x="489" y="1048"/>
                  </a:lnTo>
                  <a:lnTo>
                    <a:pt x="494" y="1047"/>
                  </a:lnTo>
                  <a:lnTo>
                    <a:pt x="498" y="1046"/>
                  </a:lnTo>
                  <a:lnTo>
                    <a:pt x="506" y="1042"/>
                  </a:lnTo>
                  <a:lnTo>
                    <a:pt x="513" y="1035"/>
                  </a:lnTo>
                  <a:lnTo>
                    <a:pt x="522" y="1028"/>
                  </a:lnTo>
                  <a:lnTo>
                    <a:pt x="529" y="1020"/>
                  </a:lnTo>
                  <a:lnTo>
                    <a:pt x="536" y="1010"/>
                  </a:lnTo>
                  <a:lnTo>
                    <a:pt x="542" y="999"/>
                  </a:lnTo>
                  <a:lnTo>
                    <a:pt x="554" y="980"/>
                  </a:lnTo>
                  <a:lnTo>
                    <a:pt x="562" y="962"/>
                  </a:lnTo>
                  <a:lnTo>
                    <a:pt x="568" y="950"/>
                  </a:lnTo>
                  <a:lnTo>
                    <a:pt x="570" y="945"/>
                  </a:lnTo>
                  <a:lnTo>
                    <a:pt x="608" y="961"/>
                  </a:lnTo>
                  <a:lnTo>
                    <a:pt x="605" y="968"/>
                  </a:lnTo>
                  <a:lnTo>
                    <a:pt x="598" y="984"/>
                  </a:lnTo>
                  <a:lnTo>
                    <a:pt x="593" y="994"/>
                  </a:lnTo>
                  <a:lnTo>
                    <a:pt x="586" y="1006"/>
                  </a:lnTo>
                  <a:lnTo>
                    <a:pt x="578" y="1019"/>
                  </a:lnTo>
                  <a:lnTo>
                    <a:pt x="570" y="1031"/>
                  </a:lnTo>
                  <a:lnTo>
                    <a:pt x="561" y="1044"/>
                  </a:lnTo>
                  <a:lnTo>
                    <a:pt x="551" y="1056"/>
                  </a:lnTo>
                  <a:lnTo>
                    <a:pt x="539" y="1067"/>
                  </a:lnTo>
                  <a:lnTo>
                    <a:pt x="527" y="1076"/>
                  </a:lnTo>
                  <a:lnTo>
                    <a:pt x="520" y="1080"/>
                  </a:lnTo>
                  <a:lnTo>
                    <a:pt x="514" y="1083"/>
                  </a:lnTo>
                  <a:lnTo>
                    <a:pt x="508" y="1086"/>
                  </a:lnTo>
                  <a:lnTo>
                    <a:pt x="501" y="1088"/>
                  </a:lnTo>
                  <a:lnTo>
                    <a:pt x="494" y="1089"/>
                  </a:lnTo>
                  <a:lnTo>
                    <a:pt x="487" y="1091"/>
                  </a:lnTo>
                  <a:lnTo>
                    <a:pt x="480" y="1091"/>
                  </a:lnTo>
                  <a:lnTo>
                    <a:pt x="472" y="1089"/>
                  </a:lnTo>
                  <a:lnTo>
                    <a:pt x="480" y="1047"/>
                  </a:lnTo>
                  <a:close/>
                  <a:moveTo>
                    <a:pt x="592" y="932"/>
                  </a:moveTo>
                  <a:lnTo>
                    <a:pt x="618" y="937"/>
                  </a:lnTo>
                  <a:lnTo>
                    <a:pt x="608" y="961"/>
                  </a:lnTo>
                  <a:lnTo>
                    <a:pt x="589" y="953"/>
                  </a:lnTo>
                  <a:lnTo>
                    <a:pt x="592" y="932"/>
                  </a:lnTo>
                  <a:close/>
                  <a:moveTo>
                    <a:pt x="586" y="974"/>
                  </a:moveTo>
                  <a:lnTo>
                    <a:pt x="405" y="942"/>
                  </a:lnTo>
                  <a:lnTo>
                    <a:pt x="411" y="900"/>
                  </a:lnTo>
                  <a:lnTo>
                    <a:pt x="592" y="932"/>
                  </a:lnTo>
                  <a:lnTo>
                    <a:pt x="586" y="974"/>
                  </a:lnTo>
                  <a:close/>
                  <a:moveTo>
                    <a:pt x="405" y="942"/>
                  </a:moveTo>
                  <a:lnTo>
                    <a:pt x="396" y="941"/>
                  </a:lnTo>
                  <a:lnTo>
                    <a:pt x="391" y="935"/>
                  </a:lnTo>
                  <a:lnTo>
                    <a:pt x="408" y="921"/>
                  </a:lnTo>
                  <a:lnTo>
                    <a:pt x="405" y="942"/>
                  </a:lnTo>
                  <a:close/>
                  <a:moveTo>
                    <a:pt x="391" y="935"/>
                  </a:moveTo>
                  <a:lnTo>
                    <a:pt x="279" y="794"/>
                  </a:lnTo>
                  <a:lnTo>
                    <a:pt x="311" y="766"/>
                  </a:lnTo>
                  <a:lnTo>
                    <a:pt x="424" y="907"/>
                  </a:lnTo>
                  <a:lnTo>
                    <a:pt x="391" y="935"/>
                  </a:lnTo>
                  <a:close/>
                  <a:moveTo>
                    <a:pt x="279" y="794"/>
                  </a:moveTo>
                  <a:lnTo>
                    <a:pt x="278" y="793"/>
                  </a:lnTo>
                  <a:lnTo>
                    <a:pt x="277" y="792"/>
                  </a:lnTo>
                  <a:lnTo>
                    <a:pt x="295" y="780"/>
                  </a:lnTo>
                  <a:lnTo>
                    <a:pt x="279" y="794"/>
                  </a:lnTo>
                  <a:close/>
                  <a:moveTo>
                    <a:pt x="277" y="792"/>
                  </a:moveTo>
                  <a:lnTo>
                    <a:pt x="275" y="788"/>
                  </a:lnTo>
                  <a:lnTo>
                    <a:pt x="271" y="779"/>
                  </a:lnTo>
                  <a:lnTo>
                    <a:pt x="268" y="772"/>
                  </a:lnTo>
                  <a:lnTo>
                    <a:pt x="266" y="764"/>
                  </a:lnTo>
                  <a:lnTo>
                    <a:pt x="264" y="756"/>
                  </a:lnTo>
                  <a:lnTo>
                    <a:pt x="263" y="746"/>
                  </a:lnTo>
                  <a:lnTo>
                    <a:pt x="262" y="737"/>
                  </a:lnTo>
                  <a:lnTo>
                    <a:pt x="262" y="727"/>
                  </a:lnTo>
                  <a:lnTo>
                    <a:pt x="264" y="717"/>
                  </a:lnTo>
                  <a:lnTo>
                    <a:pt x="268" y="706"/>
                  </a:lnTo>
                  <a:lnTo>
                    <a:pt x="273" y="696"/>
                  </a:lnTo>
                  <a:lnTo>
                    <a:pt x="280" y="685"/>
                  </a:lnTo>
                  <a:lnTo>
                    <a:pt x="290" y="675"/>
                  </a:lnTo>
                  <a:lnTo>
                    <a:pt x="302" y="666"/>
                  </a:lnTo>
                  <a:lnTo>
                    <a:pt x="325" y="701"/>
                  </a:lnTo>
                  <a:lnTo>
                    <a:pt x="319" y="706"/>
                  </a:lnTo>
                  <a:lnTo>
                    <a:pt x="313" y="711"/>
                  </a:lnTo>
                  <a:lnTo>
                    <a:pt x="309" y="717"/>
                  </a:lnTo>
                  <a:lnTo>
                    <a:pt x="307" y="723"/>
                  </a:lnTo>
                  <a:lnTo>
                    <a:pt x="305" y="728"/>
                  </a:lnTo>
                  <a:lnTo>
                    <a:pt x="304" y="734"/>
                  </a:lnTo>
                  <a:lnTo>
                    <a:pt x="304" y="740"/>
                  </a:lnTo>
                  <a:lnTo>
                    <a:pt x="304" y="745"/>
                  </a:lnTo>
                  <a:lnTo>
                    <a:pt x="306" y="755"/>
                  </a:lnTo>
                  <a:lnTo>
                    <a:pt x="309" y="762"/>
                  </a:lnTo>
                  <a:lnTo>
                    <a:pt x="311" y="768"/>
                  </a:lnTo>
                  <a:lnTo>
                    <a:pt x="312" y="770"/>
                  </a:lnTo>
                  <a:lnTo>
                    <a:pt x="277" y="792"/>
                  </a:lnTo>
                  <a:close/>
                  <a:moveTo>
                    <a:pt x="302" y="666"/>
                  </a:moveTo>
                  <a:lnTo>
                    <a:pt x="312" y="657"/>
                  </a:lnTo>
                  <a:lnTo>
                    <a:pt x="322" y="648"/>
                  </a:lnTo>
                  <a:lnTo>
                    <a:pt x="331" y="635"/>
                  </a:lnTo>
                  <a:lnTo>
                    <a:pt x="341" y="620"/>
                  </a:lnTo>
                  <a:lnTo>
                    <a:pt x="351" y="604"/>
                  </a:lnTo>
                  <a:lnTo>
                    <a:pt x="360" y="587"/>
                  </a:lnTo>
                  <a:lnTo>
                    <a:pt x="368" y="571"/>
                  </a:lnTo>
                  <a:lnTo>
                    <a:pt x="377" y="554"/>
                  </a:lnTo>
                  <a:lnTo>
                    <a:pt x="391" y="521"/>
                  </a:lnTo>
                  <a:lnTo>
                    <a:pt x="402" y="492"/>
                  </a:lnTo>
                  <a:lnTo>
                    <a:pt x="411" y="473"/>
                  </a:lnTo>
                  <a:lnTo>
                    <a:pt x="413" y="466"/>
                  </a:lnTo>
                  <a:lnTo>
                    <a:pt x="452" y="481"/>
                  </a:lnTo>
                  <a:lnTo>
                    <a:pt x="449" y="489"/>
                  </a:lnTo>
                  <a:lnTo>
                    <a:pt x="441" y="510"/>
                  </a:lnTo>
                  <a:lnTo>
                    <a:pt x="428" y="540"/>
                  </a:lnTo>
                  <a:lnTo>
                    <a:pt x="412" y="576"/>
                  </a:lnTo>
                  <a:lnTo>
                    <a:pt x="402" y="595"/>
                  </a:lnTo>
                  <a:lnTo>
                    <a:pt x="392" y="614"/>
                  </a:lnTo>
                  <a:lnTo>
                    <a:pt x="382" y="632"/>
                  </a:lnTo>
                  <a:lnTo>
                    <a:pt x="371" y="650"/>
                  </a:lnTo>
                  <a:lnTo>
                    <a:pt x="360" y="666"/>
                  </a:lnTo>
                  <a:lnTo>
                    <a:pt x="349" y="680"/>
                  </a:lnTo>
                  <a:lnTo>
                    <a:pt x="337" y="692"/>
                  </a:lnTo>
                  <a:lnTo>
                    <a:pt x="325" y="701"/>
                  </a:lnTo>
                  <a:lnTo>
                    <a:pt x="302" y="666"/>
                  </a:lnTo>
                  <a:close/>
                  <a:moveTo>
                    <a:pt x="452" y="479"/>
                  </a:moveTo>
                  <a:lnTo>
                    <a:pt x="452" y="481"/>
                  </a:lnTo>
                  <a:lnTo>
                    <a:pt x="432" y="473"/>
                  </a:lnTo>
                  <a:lnTo>
                    <a:pt x="452" y="479"/>
                  </a:lnTo>
                  <a:close/>
                  <a:moveTo>
                    <a:pt x="413" y="468"/>
                  </a:moveTo>
                  <a:lnTo>
                    <a:pt x="444" y="352"/>
                  </a:lnTo>
                  <a:lnTo>
                    <a:pt x="484" y="364"/>
                  </a:lnTo>
                  <a:lnTo>
                    <a:pt x="452" y="479"/>
                  </a:lnTo>
                  <a:lnTo>
                    <a:pt x="413" y="468"/>
                  </a:lnTo>
                  <a:close/>
                  <a:moveTo>
                    <a:pt x="484" y="354"/>
                  </a:moveTo>
                  <a:lnTo>
                    <a:pt x="485" y="360"/>
                  </a:lnTo>
                  <a:lnTo>
                    <a:pt x="484" y="364"/>
                  </a:lnTo>
                  <a:lnTo>
                    <a:pt x="464" y="359"/>
                  </a:lnTo>
                  <a:lnTo>
                    <a:pt x="484" y="354"/>
                  </a:lnTo>
                  <a:close/>
                  <a:moveTo>
                    <a:pt x="444" y="362"/>
                  </a:moveTo>
                  <a:lnTo>
                    <a:pt x="431" y="292"/>
                  </a:lnTo>
                  <a:lnTo>
                    <a:pt x="472" y="285"/>
                  </a:lnTo>
                  <a:lnTo>
                    <a:pt x="484" y="354"/>
                  </a:lnTo>
                  <a:lnTo>
                    <a:pt x="444" y="362"/>
                  </a:lnTo>
                  <a:close/>
                  <a:moveTo>
                    <a:pt x="431" y="292"/>
                  </a:moveTo>
                  <a:lnTo>
                    <a:pt x="429" y="285"/>
                  </a:lnTo>
                  <a:lnTo>
                    <a:pt x="434" y="277"/>
                  </a:lnTo>
                  <a:lnTo>
                    <a:pt x="451" y="288"/>
                  </a:lnTo>
                  <a:lnTo>
                    <a:pt x="431" y="292"/>
                  </a:lnTo>
                  <a:close/>
                  <a:moveTo>
                    <a:pt x="434" y="277"/>
                  </a:moveTo>
                  <a:lnTo>
                    <a:pt x="502" y="150"/>
                  </a:lnTo>
                  <a:lnTo>
                    <a:pt x="538" y="170"/>
                  </a:lnTo>
                  <a:lnTo>
                    <a:pt x="470" y="298"/>
                  </a:lnTo>
                  <a:lnTo>
                    <a:pt x="434" y="277"/>
                  </a:lnTo>
                  <a:close/>
                  <a:moveTo>
                    <a:pt x="502" y="150"/>
                  </a:moveTo>
                  <a:lnTo>
                    <a:pt x="516" y="124"/>
                  </a:lnTo>
                  <a:lnTo>
                    <a:pt x="535" y="146"/>
                  </a:lnTo>
                  <a:lnTo>
                    <a:pt x="520" y="160"/>
                  </a:lnTo>
                  <a:lnTo>
                    <a:pt x="502" y="150"/>
                  </a:lnTo>
                  <a:close/>
                  <a:moveTo>
                    <a:pt x="535" y="146"/>
                  </a:moveTo>
                  <a:lnTo>
                    <a:pt x="673" y="299"/>
                  </a:lnTo>
                  <a:lnTo>
                    <a:pt x="643" y="328"/>
                  </a:lnTo>
                  <a:lnTo>
                    <a:pt x="505" y="174"/>
                  </a:lnTo>
                  <a:lnTo>
                    <a:pt x="535" y="146"/>
                  </a:lnTo>
                  <a:close/>
                  <a:moveTo>
                    <a:pt x="678" y="310"/>
                  </a:moveTo>
                  <a:lnTo>
                    <a:pt x="690" y="381"/>
                  </a:lnTo>
                  <a:lnTo>
                    <a:pt x="643" y="328"/>
                  </a:lnTo>
                  <a:lnTo>
                    <a:pt x="658" y="313"/>
                  </a:lnTo>
                  <a:lnTo>
                    <a:pt x="678" y="310"/>
                  </a:lnTo>
                  <a:close/>
                  <a:moveTo>
                    <a:pt x="637" y="317"/>
                  </a:moveTo>
                  <a:lnTo>
                    <a:pt x="613" y="170"/>
                  </a:lnTo>
                  <a:lnTo>
                    <a:pt x="653" y="163"/>
                  </a:lnTo>
                  <a:lnTo>
                    <a:pt x="678" y="310"/>
                  </a:lnTo>
                  <a:lnTo>
                    <a:pt x="637" y="317"/>
                  </a:lnTo>
                  <a:close/>
                  <a:moveTo>
                    <a:pt x="613" y="170"/>
                  </a:moveTo>
                  <a:lnTo>
                    <a:pt x="610" y="152"/>
                  </a:lnTo>
                  <a:lnTo>
                    <a:pt x="626" y="146"/>
                  </a:lnTo>
                  <a:lnTo>
                    <a:pt x="632" y="166"/>
                  </a:lnTo>
                  <a:lnTo>
                    <a:pt x="613" y="170"/>
                  </a:lnTo>
                  <a:close/>
                  <a:moveTo>
                    <a:pt x="626" y="146"/>
                  </a:moveTo>
                  <a:lnTo>
                    <a:pt x="770" y="95"/>
                  </a:lnTo>
                  <a:lnTo>
                    <a:pt x="783" y="135"/>
                  </a:lnTo>
                  <a:lnTo>
                    <a:pt x="640" y="186"/>
                  </a:lnTo>
                  <a:lnTo>
                    <a:pt x="626" y="146"/>
                  </a:lnTo>
                  <a:close/>
                  <a:moveTo>
                    <a:pt x="770" y="95"/>
                  </a:moveTo>
                  <a:lnTo>
                    <a:pt x="774" y="94"/>
                  </a:lnTo>
                  <a:lnTo>
                    <a:pt x="778" y="94"/>
                  </a:lnTo>
                  <a:lnTo>
                    <a:pt x="776" y="115"/>
                  </a:lnTo>
                  <a:lnTo>
                    <a:pt x="770" y="95"/>
                  </a:lnTo>
                  <a:close/>
                  <a:moveTo>
                    <a:pt x="778" y="94"/>
                  </a:moveTo>
                  <a:lnTo>
                    <a:pt x="841" y="100"/>
                  </a:lnTo>
                  <a:lnTo>
                    <a:pt x="837" y="143"/>
                  </a:lnTo>
                  <a:lnTo>
                    <a:pt x="774" y="136"/>
                  </a:lnTo>
                  <a:lnTo>
                    <a:pt x="778" y="94"/>
                  </a:lnTo>
                  <a:close/>
                  <a:moveTo>
                    <a:pt x="860" y="121"/>
                  </a:moveTo>
                  <a:lnTo>
                    <a:pt x="860" y="145"/>
                  </a:lnTo>
                  <a:lnTo>
                    <a:pt x="837" y="143"/>
                  </a:lnTo>
                  <a:lnTo>
                    <a:pt x="839" y="121"/>
                  </a:lnTo>
                  <a:lnTo>
                    <a:pt x="860" y="121"/>
                  </a:lnTo>
                  <a:close/>
                  <a:moveTo>
                    <a:pt x="819" y="121"/>
                  </a:moveTo>
                  <a:lnTo>
                    <a:pt x="819" y="26"/>
                  </a:lnTo>
                  <a:lnTo>
                    <a:pt x="860" y="26"/>
                  </a:lnTo>
                  <a:lnTo>
                    <a:pt x="860" y="121"/>
                  </a:lnTo>
                  <a:lnTo>
                    <a:pt x="819" y="121"/>
                  </a:lnTo>
                  <a:close/>
                  <a:moveTo>
                    <a:pt x="834" y="5"/>
                  </a:moveTo>
                  <a:lnTo>
                    <a:pt x="860" y="0"/>
                  </a:lnTo>
                  <a:lnTo>
                    <a:pt x="860" y="26"/>
                  </a:lnTo>
                  <a:lnTo>
                    <a:pt x="839" y="26"/>
                  </a:lnTo>
                  <a:lnTo>
                    <a:pt x="834" y="5"/>
                  </a:lnTo>
                  <a:close/>
                  <a:moveTo>
                    <a:pt x="844" y="46"/>
                  </a:moveTo>
                  <a:lnTo>
                    <a:pt x="731" y="72"/>
                  </a:lnTo>
                  <a:lnTo>
                    <a:pt x="722" y="30"/>
                  </a:lnTo>
                  <a:lnTo>
                    <a:pt x="834" y="5"/>
                  </a:lnTo>
                  <a:lnTo>
                    <a:pt x="844" y="46"/>
                  </a:lnTo>
                  <a:close/>
                  <a:moveTo>
                    <a:pt x="719" y="31"/>
                  </a:moveTo>
                  <a:lnTo>
                    <a:pt x="720" y="30"/>
                  </a:lnTo>
                  <a:lnTo>
                    <a:pt x="722" y="30"/>
                  </a:lnTo>
                  <a:lnTo>
                    <a:pt x="727" y="52"/>
                  </a:lnTo>
                  <a:lnTo>
                    <a:pt x="719" y="31"/>
                  </a:lnTo>
                  <a:close/>
                  <a:moveTo>
                    <a:pt x="734" y="72"/>
                  </a:moveTo>
                  <a:lnTo>
                    <a:pt x="596" y="123"/>
                  </a:lnTo>
                  <a:lnTo>
                    <a:pt x="582" y="82"/>
                  </a:lnTo>
                  <a:lnTo>
                    <a:pt x="719" y="31"/>
                  </a:lnTo>
                  <a:lnTo>
                    <a:pt x="734" y="72"/>
                  </a:lnTo>
                  <a:close/>
                  <a:moveTo>
                    <a:pt x="596" y="123"/>
                  </a:moveTo>
                  <a:lnTo>
                    <a:pt x="590" y="125"/>
                  </a:lnTo>
                  <a:lnTo>
                    <a:pt x="584" y="124"/>
                  </a:lnTo>
                  <a:lnTo>
                    <a:pt x="589" y="102"/>
                  </a:lnTo>
                  <a:lnTo>
                    <a:pt x="596" y="123"/>
                  </a:lnTo>
                  <a:close/>
                  <a:moveTo>
                    <a:pt x="584" y="124"/>
                  </a:moveTo>
                  <a:lnTo>
                    <a:pt x="484" y="97"/>
                  </a:lnTo>
                  <a:lnTo>
                    <a:pt x="494" y="56"/>
                  </a:lnTo>
                  <a:lnTo>
                    <a:pt x="594" y="81"/>
                  </a:lnTo>
                  <a:lnTo>
                    <a:pt x="584" y="124"/>
                  </a:lnTo>
                  <a:close/>
                  <a:moveTo>
                    <a:pt x="487" y="56"/>
                  </a:moveTo>
                  <a:lnTo>
                    <a:pt x="490" y="56"/>
                  </a:lnTo>
                  <a:lnTo>
                    <a:pt x="494" y="56"/>
                  </a:lnTo>
                  <a:lnTo>
                    <a:pt x="488" y="77"/>
                  </a:lnTo>
                  <a:lnTo>
                    <a:pt x="487" y="56"/>
                  </a:lnTo>
                  <a:close/>
                  <a:moveTo>
                    <a:pt x="490" y="98"/>
                  </a:moveTo>
                  <a:lnTo>
                    <a:pt x="402" y="105"/>
                  </a:lnTo>
                  <a:lnTo>
                    <a:pt x="400" y="62"/>
                  </a:lnTo>
                  <a:lnTo>
                    <a:pt x="487" y="56"/>
                  </a:lnTo>
                  <a:lnTo>
                    <a:pt x="490" y="98"/>
                  </a:lnTo>
                  <a:close/>
                  <a:moveTo>
                    <a:pt x="396" y="62"/>
                  </a:moveTo>
                  <a:lnTo>
                    <a:pt x="398" y="62"/>
                  </a:lnTo>
                  <a:lnTo>
                    <a:pt x="400" y="62"/>
                  </a:lnTo>
                  <a:lnTo>
                    <a:pt x="401" y="83"/>
                  </a:lnTo>
                  <a:lnTo>
                    <a:pt x="396" y="62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3" name="Freeform 34"/>
            <p:cNvSpPr>
              <a:spLocks noEditPoints="1"/>
            </p:cNvSpPr>
            <p:nvPr/>
          </p:nvSpPr>
          <p:spPr bwMode="auto">
            <a:xfrm>
              <a:off x="5122202" y="2087367"/>
              <a:ext cx="118664" cy="210080"/>
            </a:xfrm>
            <a:custGeom>
              <a:avLst/>
              <a:gdLst>
                <a:gd name="T0" fmla="*/ 2147483646 w 260"/>
                <a:gd name="T1" fmla="*/ 0 h 463"/>
                <a:gd name="T2" fmla="*/ 2147483646 w 260"/>
                <a:gd name="T3" fmla="*/ 2147483646 h 463"/>
                <a:gd name="T4" fmla="*/ 2147483646 w 260"/>
                <a:gd name="T5" fmla="*/ 2147483646 h 463"/>
                <a:gd name="T6" fmla="*/ 2147483646 w 260"/>
                <a:gd name="T7" fmla="*/ 2147483646 h 463"/>
                <a:gd name="T8" fmla="*/ 2147483646 w 260"/>
                <a:gd name="T9" fmla="*/ 0 h 463"/>
                <a:gd name="T10" fmla="*/ 2147483646 w 260"/>
                <a:gd name="T11" fmla="*/ 2147483646 h 463"/>
                <a:gd name="T12" fmla="*/ 2147483646 w 260"/>
                <a:gd name="T13" fmla="*/ 2147483646 h 463"/>
                <a:gd name="T14" fmla="*/ 2147483646 w 260"/>
                <a:gd name="T15" fmla="*/ 2147483646 h 463"/>
                <a:gd name="T16" fmla="*/ 2147483646 w 260"/>
                <a:gd name="T17" fmla="*/ 2147483646 h 463"/>
                <a:gd name="T18" fmla="*/ 2147483646 w 260"/>
                <a:gd name="T19" fmla="*/ 2147483646 h 463"/>
                <a:gd name="T20" fmla="*/ 2147483646 w 260"/>
                <a:gd name="T21" fmla="*/ 2147483646 h 463"/>
                <a:gd name="T22" fmla="*/ 2147483646 w 260"/>
                <a:gd name="T23" fmla="*/ 2147483646 h 463"/>
                <a:gd name="T24" fmla="*/ 2147483646 w 260"/>
                <a:gd name="T25" fmla="*/ 2147483646 h 463"/>
                <a:gd name="T26" fmla="*/ 2147483646 w 260"/>
                <a:gd name="T27" fmla="*/ 2147483646 h 463"/>
                <a:gd name="T28" fmla="*/ 2147483646 w 260"/>
                <a:gd name="T29" fmla="*/ 2147483646 h 463"/>
                <a:gd name="T30" fmla="*/ 2147483646 w 260"/>
                <a:gd name="T31" fmla="*/ 2147483646 h 463"/>
                <a:gd name="T32" fmla="*/ 2147483646 w 260"/>
                <a:gd name="T33" fmla="*/ 2147483646 h 463"/>
                <a:gd name="T34" fmla="*/ 2147483646 w 260"/>
                <a:gd name="T35" fmla="*/ 2147483646 h 463"/>
                <a:gd name="T36" fmla="*/ 2147483646 w 260"/>
                <a:gd name="T37" fmla="*/ 2147483646 h 463"/>
                <a:gd name="T38" fmla="*/ 2147483646 w 260"/>
                <a:gd name="T39" fmla="*/ 2147483646 h 463"/>
                <a:gd name="T40" fmla="*/ 2147483646 w 260"/>
                <a:gd name="T41" fmla="*/ 2147483646 h 463"/>
                <a:gd name="T42" fmla="*/ 2147483646 w 260"/>
                <a:gd name="T43" fmla="*/ 2147483646 h 463"/>
                <a:gd name="T44" fmla="*/ 2147483646 w 260"/>
                <a:gd name="T45" fmla="*/ 2147483646 h 463"/>
                <a:gd name="T46" fmla="*/ 2147483646 w 260"/>
                <a:gd name="T47" fmla="*/ 2147483646 h 463"/>
                <a:gd name="T48" fmla="*/ 2147483646 w 260"/>
                <a:gd name="T49" fmla="*/ 2147483646 h 463"/>
                <a:gd name="T50" fmla="*/ 2147483646 w 260"/>
                <a:gd name="T51" fmla="*/ 2147483646 h 463"/>
                <a:gd name="T52" fmla="*/ 2147483646 w 260"/>
                <a:gd name="T53" fmla="*/ 2147483646 h 463"/>
                <a:gd name="T54" fmla="*/ 2147483646 w 260"/>
                <a:gd name="T55" fmla="*/ 2147483646 h 463"/>
                <a:gd name="T56" fmla="*/ 2147483646 w 260"/>
                <a:gd name="T57" fmla="*/ 2147483646 h 463"/>
                <a:gd name="T58" fmla="*/ 2147483646 w 260"/>
                <a:gd name="T59" fmla="*/ 2147483646 h 463"/>
                <a:gd name="T60" fmla="*/ 2147483646 w 260"/>
                <a:gd name="T61" fmla="*/ 2147483646 h 463"/>
                <a:gd name="T62" fmla="*/ 2147483646 w 260"/>
                <a:gd name="T63" fmla="*/ 2147483646 h 463"/>
                <a:gd name="T64" fmla="*/ 2147483646 w 260"/>
                <a:gd name="T65" fmla="*/ 2147483646 h 463"/>
                <a:gd name="T66" fmla="*/ 2147483646 w 260"/>
                <a:gd name="T67" fmla="*/ 2147483646 h 463"/>
                <a:gd name="T68" fmla="*/ 2147483646 w 260"/>
                <a:gd name="T69" fmla="*/ 2147483646 h 463"/>
                <a:gd name="T70" fmla="*/ 2147483646 w 260"/>
                <a:gd name="T71" fmla="*/ 2147483646 h 463"/>
                <a:gd name="T72" fmla="*/ 2147483646 w 260"/>
                <a:gd name="T73" fmla="*/ 2147483646 h 463"/>
                <a:gd name="T74" fmla="*/ 2147483646 w 260"/>
                <a:gd name="T75" fmla="*/ 2147483646 h 463"/>
                <a:gd name="T76" fmla="*/ 2147483646 w 260"/>
                <a:gd name="T77" fmla="*/ 2147483646 h 463"/>
                <a:gd name="T78" fmla="*/ 2147483646 w 260"/>
                <a:gd name="T79" fmla="*/ 2147483646 h 463"/>
                <a:gd name="T80" fmla="*/ 2147483646 w 260"/>
                <a:gd name="T81" fmla="*/ 2147483646 h 463"/>
                <a:gd name="T82" fmla="*/ 2147483646 w 260"/>
                <a:gd name="T83" fmla="*/ 2147483646 h 463"/>
                <a:gd name="T84" fmla="*/ 2147483646 w 260"/>
                <a:gd name="T85" fmla="*/ 2147483646 h 463"/>
                <a:gd name="T86" fmla="*/ 2147483646 w 260"/>
                <a:gd name="T87" fmla="*/ 2147483646 h 463"/>
                <a:gd name="T88" fmla="*/ 2147483646 w 260"/>
                <a:gd name="T89" fmla="*/ 2147483646 h 463"/>
                <a:gd name="T90" fmla="*/ 2147483646 w 260"/>
                <a:gd name="T91" fmla="*/ 2147483646 h 463"/>
                <a:gd name="T92" fmla="*/ 2147483646 w 260"/>
                <a:gd name="T93" fmla="*/ 2147483646 h 463"/>
                <a:gd name="T94" fmla="*/ 2147483646 w 260"/>
                <a:gd name="T95" fmla="*/ 2147483646 h 463"/>
                <a:gd name="T96" fmla="*/ 2147483646 w 260"/>
                <a:gd name="T97" fmla="*/ 2147483646 h 463"/>
                <a:gd name="T98" fmla="*/ 2147483646 w 260"/>
                <a:gd name="T99" fmla="*/ 2147483646 h 463"/>
                <a:gd name="T100" fmla="*/ 2147483646 w 260"/>
                <a:gd name="T101" fmla="*/ 2147483646 h 463"/>
                <a:gd name="T102" fmla="*/ 2147483646 w 260"/>
                <a:gd name="T103" fmla="*/ 2147483646 h 463"/>
                <a:gd name="T104" fmla="*/ 0 w 260"/>
                <a:gd name="T105" fmla="*/ 2147483646 h 463"/>
                <a:gd name="T106" fmla="*/ 2147483646 w 260"/>
                <a:gd name="T107" fmla="*/ 2147483646 h 463"/>
                <a:gd name="T108" fmla="*/ 2147483646 w 260"/>
                <a:gd name="T109" fmla="*/ 2147483646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0" h="463">
                  <a:moveTo>
                    <a:pt x="234" y="0"/>
                  </a:moveTo>
                  <a:lnTo>
                    <a:pt x="256" y="126"/>
                  </a:lnTo>
                  <a:lnTo>
                    <a:pt x="216" y="135"/>
                  </a:lnTo>
                  <a:lnTo>
                    <a:pt x="192" y="9"/>
                  </a:lnTo>
                  <a:lnTo>
                    <a:pt x="234" y="0"/>
                  </a:lnTo>
                  <a:close/>
                  <a:moveTo>
                    <a:pt x="256" y="126"/>
                  </a:moveTo>
                  <a:lnTo>
                    <a:pt x="260" y="145"/>
                  </a:lnTo>
                  <a:lnTo>
                    <a:pt x="243" y="151"/>
                  </a:lnTo>
                  <a:lnTo>
                    <a:pt x="237" y="130"/>
                  </a:lnTo>
                  <a:lnTo>
                    <a:pt x="256" y="126"/>
                  </a:lnTo>
                  <a:close/>
                  <a:moveTo>
                    <a:pt x="243" y="151"/>
                  </a:moveTo>
                  <a:lnTo>
                    <a:pt x="169" y="176"/>
                  </a:lnTo>
                  <a:lnTo>
                    <a:pt x="156" y="136"/>
                  </a:lnTo>
                  <a:lnTo>
                    <a:pt x="229" y="110"/>
                  </a:lnTo>
                  <a:lnTo>
                    <a:pt x="243" y="151"/>
                  </a:lnTo>
                  <a:close/>
                  <a:moveTo>
                    <a:pt x="150" y="139"/>
                  </a:moveTo>
                  <a:lnTo>
                    <a:pt x="152" y="137"/>
                  </a:lnTo>
                  <a:lnTo>
                    <a:pt x="156" y="136"/>
                  </a:lnTo>
                  <a:lnTo>
                    <a:pt x="162" y="156"/>
                  </a:lnTo>
                  <a:lnTo>
                    <a:pt x="150" y="139"/>
                  </a:lnTo>
                  <a:close/>
                  <a:moveTo>
                    <a:pt x="176" y="173"/>
                  </a:moveTo>
                  <a:lnTo>
                    <a:pt x="106" y="228"/>
                  </a:lnTo>
                  <a:lnTo>
                    <a:pt x="80" y="195"/>
                  </a:lnTo>
                  <a:lnTo>
                    <a:pt x="150" y="139"/>
                  </a:lnTo>
                  <a:lnTo>
                    <a:pt x="176" y="173"/>
                  </a:lnTo>
                  <a:close/>
                  <a:moveTo>
                    <a:pt x="73" y="216"/>
                  </a:moveTo>
                  <a:lnTo>
                    <a:pt x="70" y="203"/>
                  </a:lnTo>
                  <a:lnTo>
                    <a:pt x="80" y="195"/>
                  </a:lnTo>
                  <a:lnTo>
                    <a:pt x="94" y="211"/>
                  </a:lnTo>
                  <a:lnTo>
                    <a:pt x="73" y="216"/>
                  </a:lnTo>
                  <a:close/>
                  <a:moveTo>
                    <a:pt x="113" y="207"/>
                  </a:moveTo>
                  <a:lnTo>
                    <a:pt x="128" y="272"/>
                  </a:lnTo>
                  <a:lnTo>
                    <a:pt x="88" y="282"/>
                  </a:lnTo>
                  <a:lnTo>
                    <a:pt x="73" y="216"/>
                  </a:lnTo>
                  <a:lnTo>
                    <a:pt x="113" y="207"/>
                  </a:lnTo>
                  <a:close/>
                  <a:moveTo>
                    <a:pt x="128" y="272"/>
                  </a:moveTo>
                  <a:lnTo>
                    <a:pt x="130" y="278"/>
                  </a:lnTo>
                  <a:lnTo>
                    <a:pt x="128" y="283"/>
                  </a:lnTo>
                  <a:lnTo>
                    <a:pt x="108" y="277"/>
                  </a:lnTo>
                  <a:lnTo>
                    <a:pt x="128" y="272"/>
                  </a:lnTo>
                  <a:close/>
                  <a:moveTo>
                    <a:pt x="128" y="283"/>
                  </a:moveTo>
                  <a:lnTo>
                    <a:pt x="94" y="404"/>
                  </a:lnTo>
                  <a:lnTo>
                    <a:pt x="53" y="392"/>
                  </a:lnTo>
                  <a:lnTo>
                    <a:pt x="89" y="271"/>
                  </a:lnTo>
                  <a:lnTo>
                    <a:pt x="128" y="283"/>
                  </a:lnTo>
                  <a:close/>
                  <a:moveTo>
                    <a:pt x="94" y="404"/>
                  </a:moveTo>
                  <a:lnTo>
                    <a:pt x="92" y="411"/>
                  </a:lnTo>
                  <a:lnTo>
                    <a:pt x="87" y="415"/>
                  </a:lnTo>
                  <a:lnTo>
                    <a:pt x="73" y="398"/>
                  </a:lnTo>
                  <a:lnTo>
                    <a:pt x="94" y="404"/>
                  </a:lnTo>
                  <a:close/>
                  <a:moveTo>
                    <a:pt x="87" y="415"/>
                  </a:moveTo>
                  <a:lnTo>
                    <a:pt x="25" y="463"/>
                  </a:lnTo>
                  <a:lnTo>
                    <a:pt x="0" y="429"/>
                  </a:lnTo>
                  <a:lnTo>
                    <a:pt x="61" y="381"/>
                  </a:lnTo>
                  <a:lnTo>
                    <a:pt x="87" y="415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" name="Freeform 35"/>
            <p:cNvSpPr>
              <a:spLocks noEditPoints="1"/>
            </p:cNvSpPr>
            <p:nvPr/>
          </p:nvSpPr>
          <p:spPr bwMode="auto">
            <a:xfrm>
              <a:off x="6075599" y="2191043"/>
              <a:ext cx="106388" cy="275559"/>
            </a:xfrm>
            <a:custGeom>
              <a:avLst/>
              <a:gdLst>
                <a:gd name="T0" fmla="*/ 2147483646 w 236"/>
                <a:gd name="T1" fmla="*/ 0 h 607"/>
                <a:gd name="T2" fmla="*/ 2147483646 w 236"/>
                <a:gd name="T3" fmla="*/ 2147483646 h 607"/>
                <a:gd name="T4" fmla="*/ 2147483646 w 236"/>
                <a:gd name="T5" fmla="*/ 2147483646 h 607"/>
                <a:gd name="T6" fmla="*/ 0 w 236"/>
                <a:gd name="T7" fmla="*/ 2147483646 h 607"/>
                <a:gd name="T8" fmla="*/ 2147483646 w 236"/>
                <a:gd name="T9" fmla="*/ 0 h 607"/>
                <a:gd name="T10" fmla="*/ 2147483646 w 236"/>
                <a:gd name="T11" fmla="*/ 2147483646 h 607"/>
                <a:gd name="T12" fmla="*/ 2147483646 w 236"/>
                <a:gd name="T13" fmla="*/ 2147483646 h 607"/>
                <a:gd name="T14" fmla="*/ 2147483646 w 236"/>
                <a:gd name="T15" fmla="*/ 2147483646 h 607"/>
                <a:gd name="T16" fmla="*/ 2147483646 w 236"/>
                <a:gd name="T17" fmla="*/ 2147483646 h 607"/>
                <a:gd name="T18" fmla="*/ 2147483646 w 236"/>
                <a:gd name="T19" fmla="*/ 2147483646 h 607"/>
                <a:gd name="T20" fmla="*/ 2147483646 w 236"/>
                <a:gd name="T21" fmla="*/ 2147483646 h 607"/>
                <a:gd name="T22" fmla="*/ 2147483646 w 236"/>
                <a:gd name="T23" fmla="*/ 2147483646 h 607"/>
                <a:gd name="T24" fmla="*/ 2147483646 w 236"/>
                <a:gd name="T25" fmla="*/ 2147483646 h 607"/>
                <a:gd name="T26" fmla="*/ 2147483646 w 236"/>
                <a:gd name="T27" fmla="*/ 2147483646 h 607"/>
                <a:gd name="T28" fmla="*/ 2147483646 w 236"/>
                <a:gd name="T29" fmla="*/ 2147483646 h 607"/>
                <a:gd name="T30" fmla="*/ 2147483646 w 236"/>
                <a:gd name="T31" fmla="*/ 2147483646 h 607"/>
                <a:gd name="T32" fmla="*/ 2147483646 w 236"/>
                <a:gd name="T33" fmla="*/ 2147483646 h 607"/>
                <a:gd name="T34" fmla="*/ 2147483646 w 236"/>
                <a:gd name="T35" fmla="*/ 2147483646 h 607"/>
                <a:gd name="T36" fmla="*/ 2147483646 w 236"/>
                <a:gd name="T37" fmla="*/ 2147483646 h 607"/>
                <a:gd name="T38" fmla="*/ 2147483646 w 236"/>
                <a:gd name="T39" fmla="*/ 2147483646 h 607"/>
                <a:gd name="T40" fmla="*/ 2147483646 w 236"/>
                <a:gd name="T41" fmla="*/ 2147483646 h 607"/>
                <a:gd name="T42" fmla="*/ 2147483646 w 236"/>
                <a:gd name="T43" fmla="*/ 2147483646 h 607"/>
                <a:gd name="T44" fmla="*/ 2147483646 w 236"/>
                <a:gd name="T45" fmla="*/ 2147483646 h 607"/>
                <a:gd name="T46" fmla="*/ 2147483646 w 236"/>
                <a:gd name="T47" fmla="*/ 2147483646 h 607"/>
                <a:gd name="T48" fmla="*/ 2147483646 w 236"/>
                <a:gd name="T49" fmla="*/ 2147483646 h 607"/>
                <a:gd name="T50" fmla="*/ 2147483646 w 236"/>
                <a:gd name="T51" fmla="*/ 2147483646 h 607"/>
                <a:gd name="T52" fmla="*/ 2147483646 w 236"/>
                <a:gd name="T53" fmla="*/ 2147483646 h 607"/>
                <a:gd name="T54" fmla="*/ 2147483646 w 236"/>
                <a:gd name="T55" fmla="*/ 2147483646 h 607"/>
                <a:gd name="T56" fmla="*/ 2147483646 w 236"/>
                <a:gd name="T57" fmla="*/ 2147483646 h 607"/>
                <a:gd name="T58" fmla="*/ 2147483646 w 236"/>
                <a:gd name="T59" fmla="*/ 2147483646 h 607"/>
                <a:gd name="T60" fmla="*/ 2147483646 w 236"/>
                <a:gd name="T61" fmla="*/ 2147483646 h 607"/>
                <a:gd name="T62" fmla="*/ 2147483646 w 236"/>
                <a:gd name="T63" fmla="*/ 2147483646 h 607"/>
                <a:gd name="T64" fmla="*/ 2147483646 w 236"/>
                <a:gd name="T65" fmla="*/ 2147483646 h 607"/>
                <a:gd name="T66" fmla="*/ 2147483646 w 236"/>
                <a:gd name="T67" fmla="*/ 2147483646 h 607"/>
                <a:gd name="T68" fmla="*/ 2147483646 w 236"/>
                <a:gd name="T69" fmla="*/ 2147483646 h 607"/>
                <a:gd name="T70" fmla="*/ 2147483646 w 236"/>
                <a:gd name="T71" fmla="*/ 2147483646 h 607"/>
                <a:gd name="T72" fmla="*/ 2147483646 w 236"/>
                <a:gd name="T73" fmla="*/ 2147483646 h 607"/>
                <a:gd name="T74" fmla="*/ 2147483646 w 236"/>
                <a:gd name="T75" fmla="*/ 2147483646 h 607"/>
                <a:gd name="T76" fmla="*/ 2147483646 w 236"/>
                <a:gd name="T77" fmla="*/ 2147483646 h 607"/>
                <a:gd name="T78" fmla="*/ 2147483646 w 236"/>
                <a:gd name="T79" fmla="*/ 2147483646 h 607"/>
                <a:gd name="T80" fmla="*/ 2147483646 w 236"/>
                <a:gd name="T81" fmla="*/ 2147483646 h 607"/>
                <a:gd name="T82" fmla="*/ 2147483646 w 236"/>
                <a:gd name="T83" fmla="*/ 2147483646 h 607"/>
                <a:gd name="T84" fmla="*/ 2147483646 w 236"/>
                <a:gd name="T85" fmla="*/ 2147483646 h 607"/>
                <a:gd name="T86" fmla="*/ 2147483646 w 236"/>
                <a:gd name="T87" fmla="*/ 2147483646 h 607"/>
                <a:gd name="T88" fmla="*/ 2147483646 w 236"/>
                <a:gd name="T89" fmla="*/ 2147483646 h 6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" h="607">
                  <a:moveTo>
                    <a:pt x="31" y="0"/>
                  </a:moveTo>
                  <a:lnTo>
                    <a:pt x="96" y="76"/>
                  </a:lnTo>
                  <a:lnTo>
                    <a:pt x="65" y="105"/>
                  </a:lnTo>
                  <a:lnTo>
                    <a:pt x="0" y="27"/>
                  </a:lnTo>
                  <a:lnTo>
                    <a:pt x="31" y="0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5" y="105"/>
                  </a:lnTo>
                  <a:lnTo>
                    <a:pt x="81" y="91"/>
                  </a:lnTo>
                  <a:lnTo>
                    <a:pt x="66" y="106"/>
                  </a:lnTo>
                  <a:close/>
                  <a:moveTo>
                    <a:pt x="95" y="75"/>
                  </a:moveTo>
                  <a:lnTo>
                    <a:pt x="183" y="161"/>
                  </a:lnTo>
                  <a:lnTo>
                    <a:pt x="155" y="191"/>
                  </a:lnTo>
                  <a:lnTo>
                    <a:pt x="66" y="106"/>
                  </a:lnTo>
                  <a:lnTo>
                    <a:pt x="95" y="75"/>
                  </a:lnTo>
                  <a:close/>
                  <a:moveTo>
                    <a:pt x="183" y="161"/>
                  </a:moveTo>
                  <a:lnTo>
                    <a:pt x="188" y="164"/>
                  </a:lnTo>
                  <a:lnTo>
                    <a:pt x="189" y="169"/>
                  </a:lnTo>
                  <a:lnTo>
                    <a:pt x="170" y="177"/>
                  </a:lnTo>
                  <a:lnTo>
                    <a:pt x="183" y="161"/>
                  </a:lnTo>
                  <a:close/>
                  <a:moveTo>
                    <a:pt x="189" y="169"/>
                  </a:moveTo>
                  <a:lnTo>
                    <a:pt x="233" y="290"/>
                  </a:lnTo>
                  <a:lnTo>
                    <a:pt x="195" y="305"/>
                  </a:lnTo>
                  <a:lnTo>
                    <a:pt x="150" y="184"/>
                  </a:lnTo>
                  <a:lnTo>
                    <a:pt x="189" y="169"/>
                  </a:lnTo>
                  <a:close/>
                  <a:moveTo>
                    <a:pt x="233" y="290"/>
                  </a:moveTo>
                  <a:lnTo>
                    <a:pt x="236" y="298"/>
                  </a:lnTo>
                  <a:lnTo>
                    <a:pt x="233" y="306"/>
                  </a:lnTo>
                  <a:lnTo>
                    <a:pt x="214" y="297"/>
                  </a:lnTo>
                  <a:lnTo>
                    <a:pt x="233" y="290"/>
                  </a:lnTo>
                  <a:close/>
                  <a:moveTo>
                    <a:pt x="233" y="306"/>
                  </a:moveTo>
                  <a:lnTo>
                    <a:pt x="189" y="412"/>
                  </a:lnTo>
                  <a:lnTo>
                    <a:pt x="150" y="395"/>
                  </a:lnTo>
                  <a:lnTo>
                    <a:pt x="195" y="289"/>
                  </a:lnTo>
                  <a:lnTo>
                    <a:pt x="233" y="306"/>
                  </a:lnTo>
                  <a:close/>
                  <a:moveTo>
                    <a:pt x="149" y="408"/>
                  </a:moveTo>
                  <a:lnTo>
                    <a:pt x="148" y="401"/>
                  </a:lnTo>
                  <a:lnTo>
                    <a:pt x="150" y="395"/>
                  </a:lnTo>
                  <a:lnTo>
                    <a:pt x="170" y="403"/>
                  </a:lnTo>
                  <a:lnTo>
                    <a:pt x="149" y="408"/>
                  </a:lnTo>
                  <a:close/>
                  <a:moveTo>
                    <a:pt x="190" y="399"/>
                  </a:moveTo>
                  <a:lnTo>
                    <a:pt x="233" y="598"/>
                  </a:lnTo>
                  <a:lnTo>
                    <a:pt x="192" y="607"/>
                  </a:lnTo>
                  <a:lnTo>
                    <a:pt x="149" y="408"/>
                  </a:lnTo>
                  <a:lnTo>
                    <a:pt x="190" y="3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5" name="Freeform 36"/>
            <p:cNvSpPr>
              <a:spLocks noEditPoints="1"/>
            </p:cNvSpPr>
            <p:nvPr/>
          </p:nvSpPr>
          <p:spPr bwMode="auto">
            <a:xfrm>
              <a:off x="5309063" y="2090096"/>
              <a:ext cx="437826" cy="305570"/>
            </a:xfrm>
            <a:custGeom>
              <a:avLst/>
              <a:gdLst>
                <a:gd name="T0" fmla="*/ 2147483646 w 965"/>
                <a:gd name="T1" fmla="*/ 2147483646 h 673"/>
                <a:gd name="T2" fmla="*/ 0 w 965"/>
                <a:gd name="T3" fmla="*/ 2147483646 h 673"/>
                <a:gd name="T4" fmla="*/ 2147483646 w 965"/>
                <a:gd name="T5" fmla="*/ 2147483646 h 673"/>
                <a:gd name="T6" fmla="*/ 2147483646 w 965"/>
                <a:gd name="T7" fmla="*/ 2147483646 h 673"/>
                <a:gd name="T8" fmla="*/ 2147483646 w 965"/>
                <a:gd name="T9" fmla="*/ 2147483646 h 673"/>
                <a:gd name="T10" fmla="*/ 2147483646 w 965"/>
                <a:gd name="T11" fmla="*/ 2147483646 h 673"/>
                <a:gd name="T12" fmla="*/ 2147483646 w 965"/>
                <a:gd name="T13" fmla="*/ 2147483646 h 673"/>
                <a:gd name="T14" fmla="*/ 2147483646 w 965"/>
                <a:gd name="T15" fmla="*/ 2147483646 h 673"/>
                <a:gd name="T16" fmla="*/ 2147483646 w 965"/>
                <a:gd name="T17" fmla="*/ 2147483646 h 673"/>
                <a:gd name="T18" fmla="*/ 2147483646 w 965"/>
                <a:gd name="T19" fmla="*/ 2147483646 h 673"/>
                <a:gd name="T20" fmla="*/ 2147483646 w 965"/>
                <a:gd name="T21" fmla="*/ 2147483646 h 673"/>
                <a:gd name="T22" fmla="*/ 2147483646 w 965"/>
                <a:gd name="T23" fmla="*/ 2147483646 h 673"/>
                <a:gd name="T24" fmla="*/ 2147483646 w 965"/>
                <a:gd name="T25" fmla="*/ 2147483646 h 673"/>
                <a:gd name="T26" fmla="*/ 2147483646 w 965"/>
                <a:gd name="T27" fmla="*/ 2147483646 h 673"/>
                <a:gd name="T28" fmla="*/ 2147483646 w 965"/>
                <a:gd name="T29" fmla="*/ 2147483646 h 673"/>
                <a:gd name="T30" fmla="*/ 2147483646 w 965"/>
                <a:gd name="T31" fmla="*/ 2147483646 h 673"/>
                <a:gd name="T32" fmla="*/ 2147483646 w 965"/>
                <a:gd name="T33" fmla="*/ 2147483646 h 673"/>
                <a:gd name="T34" fmla="*/ 2147483646 w 965"/>
                <a:gd name="T35" fmla="*/ 2147483646 h 673"/>
                <a:gd name="T36" fmla="*/ 2147483646 w 965"/>
                <a:gd name="T37" fmla="*/ 2147483646 h 673"/>
                <a:gd name="T38" fmla="*/ 2147483646 w 965"/>
                <a:gd name="T39" fmla="*/ 2147483646 h 673"/>
                <a:gd name="T40" fmla="*/ 2147483646 w 965"/>
                <a:gd name="T41" fmla="*/ 2147483646 h 673"/>
                <a:gd name="T42" fmla="*/ 2147483646 w 965"/>
                <a:gd name="T43" fmla="*/ 2147483646 h 673"/>
                <a:gd name="T44" fmla="*/ 2147483646 w 965"/>
                <a:gd name="T45" fmla="*/ 2147483646 h 673"/>
                <a:gd name="T46" fmla="*/ 2147483646 w 965"/>
                <a:gd name="T47" fmla="*/ 2147483646 h 673"/>
                <a:gd name="T48" fmla="*/ 2147483646 w 965"/>
                <a:gd name="T49" fmla="*/ 2147483646 h 673"/>
                <a:gd name="T50" fmla="*/ 2147483646 w 965"/>
                <a:gd name="T51" fmla="*/ 2147483646 h 673"/>
                <a:gd name="T52" fmla="*/ 2147483646 w 965"/>
                <a:gd name="T53" fmla="*/ 2147483646 h 673"/>
                <a:gd name="T54" fmla="*/ 2147483646 w 965"/>
                <a:gd name="T55" fmla="*/ 2147483646 h 673"/>
                <a:gd name="T56" fmla="*/ 2147483646 w 965"/>
                <a:gd name="T57" fmla="*/ 2147483646 h 673"/>
                <a:gd name="T58" fmla="*/ 2147483646 w 965"/>
                <a:gd name="T59" fmla="*/ 2147483646 h 673"/>
                <a:gd name="T60" fmla="*/ 2147483646 w 965"/>
                <a:gd name="T61" fmla="*/ 2147483646 h 673"/>
                <a:gd name="T62" fmla="*/ 2147483646 w 965"/>
                <a:gd name="T63" fmla="*/ 2147483646 h 673"/>
                <a:gd name="T64" fmla="*/ 2147483646 w 965"/>
                <a:gd name="T65" fmla="*/ 2147483646 h 673"/>
                <a:gd name="T66" fmla="*/ 2147483646 w 965"/>
                <a:gd name="T67" fmla="*/ 2147483646 h 673"/>
                <a:gd name="T68" fmla="*/ 2147483646 w 965"/>
                <a:gd name="T69" fmla="*/ 2147483646 h 673"/>
                <a:gd name="T70" fmla="*/ 2147483646 w 965"/>
                <a:gd name="T71" fmla="*/ 2147483646 h 673"/>
                <a:gd name="T72" fmla="*/ 2147483646 w 965"/>
                <a:gd name="T73" fmla="*/ 2147483646 h 673"/>
                <a:gd name="T74" fmla="*/ 2147483646 w 965"/>
                <a:gd name="T75" fmla="*/ 2147483646 h 673"/>
                <a:gd name="T76" fmla="*/ 2147483646 w 965"/>
                <a:gd name="T77" fmla="*/ 2147483646 h 673"/>
                <a:gd name="T78" fmla="*/ 2147483646 w 965"/>
                <a:gd name="T79" fmla="*/ 2147483646 h 673"/>
                <a:gd name="T80" fmla="*/ 2147483646 w 965"/>
                <a:gd name="T81" fmla="*/ 2147483646 h 673"/>
                <a:gd name="T82" fmla="*/ 2147483646 w 965"/>
                <a:gd name="T83" fmla="*/ 2147483646 h 6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5" h="673">
                  <a:moveTo>
                    <a:pt x="21" y="0"/>
                  </a:moveTo>
                  <a:lnTo>
                    <a:pt x="120" y="62"/>
                  </a:lnTo>
                  <a:lnTo>
                    <a:pt x="98" y="98"/>
                  </a:lnTo>
                  <a:lnTo>
                    <a:pt x="0" y="36"/>
                  </a:lnTo>
                  <a:lnTo>
                    <a:pt x="21" y="0"/>
                  </a:lnTo>
                  <a:close/>
                  <a:moveTo>
                    <a:pt x="120" y="62"/>
                  </a:moveTo>
                  <a:lnTo>
                    <a:pt x="122" y="64"/>
                  </a:lnTo>
                  <a:lnTo>
                    <a:pt x="124" y="66"/>
                  </a:lnTo>
                  <a:lnTo>
                    <a:pt x="108" y="80"/>
                  </a:lnTo>
                  <a:lnTo>
                    <a:pt x="120" y="62"/>
                  </a:lnTo>
                  <a:close/>
                  <a:moveTo>
                    <a:pt x="124" y="66"/>
                  </a:moveTo>
                  <a:lnTo>
                    <a:pt x="272" y="238"/>
                  </a:lnTo>
                  <a:lnTo>
                    <a:pt x="241" y="266"/>
                  </a:lnTo>
                  <a:lnTo>
                    <a:pt x="93" y="95"/>
                  </a:lnTo>
                  <a:lnTo>
                    <a:pt x="124" y="66"/>
                  </a:lnTo>
                  <a:close/>
                  <a:moveTo>
                    <a:pt x="272" y="238"/>
                  </a:moveTo>
                  <a:lnTo>
                    <a:pt x="275" y="241"/>
                  </a:lnTo>
                  <a:lnTo>
                    <a:pt x="277" y="245"/>
                  </a:lnTo>
                  <a:lnTo>
                    <a:pt x="256" y="251"/>
                  </a:lnTo>
                  <a:lnTo>
                    <a:pt x="272" y="238"/>
                  </a:lnTo>
                  <a:close/>
                  <a:moveTo>
                    <a:pt x="277" y="245"/>
                  </a:moveTo>
                  <a:lnTo>
                    <a:pt x="306" y="341"/>
                  </a:lnTo>
                  <a:lnTo>
                    <a:pt x="267" y="354"/>
                  </a:lnTo>
                  <a:lnTo>
                    <a:pt x="237" y="258"/>
                  </a:lnTo>
                  <a:lnTo>
                    <a:pt x="277" y="245"/>
                  </a:lnTo>
                  <a:close/>
                  <a:moveTo>
                    <a:pt x="273" y="364"/>
                  </a:moveTo>
                  <a:lnTo>
                    <a:pt x="269" y="359"/>
                  </a:lnTo>
                  <a:lnTo>
                    <a:pt x="267" y="354"/>
                  </a:lnTo>
                  <a:lnTo>
                    <a:pt x="286" y="348"/>
                  </a:lnTo>
                  <a:lnTo>
                    <a:pt x="273" y="364"/>
                  </a:lnTo>
                  <a:close/>
                  <a:moveTo>
                    <a:pt x="300" y="332"/>
                  </a:moveTo>
                  <a:lnTo>
                    <a:pt x="364" y="387"/>
                  </a:lnTo>
                  <a:lnTo>
                    <a:pt x="337" y="420"/>
                  </a:lnTo>
                  <a:lnTo>
                    <a:pt x="273" y="364"/>
                  </a:lnTo>
                  <a:lnTo>
                    <a:pt x="300" y="332"/>
                  </a:lnTo>
                  <a:close/>
                  <a:moveTo>
                    <a:pt x="344" y="424"/>
                  </a:moveTo>
                  <a:lnTo>
                    <a:pt x="340" y="422"/>
                  </a:lnTo>
                  <a:lnTo>
                    <a:pt x="337" y="420"/>
                  </a:lnTo>
                  <a:lnTo>
                    <a:pt x="351" y="403"/>
                  </a:lnTo>
                  <a:lnTo>
                    <a:pt x="344" y="424"/>
                  </a:lnTo>
                  <a:close/>
                  <a:moveTo>
                    <a:pt x="357" y="383"/>
                  </a:moveTo>
                  <a:lnTo>
                    <a:pt x="455" y="413"/>
                  </a:lnTo>
                  <a:lnTo>
                    <a:pt x="444" y="454"/>
                  </a:lnTo>
                  <a:lnTo>
                    <a:pt x="344" y="424"/>
                  </a:lnTo>
                  <a:lnTo>
                    <a:pt x="357" y="383"/>
                  </a:lnTo>
                  <a:close/>
                  <a:moveTo>
                    <a:pt x="450" y="455"/>
                  </a:moveTo>
                  <a:lnTo>
                    <a:pt x="447" y="455"/>
                  </a:lnTo>
                  <a:lnTo>
                    <a:pt x="444" y="454"/>
                  </a:lnTo>
                  <a:lnTo>
                    <a:pt x="449" y="434"/>
                  </a:lnTo>
                  <a:lnTo>
                    <a:pt x="450" y="455"/>
                  </a:lnTo>
                  <a:close/>
                  <a:moveTo>
                    <a:pt x="449" y="412"/>
                  </a:moveTo>
                  <a:lnTo>
                    <a:pt x="567" y="407"/>
                  </a:lnTo>
                  <a:lnTo>
                    <a:pt x="568" y="449"/>
                  </a:lnTo>
                  <a:lnTo>
                    <a:pt x="450" y="455"/>
                  </a:lnTo>
                  <a:lnTo>
                    <a:pt x="449" y="412"/>
                  </a:lnTo>
                  <a:close/>
                  <a:moveTo>
                    <a:pt x="567" y="407"/>
                  </a:moveTo>
                  <a:lnTo>
                    <a:pt x="569" y="407"/>
                  </a:lnTo>
                  <a:lnTo>
                    <a:pt x="571" y="407"/>
                  </a:lnTo>
                  <a:lnTo>
                    <a:pt x="568" y="428"/>
                  </a:lnTo>
                  <a:lnTo>
                    <a:pt x="567" y="407"/>
                  </a:lnTo>
                  <a:close/>
                  <a:moveTo>
                    <a:pt x="571" y="407"/>
                  </a:moveTo>
                  <a:lnTo>
                    <a:pt x="710" y="433"/>
                  </a:lnTo>
                  <a:lnTo>
                    <a:pt x="703" y="475"/>
                  </a:lnTo>
                  <a:lnTo>
                    <a:pt x="564" y="449"/>
                  </a:lnTo>
                  <a:lnTo>
                    <a:pt x="571" y="407"/>
                  </a:lnTo>
                  <a:close/>
                  <a:moveTo>
                    <a:pt x="710" y="433"/>
                  </a:moveTo>
                  <a:lnTo>
                    <a:pt x="713" y="434"/>
                  </a:lnTo>
                  <a:lnTo>
                    <a:pt x="716" y="436"/>
                  </a:lnTo>
                  <a:lnTo>
                    <a:pt x="706" y="454"/>
                  </a:lnTo>
                  <a:lnTo>
                    <a:pt x="710" y="433"/>
                  </a:lnTo>
                  <a:close/>
                  <a:moveTo>
                    <a:pt x="716" y="436"/>
                  </a:moveTo>
                  <a:lnTo>
                    <a:pt x="879" y="531"/>
                  </a:lnTo>
                  <a:lnTo>
                    <a:pt x="858" y="568"/>
                  </a:lnTo>
                  <a:lnTo>
                    <a:pt x="695" y="472"/>
                  </a:lnTo>
                  <a:lnTo>
                    <a:pt x="716" y="436"/>
                  </a:lnTo>
                  <a:close/>
                  <a:moveTo>
                    <a:pt x="879" y="531"/>
                  </a:moveTo>
                  <a:lnTo>
                    <a:pt x="883" y="533"/>
                  </a:lnTo>
                  <a:lnTo>
                    <a:pt x="886" y="537"/>
                  </a:lnTo>
                  <a:lnTo>
                    <a:pt x="868" y="550"/>
                  </a:lnTo>
                  <a:lnTo>
                    <a:pt x="879" y="531"/>
                  </a:lnTo>
                  <a:close/>
                  <a:moveTo>
                    <a:pt x="886" y="537"/>
                  </a:moveTo>
                  <a:lnTo>
                    <a:pt x="965" y="649"/>
                  </a:lnTo>
                  <a:lnTo>
                    <a:pt x="930" y="673"/>
                  </a:lnTo>
                  <a:lnTo>
                    <a:pt x="852" y="562"/>
                  </a:lnTo>
                  <a:lnTo>
                    <a:pt x="886" y="53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6" name="Freeform 37"/>
            <p:cNvSpPr>
              <a:spLocks noEditPoints="1"/>
            </p:cNvSpPr>
            <p:nvPr/>
          </p:nvSpPr>
          <p:spPr bwMode="auto">
            <a:xfrm>
              <a:off x="5427725" y="2267436"/>
              <a:ext cx="155490" cy="356044"/>
            </a:xfrm>
            <a:custGeom>
              <a:avLst/>
              <a:gdLst>
                <a:gd name="T0" fmla="*/ 2147483646 w 344"/>
                <a:gd name="T1" fmla="*/ 2147483646 h 785"/>
                <a:gd name="T2" fmla="*/ 2147483646 w 344"/>
                <a:gd name="T3" fmla="*/ 0 h 785"/>
                <a:gd name="T4" fmla="*/ 2147483646 w 344"/>
                <a:gd name="T5" fmla="*/ 2147483646 h 785"/>
                <a:gd name="T6" fmla="*/ 2147483646 w 344"/>
                <a:gd name="T7" fmla="*/ 2147483646 h 785"/>
                <a:gd name="T8" fmla="*/ 2147483646 w 344"/>
                <a:gd name="T9" fmla="*/ 2147483646 h 785"/>
                <a:gd name="T10" fmla="*/ 2147483646 w 344"/>
                <a:gd name="T11" fmla="*/ 2147483646 h 785"/>
                <a:gd name="T12" fmla="*/ 2147483646 w 344"/>
                <a:gd name="T13" fmla="*/ 2147483646 h 785"/>
                <a:gd name="T14" fmla="*/ 2147483646 w 344"/>
                <a:gd name="T15" fmla="*/ 2147483646 h 785"/>
                <a:gd name="T16" fmla="*/ 2147483646 w 344"/>
                <a:gd name="T17" fmla="*/ 2147483646 h 785"/>
                <a:gd name="T18" fmla="*/ 2147483646 w 344"/>
                <a:gd name="T19" fmla="*/ 2147483646 h 785"/>
                <a:gd name="T20" fmla="*/ 2147483646 w 344"/>
                <a:gd name="T21" fmla="*/ 2147483646 h 785"/>
                <a:gd name="T22" fmla="*/ 2147483646 w 344"/>
                <a:gd name="T23" fmla="*/ 2147483646 h 785"/>
                <a:gd name="T24" fmla="*/ 2147483646 w 344"/>
                <a:gd name="T25" fmla="*/ 2147483646 h 785"/>
                <a:gd name="T26" fmla="*/ 2147483646 w 344"/>
                <a:gd name="T27" fmla="*/ 2147483646 h 785"/>
                <a:gd name="T28" fmla="*/ 2147483646 w 344"/>
                <a:gd name="T29" fmla="*/ 2147483646 h 785"/>
                <a:gd name="T30" fmla="*/ 2147483646 w 344"/>
                <a:gd name="T31" fmla="*/ 2147483646 h 785"/>
                <a:gd name="T32" fmla="*/ 2147483646 w 344"/>
                <a:gd name="T33" fmla="*/ 2147483646 h 785"/>
                <a:gd name="T34" fmla="*/ 2147483646 w 344"/>
                <a:gd name="T35" fmla="*/ 2147483646 h 785"/>
                <a:gd name="T36" fmla="*/ 2147483646 w 344"/>
                <a:gd name="T37" fmla="*/ 2147483646 h 785"/>
                <a:gd name="T38" fmla="*/ 2147483646 w 344"/>
                <a:gd name="T39" fmla="*/ 2147483646 h 785"/>
                <a:gd name="T40" fmla="*/ 2147483646 w 344"/>
                <a:gd name="T41" fmla="*/ 2147483646 h 785"/>
                <a:gd name="T42" fmla="*/ 2147483646 w 344"/>
                <a:gd name="T43" fmla="*/ 2147483646 h 785"/>
                <a:gd name="T44" fmla="*/ 2147483646 w 344"/>
                <a:gd name="T45" fmla="*/ 2147483646 h 785"/>
                <a:gd name="T46" fmla="*/ 2147483646 w 344"/>
                <a:gd name="T47" fmla="*/ 2147483646 h 785"/>
                <a:gd name="T48" fmla="*/ 2147483646 w 344"/>
                <a:gd name="T49" fmla="*/ 2147483646 h 785"/>
                <a:gd name="T50" fmla="*/ 2147483646 w 344"/>
                <a:gd name="T51" fmla="*/ 2147483646 h 785"/>
                <a:gd name="T52" fmla="*/ 2147483646 w 344"/>
                <a:gd name="T53" fmla="*/ 2147483646 h 785"/>
                <a:gd name="T54" fmla="*/ 2147483646 w 344"/>
                <a:gd name="T55" fmla="*/ 2147483646 h 785"/>
                <a:gd name="T56" fmla="*/ 2147483646 w 344"/>
                <a:gd name="T57" fmla="*/ 2147483646 h 785"/>
                <a:gd name="T58" fmla="*/ 2147483646 w 344"/>
                <a:gd name="T59" fmla="*/ 2147483646 h 785"/>
                <a:gd name="T60" fmla="*/ 2147483646 w 344"/>
                <a:gd name="T61" fmla="*/ 2147483646 h 785"/>
                <a:gd name="T62" fmla="*/ 2147483646 w 344"/>
                <a:gd name="T63" fmla="*/ 2147483646 h 785"/>
                <a:gd name="T64" fmla="*/ 2147483646 w 344"/>
                <a:gd name="T65" fmla="*/ 2147483646 h 785"/>
                <a:gd name="T66" fmla="*/ 2147483646 w 344"/>
                <a:gd name="T67" fmla="*/ 2147483646 h 785"/>
                <a:gd name="T68" fmla="*/ 2147483646 w 344"/>
                <a:gd name="T69" fmla="*/ 2147483646 h 785"/>
                <a:gd name="T70" fmla="*/ 2147483646 w 344"/>
                <a:gd name="T71" fmla="*/ 2147483646 h 785"/>
                <a:gd name="T72" fmla="*/ 2147483646 w 344"/>
                <a:gd name="T73" fmla="*/ 2147483646 h 785"/>
                <a:gd name="T74" fmla="*/ 2147483646 w 344"/>
                <a:gd name="T75" fmla="*/ 2147483646 h 785"/>
                <a:gd name="T76" fmla="*/ 2147483646 w 344"/>
                <a:gd name="T77" fmla="*/ 2147483646 h 785"/>
                <a:gd name="T78" fmla="*/ 2147483646 w 344"/>
                <a:gd name="T79" fmla="*/ 2147483646 h 785"/>
                <a:gd name="T80" fmla="*/ 2147483646 w 344"/>
                <a:gd name="T81" fmla="*/ 2147483646 h 785"/>
                <a:gd name="T82" fmla="*/ 2147483646 w 344"/>
                <a:gd name="T83" fmla="*/ 2147483646 h 785"/>
                <a:gd name="T84" fmla="*/ 2147483646 w 344"/>
                <a:gd name="T85" fmla="*/ 2147483646 h 785"/>
                <a:gd name="T86" fmla="*/ 2147483646 w 344"/>
                <a:gd name="T87" fmla="*/ 2147483646 h 785"/>
                <a:gd name="T88" fmla="*/ 2147483646 w 344"/>
                <a:gd name="T89" fmla="*/ 2147483646 h 785"/>
                <a:gd name="T90" fmla="*/ 2147483646 w 344"/>
                <a:gd name="T91" fmla="*/ 2147483646 h 785"/>
                <a:gd name="T92" fmla="*/ 2147483646 w 344"/>
                <a:gd name="T93" fmla="*/ 2147483646 h 785"/>
                <a:gd name="T94" fmla="*/ 2147483646 w 344"/>
                <a:gd name="T95" fmla="*/ 2147483646 h 785"/>
                <a:gd name="T96" fmla="*/ 2147483646 w 344"/>
                <a:gd name="T97" fmla="*/ 2147483646 h 785"/>
                <a:gd name="T98" fmla="*/ 2147483646 w 344"/>
                <a:gd name="T99" fmla="*/ 2147483646 h 785"/>
                <a:gd name="T100" fmla="*/ 2147483646 w 344"/>
                <a:gd name="T101" fmla="*/ 2147483646 h 7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44" h="785">
                  <a:moveTo>
                    <a:pt x="106" y="27"/>
                  </a:moveTo>
                  <a:lnTo>
                    <a:pt x="42" y="112"/>
                  </a:lnTo>
                  <a:lnTo>
                    <a:pt x="9" y="86"/>
                  </a:lnTo>
                  <a:lnTo>
                    <a:pt x="73" y="0"/>
                  </a:lnTo>
                  <a:lnTo>
                    <a:pt x="106" y="27"/>
                  </a:lnTo>
                  <a:close/>
                  <a:moveTo>
                    <a:pt x="7" y="109"/>
                  </a:moveTo>
                  <a:lnTo>
                    <a:pt x="0" y="97"/>
                  </a:lnTo>
                  <a:lnTo>
                    <a:pt x="9" y="86"/>
                  </a:lnTo>
                  <a:lnTo>
                    <a:pt x="25" y="99"/>
                  </a:lnTo>
                  <a:lnTo>
                    <a:pt x="7" y="109"/>
                  </a:lnTo>
                  <a:close/>
                  <a:moveTo>
                    <a:pt x="44" y="89"/>
                  </a:moveTo>
                  <a:lnTo>
                    <a:pt x="98" y="195"/>
                  </a:lnTo>
                  <a:lnTo>
                    <a:pt x="62" y="215"/>
                  </a:lnTo>
                  <a:lnTo>
                    <a:pt x="7" y="109"/>
                  </a:lnTo>
                  <a:lnTo>
                    <a:pt x="44" y="89"/>
                  </a:lnTo>
                  <a:close/>
                  <a:moveTo>
                    <a:pt x="64" y="218"/>
                  </a:moveTo>
                  <a:lnTo>
                    <a:pt x="63" y="217"/>
                  </a:lnTo>
                  <a:lnTo>
                    <a:pt x="62" y="215"/>
                  </a:lnTo>
                  <a:lnTo>
                    <a:pt x="79" y="205"/>
                  </a:lnTo>
                  <a:lnTo>
                    <a:pt x="64" y="218"/>
                  </a:lnTo>
                  <a:close/>
                  <a:moveTo>
                    <a:pt x="96" y="192"/>
                  </a:moveTo>
                  <a:lnTo>
                    <a:pt x="169" y="282"/>
                  </a:lnTo>
                  <a:lnTo>
                    <a:pt x="138" y="309"/>
                  </a:lnTo>
                  <a:lnTo>
                    <a:pt x="64" y="218"/>
                  </a:lnTo>
                  <a:lnTo>
                    <a:pt x="96" y="192"/>
                  </a:lnTo>
                  <a:close/>
                  <a:moveTo>
                    <a:pt x="169" y="282"/>
                  </a:moveTo>
                  <a:lnTo>
                    <a:pt x="177" y="291"/>
                  </a:lnTo>
                  <a:lnTo>
                    <a:pt x="173" y="302"/>
                  </a:lnTo>
                  <a:lnTo>
                    <a:pt x="154" y="296"/>
                  </a:lnTo>
                  <a:lnTo>
                    <a:pt x="169" y="282"/>
                  </a:lnTo>
                  <a:close/>
                  <a:moveTo>
                    <a:pt x="173" y="302"/>
                  </a:moveTo>
                  <a:lnTo>
                    <a:pt x="144" y="398"/>
                  </a:lnTo>
                  <a:lnTo>
                    <a:pt x="104" y="386"/>
                  </a:lnTo>
                  <a:lnTo>
                    <a:pt x="134" y="289"/>
                  </a:lnTo>
                  <a:lnTo>
                    <a:pt x="173" y="302"/>
                  </a:lnTo>
                  <a:close/>
                  <a:moveTo>
                    <a:pt x="107" y="404"/>
                  </a:moveTo>
                  <a:lnTo>
                    <a:pt x="101" y="395"/>
                  </a:lnTo>
                  <a:lnTo>
                    <a:pt x="104" y="386"/>
                  </a:lnTo>
                  <a:lnTo>
                    <a:pt x="124" y="392"/>
                  </a:lnTo>
                  <a:lnTo>
                    <a:pt x="107" y="404"/>
                  </a:lnTo>
                  <a:close/>
                  <a:moveTo>
                    <a:pt x="141" y="379"/>
                  </a:moveTo>
                  <a:lnTo>
                    <a:pt x="240" y="521"/>
                  </a:lnTo>
                  <a:lnTo>
                    <a:pt x="205" y="546"/>
                  </a:lnTo>
                  <a:lnTo>
                    <a:pt x="107" y="404"/>
                  </a:lnTo>
                  <a:lnTo>
                    <a:pt x="141" y="379"/>
                  </a:lnTo>
                  <a:close/>
                  <a:moveTo>
                    <a:pt x="240" y="521"/>
                  </a:moveTo>
                  <a:lnTo>
                    <a:pt x="249" y="534"/>
                  </a:lnTo>
                  <a:lnTo>
                    <a:pt x="239" y="547"/>
                  </a:lnTo>
                  <a:lnTo>
                    <a:pt x="223" y="533"/>
                  </a:lnTo>
                  <a:lnTo>
                    <a:pt x="240" y="521"/>
                  </a:lnTo>
                  <a:close/>
                  <a:moveTo>
                    <a:pt x="239" y="547"/>
                  </a:moveTo>
                  <a:lnTo>
                    <a:pt x="221" y="561"/>
                  </a:lnTo>
                  <a:lnTo>
                    <a:pt x="184" y="595"/>
                  </a:lnTo>
                  <a:lnTo>
                    <a:pt x="165" y="612"/>
                  </a:lnTo>
                  <a:lnTo>
                    <a:pt x="151" y="628"/>
                  </a:lnTo>
                  <a:lnTo>
                    <a:pt x="145" y="635"/>
                  </a:lnTo>
                  <a:lnTo>
                    <a:pt x="142" y="639"/>
                  </a:lnTo>
                  <a:lnTo>
                    <a:pt x="141" y="641"/>
                  </a:lnTo>
                  <a:lnTo>
                    <a:pt x="141" y="642"/>
                  </a:lnTo>
                  <a:lnTo>
                    <a:pt x="142" y="643"/>
                  </a:lnTo>
                  <a:lnTo>
                    <a:pt x="143" y="643"/>
                  </a:lnTo>
                  <a:lnTo>
                    <a:pt x="143" y="685"/>
                  </a:lnTo>
                  <a:lnTo>
                    <a:pt x="138" y="685"/>
                  </a:lnTo>
                  <a:lnTo>
                    <a:pt x="133" y="684"/>
                  </a:lnTo>
                  <a:lnTo>
                    <a:pt x="130" y="682"/>
                  </a:lnTo>
                  <a:lnTo>
                    <a:pt x="127" y="679"/>
                  </a:lnTo>
                  <a:lnTo>
                    <a:pt x="125" y="675"/>
                  </a:lnTo>
                  <a:lnTo>
                    <a:pt x="124" y="671"/>
                  </a:lnTo>
                  <a:lnTo>
                    <a:pt x="124" y="665"/>
                  </a:lnTo>
                  <a:lnTo>
                    <a:pt x="125" y="660"/>
                  </a:lnTo>
                  <a:lnTo>
                    <a:pt x="128" y="647"/>
                  </a:lnTo>
                  <a:lnTo>
                    <a:pt x="133" y="633"/>
                  </a:lnTo>
                  <a:lnTo>
                    <a:pt x="140" y="619"/>
                  </a:lnTo>
                  <a:lnTo>
                    <a:pt x="150" y="603"/>
                  </a:lnTo>
                  <a:lnTo>
                    <a:pt x="168" y="572"/>
                  </a:lnTo>
                  <a:lnTo>
                    <a:pt x="187" y="546"/>
                  </a:lnTo>
                  <a:lnTo>
                    <a:pt x="201" y="528"/>
                  </a:lnTo>
                  <a:lnTo>
                    <a:pt x="207" y="520"/>
                  </a:lnTo>
                  <a:lnTo>
                    <a:pt x="239" y="547"/>
                  </a:lnTo>
                  <a:close/>
                  <a:moveTo>
                    <a:pt x="143" y="643"/>
                  </a:moveTo>
                  <a:lnTo>
                    <a:pt x="151" y="644"/>
                  </a:lnTo>
                  <a:lnTo>
                    <a:pt x="161" y="647"/>
                  </a:lnTo>
                  <a:lnTo>
                    <a:pt x="173" y="653"/>
                  </a:lnTo>
                  <a:lnTo>
                    <a:pt x="188" y="660"/>
                  </a:lnTo>
                  <a:lnTo>
                    <a:pt x="220" y="677"/>
                  </a:lnTo>
                  <a:lnTo>
                    <a:pt x="255" y="696"/>
                  </a:lnTo>
                  <a:lnTo>
                    <a:pt x="288" y="715"/>
                  </a:lnTo>
                  <a:lnTo>
                    <a:pt x="317" y="732"/>
                  </a:lnTo>
                  <a:lnTo>
                    <a:pt x="337" y="744"/>
                  </a:lnTo>
                  <a:lnTo>
                    <a:pt x="344" y="749"/>
                  </a:lnTo>
                  <a:lnTo>
                    <a:pt x="322" y="785"/>
                  </a:lnTo>
                  <a:lnTo>
                    <a:pt x="316" y="781"/>
                  </a:lnTo>
                  <a:lnTo>
                    <a:pt x="298" y="769"/>
                  </a:lnTo>
                  <a:lnTo>
                    <a:pt x="271" y="753"/>
                  </a:lnTo>
                  <a:lnTo>
                    <a:pt x="241" y="735"/>
                  </a:lnTo>
                  <a:lnTo>
                    <a:pt x="209" y="717"/>
                  </a:lnTo>
                  <a:lnTo>
                    <a:pt x="180" y="701"/>
                  </a:lnTo>
                  <a:lnTo>
                    <a:pt x="167" y="695"/>
                  </a:lnTo>
                  <a:lnTo>
                    <a:pt x="157" y="690"/>
                  </a:lnTo>
                  <a:lnTo>
                    <a:pt x="149" y="686"/>
                  </a:lnTo>
                  <a:lnTo>
                    <a:pt x="143" y="685"/>
                  </a:lnTo>
                  <a:lnTo>
                    <a:pt x="143" y="643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Freeform 38"/>
            <p:cNvSpPr>
              <a:spLocks noEditPoints="1"/>
            </p:cNvSpPr>
            <p:nvPr/>
          </p:nvSpPr>
          <p:spPr bwMode="auto">
            <a:xfrm>
              <a:off x="3732343" y="2030073"/>
              <a:ext cx="741986" cy="778932"/>
            </a:xfrm>
            <a:custGeom>
              <a:avLst/>
              <a:gdLst>
                <a:gd name="T0" fmla="*/ 0 w 1632"/>
                <a:gd name="T1" fmla="*/ 2147483646 h 1714"/>
                <a:gd name="T2" fmla="*/ 2147483646 w 1632"/>
                <a:gd name="T3" fmla="*/ 2147483646 h 1714"/>
                <a:gd name="T4" fmla="*/ 2147483646 w 1632"/>
                <a:gd name="T5" fmla="*/ 2147483646 h 1714"/>
                <a:gd name="T6" fmla="*/ 2147483646 w 1632"/>
                <a:gd name="T7" fmla="*/ 2147483646 h 1714"/>
                <a:gd name="T8" fmla="*/ 2147483646 w 1632"/>
                <a:gd name="T9" fmla="*/ 2147483646 h 1714"/>
                <a:gd name="T10" fmla="*/ 2147483646 w 1632"/>
                <a:gd name="T11" fmla="*/ 2147483646 h 1714"/>
                <a:gd name="T12" fmla="*/ 2147483646 w 1632"/>
                <a:gd name="T13" fmla="*/ 2147483646 h 1714"/>
                <a:gd name="T14" fmla="*/ 2147483646 w 1632"/>
                <a:gd name="T15" fmla="*/ 2147483646 h 1714"/>
                <a:gd name="T16" fmla="*/ 2147483646 w 1632"/>
                <a:gd name="T17" fmla="*/ 2147483646 h 1714"/>
                <a:gd name="T18" fmla="*/ 2147483646 w 1632"/>
                <a:gd name="T19" fmla="*/ 2147483646 h 1714"/>
                <a:gd name="T20" fmla="*/ 2147483646 w 1632"/>
                <a:gd name="T21" fmla="*/ 2147483646 h 1714"/>
                <a:gd name="T22" fmla="*/ 2147483646 w 1632"/>
                <a:gd name="T23" fmla="*/ 2147483646 h 1714"/>
                <a:gd name="T24" fmla="*/ 2147483646 w 1632"/>
                <a:gd name="T25" fmla="*/ 2147483646 h 1714"/>
                <a:gd name="T26" fmla="*/ 2147483646 w 1632"/>
                <a:gd name="T27" fmla="*/ 2147483646 h 1714"/>
                <a:gd name="T28" fmla="*/ 2147483646 w 1632"/>
                <a:gd name="T29" fmla="*/ 2147483646 h 1714"/>
                <a:gd name="T30" fmla="*/ 2147483646 w 1632"/>
                <a:gd name="T31" fmla="*/ 2147483646 h 1714"/>
                <a:gd name="T32" fmla="*/ 2147483646 w 1632"/>
                <a:gd name="T33" fmla="*/ 2147483646 h 1714"/>
                <a:gd name="T34" fmla="*/ 2147483646 w 1632"/>
                <a:gd name="T35" fmla="*/ 2147483646 h 1714"/>
                <a:gd name="T36" fmla="*/ 2147483646 w 1632"/>
                <a:gd name="T37" fmla="*/ 2147483646 h 1714"/>
                <a:gd name="T38" fmla="*/ 2147483646 w 1632"/>
                <a:gd name="T39" fmla="*/ 2147483646 h 1714"/>
                <a:gd name="T40" fmla="*/ 2147483646 w 1632"/>
                <a:gd name="T41" fmla="*/ 2147483646 h 1714"/>
                <a:gd name="T42" fmla="*/ 2147483646 w 1632"/>
                <a:gd name="T43" fmla="*/ 2147483646 h 1714"/>
                <a:gd name="T44" fmla="*/ 2147483646 w 1632"/>
                <a:gd name="T45" fmla="*/ 2147483646 h 1714"/>
                <a:gd name="T46" fmla="*/ 2147483646 w 1632"/>
                <a:gd name="T47" fmla="*/ 2147483646 h 1714"/>
                <a:gd name="T48" fmla="*/ 2147483646 w 1632"/>
                <a:gd name="T49" fmla="*/ 2147483646 h 1714"/>
                <a:gd name="T50" fmla="*/ 2147483646 w 1632"/>
                <a:gd name="T51" fmla="*/ 2147483646 h 1714"/>
                <a:gd name="T52" fmla="*/ 2147483646 w 1632"/>
                <a:gd name="T53" fmla="*/ 2147483646 h 1714"/>
                <a:gd name="T54" fmla="*/ 2147483646 w 1632"/>
                <a:gd name="T55" fmla="*/ 2147483646 h 1714"/>
                <a:gd name="T56" fmla="*/ 2147483646 w 1632"/>
                <a:gd name="T57" fmla="*/ 2147483646 h 1714"/>
                <a:gd name="T58" fmla="*/ 2147483646 w 1632"/>
                <a:gd name="T59" fmla="*/ 2147483646 h 1714"/>
                <a:gd name="T60" fmla="*/ 2147483646 w 1632"/>
                <a:gd name="T61" fmla="*/ 2147483646 h 1714"/>
                <a:gd name="T62" fmla="*/ 2147483646 w 1632"/>
                <a:gd name="T63" fmla="*/ 2147483646 h 1714"/>
                <a:gd name="T64" fmla="*/ 2147483646 w 1632"/>
                <a:gd name="T65" fmla="*/ 2147483646 h 1714"/>
                <a:gd name="T66" fmla="*/ 2147483646 w 1632"/>
                <a:gd name="T67" fmla="*/ 2147483646 h 1714"/>
                <a:gd name="T68" fmla="*/ 2147483646 w 1632"/>
                <a:gd name="T69" fmla="*/ 2147483646 h 1714"/>
                <a:gd name="T70" fmla="*/ 2147483646 w 1632"/>
                <a:gd name="T71" fmla="*/ 2147483646 h 1714"/>
                <a:gd name="T72" fmla="*/ 2147483646 w 1632"/>
                <a:gd name="T73" fmla="*/ 2147483646 h 1714"/>
                <a:gd name="T74" fmla="*/ 2147483646 w 1632"/>
                <a:gd name="T75" fmla="*/ 2147483646 h 1714"/>
                <a:gd name="T76" fmla="*/ 2147483646 w 1632"/>
                <a:gd name="T77" fmla="*/ 2147483646 h 1714"/>
                <a:gd name="T78" fmla="*/ 2147483646 w 1632"/>
                <a:gd name="T79" fmla="*/ 2147483646 h 1714"/>
                <a:gd name="T80" fmla="*/ 2147483646 w 1632"/>
                <a:gd name="T81" fmla="*/ 2147483646 h 1714"/>
                <a:gd name="T82" fmla="*/ 2147483646 w 1632"/>
                <a:gd name="T83" fmla="*/ 2147483646 h 1714"/>
                <a:gd name="T84" fmla="*/ 2147483646 w 1632"/>
                <a:gd name="T85" fmla="*/ 2147483646 h 1714"/>
                <a:gd name="T86" fmla="*/ 2147483646 w 1632"/>
                <a:gd name="T87" fmla="*/ 2147483646 h 1714"/>
                <a:gd name="T88" fmla="*/ 2147483646 w 1632"/>
                <a:gd name="T89" fmla="*/ 2147483646 h 1714"/>
                <a:gd name="T90" fmla="*/ 2147483646 w 1632"/>
                <a:gd name="T91" fmla="*/ 2147483646 h 1714"/>
                <a:gd name="T92" fmla="*/ 2147483646 w 1632"/>
                <a:gd name="T93" fmla="*/ 2147483646 h 1714"/>
                <a:gd name="T94" fmla="*/ 2147483646 w 1632"/>
                <a:gd name="T95" fmla="*/ 2147483646 h 1714"/>
                <a:gd name="T96" fmla="*/ 2147483646 w 1632"/>
                <a:gd name="T97" fmla="*/ 2147483646 h 1714"/>
                <a:gd name="T98" fmla="*/ 2147483646 w 1632"/>
                <a:gd name="T99" fmla="*/ 2147483646 h 1714"/>
                <a:gd name="T100" fmla="*/ 2147483646 w 1632"/>
                <a:gd name="T101" fmla="*/ 2147483646 h 1714"/>
                <a:gd name="T102" fmla="*/ 2147483646 w 1632"/>
                <a:gd name="T103" fmla="*/ 2147483646 h 1714"/>
                <a:gd name="T104" fmla="*/ 2147483646 w 1632"/>
                <a:gd name="T105" fmla="*/ 2147483646 h 17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32" h="1714">
                  <a:moveTo>
                    <a:pt x="40" y="0"/>
                  </a:moveTo>
                  <a:lnTo>
                    <a:pt x="54" y="99"/>
                  </a:lnTo>
                  <a:lnTo>
                    <a:pt x="12" y="104"/>
                  </a:lnTo>
                  <a:lnTo>
                    <a:pt x="0" y="6"/>
                  </a:lnTo>
                  <a:lnTo>
                    <a:pt x="40" y="0"/>
                  </a:lnTo>
                  <a:close/>
                  <a:moveTo>
                    <a:pt x="24" y="120"/>
                  </a:moveTo>
                  <a:lnTo>
                    <a:pt x="15" y="114"/>
                  </a:lnTo>
                  <a:lnTo>
                    <a:pt x="12" y="104"/>
                  </a:lnTo>
                  <a:lnTo>
                    <a:pt x="33" y="101"/>
                  </a:lnTo>
                  <a:lnTo>
                    <a:pt x="24" y="120"/>
                  </a:lnTo>
                  <a:close/>
                  <a:moveTo>
                    <a:pt x="44" y="83"/>
                  </a:moveTo>
                  <a:lnTo>
                    <a:pt x="172" y="154"/>
                  </a:lnTo>
                  <a:lnTo>
                    <a:pt x="152" y="191"/>
                  </a:lnTo>
                  <a:lnTo>
                    <a:pt x="24" y="120"/>
                  </a:lnTo>
                  <a:lnTo>
                    <a:pt x="44" y="83"/>
                  </a:lnTo>
                  <a:close/>
                  <a:moveTo>
                    <a:pt x="172" y="154"/>
                  </a:moveTo>
                  <a:lnTo>
                    <a:pt x="181" y="158"/>
                  </a:lnTo>
                  <a:lnTo>
                    <a:pt x="182" y="168"/>
                  </a:lnTo>
                  <a:lnTo>
                    <a:pt x="162" y="172"/>
                  </a:lnTo>
                  <a:lnTo>
                    <a:pt x="172" y="154"/>
                  </a:lnTo>
                  <a:close/>
                  <a:moveTo>
                    <a:pt x="182" y="168"/>
                  </a:moveTo>
                  <a:lnTo>
                    <a:pt x="193" y="234"/>
                  </a:lnTo>
                  <a:lnTo>
                    <a:pt x="151" y="240"/>
                  </a:lnTo>
                  <a:lnTo>
                    <a:pt x="141" y="175"/>
                  </a:lnTo>
                  <a:lnTo>
                    <a:pt x="182" y="168"/>
                  </a:lnTo>
                  <a:close/>
                  <a:moveTo>
                    <a:pt x="169" y="258"/>
                  </a:moveTo>
                  <a:lnTo>
                    <a:pt x="153" y="256"/>
                  </a:lnTo>
                  <a:lnTo>
                    <a:pt x="151" y="240"/>
                  </a:lnTo>
                  <a:lnTo>
                    <a:pt x="172" y="237"/>
                  </a:lnTo>
                  <a:lnTo>
                    <a:pt x="169" y="258"/>
                  </a:lnTo>
                  <a:close/>
                  <a:moveTo>
                    <a:pt x="175" y="216"/>
                  </a:moveTo>
                  <a:lnTo>
                    <a:pt x="308" y="236"/>
                  </a:lnTo>
                  <a:lnTo>
                    <a:pt x="301" y="279"/>
                  </a:lnTo>
                  <a:lnTo>
                    <a:pt x="169" y="258"/>
                  </a:lnTo>
                  <a:lnTo>
                    <a:pt x="175" y="216"/>
                  </a:lnTo>
                  <a:close/>
                  <a:moveTo>
                    <a:pt x="308" y="236"/>
                  </a:moveTo>
                  <a:lnTo>
                    <a:pt x="313" y="237"/>
                  </a:lnTo>
                  <a:lnTo>
                    <a:pt x="317" y="240"/>
                  </a:lnTo>
                  <a:lnTo>
                    <a:pt x="304" y="257"/>
                  </a:lnTo>
                  <a:lnTo>
                    <a:pt x="308" y="236"/>
                  </a:lnTo>
                  <a:close/>
                  <a:moveTo>
                    <a:pt x="317" y="240"/>
                  </a:moveTo>
                  <a:lnTo>
                    <a:pt x="475" y="357"/>
                  </a:lnTo>
                  <a:lnTo>
                    <a:pt x="450" y="391"/>
                  </a:lnTo>
                  <a:lnTo>
                    <a:pt x="293" y="275"/>
                  </a:lnTo>
                  <a:lnTo>
                    <a:pt x="317" y="240"/>
                  </a:lnTo>
                  <a:close/>
                  <a:moveTo>
                    <a:pt x="475" y="357"/>
                  </a:moveTo>
                  <a:lnTo>
                    <a:pt x="476" y="358"/>
                  </a:lnTo>
                  <a:lnTo>
                    <a:pt x="478" y="360"/>
                  </a:lnTo>
                  <a:lnTo>
                    <a:pt x="463" y="374"/>
                  </a:lnTo>
                  <a:lnTo>
                    <a:pt x="475" y="357"/>
                  </a:lnTo>
                  <a:close/>
                  <a:moveTo>
                    <a:pt x="478" y="360"/>
                  </a:moveTo>
                  <a:lnTo>
                    <a:pt x="592" y="490"/>
                  </a:lnTo>
                  <a:lnTo>
                    <a:pt x="561" y="519"/>
                  </a:lnTo>
                  <a:lnTo>
                    <a:pt x="447" y="388"/>
                  </a:lnTo>
                  <a:lnTo>
                    <a:pt x="478" y="360"/>
                  </a:lnTo>
                  <a:close/>
                  <a:moveTo>
                    <a:pt x="592" y="490"/>
                  </a:moveTo>
                  <a:lnTo>
                    <a:pt x="594" y="494"/>
                  </a:lnTo>
                  <a:lnTo>
                    <a:pt x="595" y="497"/>
                  </a:lnTo>
                  <a:lnTo>
                    <a:pt x="577" y="505"/>
                  </a:lnTo>
                  <a:lnTo>
                    <a:pt x="592" y="490"/>
                  </a:lnTo>
                  <a:close/>
                  <a:moveTo>
                    <a:pt x="595" y="497"/>
                  </a:moveTo>
                  <a:lnTo>
                    <a:pt x="645" y="612"/>
                  </a:lnTo>
                  <a:lnTo>
                    <a:pt x="607" y="629"/>
                  </a:lnTo>
                  <a:lnTo>
                    <a:pt x="557" y="514"/>
                  </a:lnTo>
                  <a:lnTo>
                    <a:pt x="595" y="497"/>
                  </a:lnTo>
                  <a:close/>
                  <a:moveTo>
                    <a:pt x="645" y="612"/>
                  </a:moveTo>
                  <a:lnTo>
                    <a:pt x="645" y="614"/>
                  </a:lnTo>
                  <a:lnTo>
                    <a:pt x="646" y="616"/>
                  </a:lnTo>
                  <a:lnTo>
                    <a:pt x="625" y="621"/>
                  </a:lnTo>
                  <a:lnTo>
                    <a:pt x="645" y="612"/>
                  </a:lnTo>
                  <a:close/>
                  <a:moveTo>
                    <a:pt x="646" y="616"/>
                  </a:moveTo>
                  <a:lnTo>
                    <a:pt x="666" y="702"/>
                  </a:lnTo>
                  <a:lnTo>
                    <a:pt x="625" y="712"/>
                  </a:lnTo>
                  <a:lnTo>
                    <a:pt x="606" y="626"/>
                  </a:lnTo>
                  <a:lnTo>
                    <a:pt x="646" y="616"/>
                  </a:lnTo>
                  <a:close/>
                  <a:moveTo>
                    <a:pt x="641" y="728"/>
                  </a:moveTo>
                  <a:lnTo>
                    <a:pt x="629" y="724"/>
                  </a:lnTo>
                  <a:lnTo>
                    <a:pt x="625" y="712"/>
                  </a:lnTo>
                  <a:lnTo>
                    <a:pt x="645" y="706"/>
                  </a:lnTo>
                  <a:lnTo>
                    <a:pt x="641" y="728"/>
                  </a:lnTo>
                  <a:close/>
                  <a:moveTo>
                    <a:pt x="649" y="686"/>
                  </a:moveTo>
                  <a:lnTo>
                    <a:pt x="768" y="712"/>
                  </a:lnTo>
                  <a:lnTo>
                    <a:pt x="760" y="753"/>
                  </a:lnTo>
                  <a:lnTo>
                    <a:pt x="641" y="728"/>
                  </a:lnTo>
                  <a:lnTo>
                    <a:pt x="649" y="686"/>
                  </a:lnTo>
                  <a:close/>
                  <a:moveTo>
                    <a:pt x="768" y="712"/>
                  </a:moveTo>
                  <a:lnTo>
                    <a:pt x="776" y="713"/>
                  </a:lnTo>
                  <a:lnTo>
                    <a:pt x="781" y="719"/>
                  </a:lnTo>
                  <a:lnTo>
                    <a:pt x="764" y="732"/>
                  </a:lnTo>
                  <a:lnTo>
                    <a:pt x="768" y="712"/>
                  </a:lnTo>
                  <a:close/>
                  <a:moveTo>
                    <a:pt x="781" y="719"/>
                  </a:moveTo>
                  <a:lnTo>
                    <a:pt x="849" y="810"/>
                  </a:lnTo>
                  <a:lnTo>
                    <a:pt x="817" y="836"/>
                  </a:lnTo>
                  <a:lnTo>
                    <a:pt x="748" y="746"/>
                  </a:lnTo>
                  <a:lnTo>
                    <a:pt x="781" y="719"/>
                  </a:lnTo>
                  <a:close/>
                  <a:moveTo>
                    <a:pt x="828" y="844"/>
                  </a:moveTo>
                  <a:lnTo>
                    <a:pt x="821" y="842"/>
                  </a:lnTo>
                  <a:lnTo>
                    <a:pt x="817" y="836"/>
                  </a:lnTo>
                  <a:lnTo>
                    <a:pt x="833" y="823"/>
                  </a:lnTo>
                  <a:lnTo>
                    <a:pt x="828" y="844"/>
                  </a:lnTo>
                  <a:close/>
                  <a:moveTo>
                    <a:pt x="837" y="802"/>
                  </a:moveTo>
                  <a:lnTo>
                    <a:pt x="956" y="827"/>
                  </a:lnTo>
                  <a:lnTo>
                    <a:pt x="947" y="870"/>
                  </a:lnTo>
                  <a:lnTo>
                    <a:pt x="828" y="844"/>
                  </a:lnTo>
                  <a:lnTo>
                    <a:pt x="837" y="802"/>
                  </a:lnTo>
                  <a:close/>
                  <a:moveTo>
                    <a:pt x="956" y="827"/>
                  </a:moveTo>
                  <a:lnTo>
                    <a:pt x="957" y="827"/>
                  </a:lnTo>
                  <a:lnTo>
                    <a:pt x="958" y="828"/>
                  </a:lnTo>
                  <a:lnTo>
                    <a:pt x="952" y="848"/>
                  </a:lnTo>
                  <a:lnTo>
                    <a:pt x="956" y="827"/>
                  </a:lnTo>
                  <a:close/>
                  <a:moveTo>
                    <a:pt x="958" y="828"/>
                  </a:moveTo>
                  <a:lnTo>
                    <a:pt x="1120" y="883"/>
                  </a:lnTo>
                  <a:lnTo>
                    <a:pt x="1108" y="924"/>
                  </a:lnTo>
                  <a:lnTo>
                    <a:pt x="944" y="868"/>
                  </a:lnTo>
                  <a:lnTo>
                    <a:pt x="958" y="828"/>
                  </a:lnTo>
                  <a:close/>
                  <a:moveTo>
                    <a:pt x="1120" y="883"/>
                  </a:moveTo>
                  <a:lnTo>
                    <a:pt x="1128" y="886"/>
                  </a:lnTo>
                  <a:lnTo>
                    <a:pt x="1132" y="893"/>
                  </a:lnTo>
                  <a:lnTo>
                    <a:pt x="1114" y="903"/>
                  </a:lnTo>
                  <a:lnTo>
                    <a:pt x="1120" y="883"/>
                  </a:lnTo>
                  <a:close/>
                  <a:moveTo>
                    <a:pt x="1132" y="893"/>
                  </a:moveTo>
                  <a:lnTo>
                    <a:pt x="1176" y="969"/>
                  </a:lnTo>
                  <a:lnTo>
                    <a:pt x="1141" y="990"/>
                  </a:lnTo>
                  <a:lnTo>
                    <a:pt x="1097" y="915"/>
                  </a:lnTo>
                  <a:lnTo>
                    <a:pt x="1132" y="893"/>
                  </a:lnTo>
                  <a:close/>
                  <a:moveTo>
                    <a:pt x="1176" y="969"/>
                  </a:moveTo>
                  <a:lnTo>
                    <a:pt x="1178" y="971"/>
                  </a:lnTo>
                  <a:lnTo>
                    <a:pt x="1178" y="973"/>
                  </a:lnTo>
                  <a:lnTo>
                    <a:pt x="1159" y="980"/>
                  </a:lnTo>
                  <a:lnTo>
                    <a:pt x="1176" y="969"/>
                  </a:lnTo>
                  <a:close/>
                  <a:moveTo>
                    <a:pt x="1178" y="973"/>
                  </a:moveTo>
                  <a:lnTo>
                    <a:pt x="1218" y="1115"/>
                  </a:lnTo>
                  <a:lnTo>
                    <a:pt x="1178" y="1127"/>
                  </a:lnTo>
                  <a:lnTo>
                    <a:pt x="1139" y="985"/>
                  </a:lnTo>
                  <a:lnTo>
                    <a:pt x="1178" y="973"/>
                  </a:lnTo>
                  <a:close/>
                  <a:moveTo>
                    <a:pt x="1218" y="1115"/>
                  </a:moveTo>
                  <a:lnTo>
                    <a:pt x="1220" y="1119"/>
                  </a:lnTo>
                  <a:lnTo>
                    <a:pt x="1219" y="1125"/>
                  </a:lnTo>
                  <a:lnTo>
                    <a:pt x="1198" y="1121"/>
                  </a:lnTo>
                  <a:lnTo>
                    <a:pt x="1218" y="1115"/>
                  </a:lnTo>
                  <a:close/>
                  <a:moveTo>
                    <a:pt x="1219" y="1125"/>
                  </a:moveTo>
                  <a:lnTo>
                    <a:pt x="1204" y="1201"/>
                  </a:lnTo>
                  <a:lnTo>
                    <a:pt x="1163" y="1193"/>
                  </a:lnTo>
                  <a:lnTo>
                    <a:pt x="1177" y="1116"/>
                  </a:lnTo>
                  <a:lnTo>
                    <a:pt x="1219" y="1125"/>
                  </a:lnTo>
                  <a:close/>
                  <a:moveTo>
                    <a:pt x="1167" y="1211"/>
                  </a:moveTo>
                  <a:lnTo>
                    <a:pt x="1161" y="1202"/>
                  </a:lnTo>
                  <a:lnTo>
                    <a:pt x="1163" y="1193"/>
                  </a:lnTo>
                  <a:lnTo>
                    <a:pt x="1184" y="1197"/>
                  </a:lnTo>
                  <a:lnTo>
                    <a:pt x="1167" y="1211"/>
                  </a:lnTo>
                  <a:close/>
                  <a:moveTo>
                    <a:pt x="1199" y="1183"/>
                  </a:moveTo>
                  <a:lnTo>
                    <a:pt x="1283" y="1284"/>
                  </a:lnTo>
                  <a:lnTo>
                    <a:pt x="1251" y="1311"/>
                  </a:lnTo>
                  <a:lnTo>
                    <a:pt x="1167" y="1211"/>
                  </a:lnTo>
                  <a:lnTo>
                    <a:pt x="1199" y="1183"/>
                  </a:lnTo>
                  <a:close/>
                  <a:moveTo>
                    <a:pt x="1283" y="1284"/>
                  </a:moveTo>
                  <a:lnTo>
                    <a:pt x="1291" y="1293"/>
                  </a:lnTo>
                  <a:lnTo>
                    <a:pt x="1287" y="1305"/>
                  </a:lnTo>
                  <a:lnTo>
                    <a:pt x="1267" y="1297"/>
                  </a:lnTo>
                  <a:lnTo>
                    <a:pt x="1283" y="1284"/>
                  </a:lnTo>
                  <a:close/>
                  <a:moveTo>
                    <a:pt x="1287" y="1305"/>
                  </a:moveTo>
                  <a:lnTo>
                    <a:pt x="1257" y="1385"/>
                  </a:lnTo>
                  <a:lnTo>
                    <a:pt x="1218" y="1370"/>
                  </a:lnTo>
                  <a:lnTo>
                    <a:pt x="1248" y="1290"/>
                  </a:lnTo>
                  <a:lnTo>
                    <a:pt x="1287" y="1305"/>
                  </a:lnTo>
                  <a:close/>
                  <a:moveTo>
                    <a:pt x="1219" y="1387"/>
                  </a:moveTo>
                  <a:lnTo>
                    <a:pt x="1216" y="1379"/>
                  </a:lnTo>
                  <a:lnTo>
                    <a:pt x="1218" y="1370"/>
                  </a:lnTo>
                  <a:lnTo>
                    <a:pt x="1237" y="1378"/>
                  </a:lnTo>
                  <a:lnTo>
                    <a:pt x="1219" y="1387"/>
                  </a:lnTo>
                  <a:close/>
                  <a:moveTo>
                    <a:pt x="1256" y="1369"/>
                  </a:moveTo>
                  <a:lnTo>
                    <a:pt x="1311" y="1490"/>
                  </a:lnTo>
                  <a:lnTo>
                    <a:pt x="1273" y="1508"/>
                  </a:lnTo>
                  <a:lnTo>
                    <a:pt x="1219" y="1387"/>
                  </a:lnTo>
                  <a:lnTo>
                    <a:pt x="1256" y="1369"/>
                  </a:lnTo>
                  <a:close/>
                  <a:moveTo>
                    <a:pt x="1290" y="1521"/>
                  </a:moveTo>
                  <a:lnTo>
                    <a:pt x="1278" y="1520"/>
                  </a:lnTo>
                  <a:lnTo>
                    <a:pt x="1273" y="1508"/>
                  </a:lnTo>
                  <a:lnTo>
                    <a:pt x="1292" y="1500"/>
                  </a:lnTo>
                  <a:lnTo>
                    <a:pt x="1290" y="1521"/>
                  </a:lnTo>
                  <a:close/>
                  <a:moveTo>
                    <a:pt x="1294" y="1478"/>
                  </a:moveTo>
                  <a:lnTo>
                    <a:pt x="1398" y="1488"/>
                  </a:lnTo>
                  <a:lnTo>
                    <a:pt x="1394" y="1530"/>
                  </a:lnTo>
                  <a:lnTo>
                    <a:pt x="1290" y="1521"/>
                  </a:lnTo>
                  <a:lnTo>
                    <a:pt x="1294" y="1478"/>
                  </a:lnTo>
                  <a:close/>
                  <a:moveTo>
                    <a:pt x="1409" y="1525"/>
                  </a:moveTo>
                  <a:lnTo>
                    <a:pt x="1402" y="1531"/>
                  </a:lnTo>
                  <a:lnTo>
                    <a:pt x="1394" y="1530"/>
                  </a:lnTo>
                  <a:lnTo>
                    <a:pt x="1396" y="1509"/>
                  </a:lnTo>
                  <a:lnTo>
                    <a:pt x="1409" y="1525"/>
                  </a:lnTo>
                  <a:close/>
                  <a:moveTo>
                    <a:pt x="1381" y="1493"/>
                  </a:moveTo>
                  <a:lnTo>
                    <a:pt x="1465" y="1418"/>
                  </a:lnTo>
                  <a:lnTo>
                    <a:pt x="1493" y="1450"/>
                  </a:lnTo>
                  <a:lnTo>
                    <a:pt x="1409" y="1525"/>
                  </a:lnTo>
                  <a:lnTo>
                    <a:pt x="1381" y="1493"/>
                  </a:lnTo>
                  <a:close/>
                  <a:moveTo>
                    <a:pt x="1465" y="1418"/>
                  </a:moveTo>
                  <a:lnTo>
                    <a:pt x="1481" y="1404"/>
                  </a:lnTo>
                  <a:lnTo>
                    <a:pt x="1495" y="1419"/>
                  </a:lnTo>
                  <a:lnTo>
                    <a:pt x="1480" y="1434"/>
                  </a:lnTo>
                  <a:lnTo>
                    <a:pt x="1465" y="1418"/>
                  </a:lnTo>
                  <a:close/>
                  <a:moveTo>
                    <a:pt x="1495" y="1419"/>
                  </a:moveTo>
                  <a:lnTo>
                    <a:pt x="1554" y="1485"/>
                  </a:lnTo>
                  <a:lnTo>
                    <a:pt x="1523" y="1513"/>
                  </a:lnTo>
                  <a:lnTo>
                    <a:pt x="1464" y="1448"/>
                  </a:lnTo>
                  <a:lnTo>
                    <a:pt x="1495" y="1419"/>
                  </a:lnTo>
                  <a:close/>
                  <a:moveTo>
                    <a:pt x="1554" y="1485"/>
                  </a:moveTo>
                  <a:lnTo>
                    <a:pt x="1556" y="1488"/>
                  </a:lnTo>
                  <a:lnTo>
                    <a:pt x="1558" y="1492"/>
                  </a:lnTo>
                  <a:lnTo>
                    <a:pt x="1539" y="1500"/>
                  </a:lnTo>
                  <a:lnTo>
                    <a:pt x="1554" y="1485"/>
                  </a:lnTo>
                  <a:close/>
                  <a:moveTo>
                    <a:pt x="1558" y="1492"/>
                  </a:moveTo>
                  <a:lnTo>
                    <a:pt x="1632" y="1699"/>
                  </a:lnTo>
                  <a:lnTo>
                    <a:pt x="1594" y="1714"/>
                  </a:lnTo>
                  <a:lnTo>
                    <a:pt x="1519" y="1507"/>
                  </a:lnTo>
                  <a:lnTo>
                    <a:pt x="1558" y="1492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8" name="Freeform 39"/>
            <p:cNvSpPr>
              <a:spLocks noEditPoints="1"/>
            </p:cNvSpPr>
            <p:nvPr/>
          </p:nvSpPr>
          <p:spPr bwMode="auto">
            <a:xfrm>
              <a:off x="1597770" y="1978235"/>
              <a:ext cx="617867" cy="1244108"/>
            </a:xfrm>
            <a:custGeom>
              <a:avLst/>
              <a:gdLst>
                <a:gd name="T0" fmla="*/ 2147483646 w 1360"/>
                <a:gd name="T1" fmla="*/ 2147483646 h 2735"/>
                <a:gd name="T2" fmla="*/ 2147483646 w 1360"/>
                <a:gd name="T3" fmla="*/ 2147483646 h 2735"/>
                <a:gd name="T4" fmla="*/ 2147483646 w 1360"/>
                <a:gd name="T5" fmla="*/ 2147483646 h 2735"/>
                <a:gd name="T6" fmla="*/ 2147483646 w 1360"/>
                <a:gd name="T7" fmla="*/ 2147483646 h 2735"/>
                <a:gd name="T8" fmla="*/ 2147483646 w 1360"/>
                <a:gd name="T9" fmla="*/ 2147483646 h 2735"/>
                <a:gd name="T10" fmla="*/ 2147483646 w 1360"/>
                <a:gd name="T11" fmla="*/ 2147483646 h 2735"/>
                <a:gd name="T12" fmla="*/ 2147483646 w 1360"/>
                <a:gd name="T13" fmla="*/ 2147483646 h 2735"/>
                <a:gd name="T14" fmla="*/ 2147483646 w 1360"/>
                <a:gd name="T15" fmla="*/ 2147483646 h 2735"/>
                <a:gd name="T16" fmla="*/ 2147483646 w 1360"/>
                <a:gd name="T17" fmla="*/ 2147483646 h 2735"/>
                <a:gd name="T18" fmla="*/ 2147483646 w 1360"/>
                <a:gd name="T19" fmla="*/ 2147483646 h 2735"/>
                <a:gd name="T20" fmla="*/ 2147483646 w 1360"/>
                <a:gd name="T21" fmla="*/ 2147483646 h 2735"/>
                <a:gd name="T22" fmla="*/ 2147483646 w 1360"/>
                <a:gd name="T23" fmla="*/ 2147483646 h 2735"/>
                <a:gd name="T24" fmla="*/ 2147483646 w 1360"/>
                <a:gd name="T25" fmla="*/ 2147483646 h 2735"/>
                <a:gd name="T26" fmla="*/ 2147483646 w 1360"/>
                <a:gd name="T27" fmla="*/ 2147483646 h 2735"/>
                <a:gd name="T28" fmla="*/ 2147483646 w 1360"/>
                <a:gd name="T29" fmla="*/ 2147483646 h 2735"/>
                <a:gd name="T30" fmla="*/ 2147483646 w 1360"/>
                <a:gd name="T31" fmla="*/ 2147483646 h 2735"/>
                <a:gd name="T32" fmla="*/ 2147483646 w 1360"/>
                <a:gd name="T33" fmla="*/ 2147483646 h 2735"/>
                <a:gd name="T34" fmla="*/ 2147483646 w 1360"/>
                <a:gd name="T35" fmla="*/ 2147483646 h 2735"/>
                <a:gd name="T36" fmla="*/ 2147483646 w 1360"/>
                <a:gd name="T37" fmla="*/ 2147483646 h 2735"/>
                <a:gd name="T38" fmla="*/ 2147483646 w 1360"/>
                <a:gd name="T39" fmla="*/ 2147483646 h 2735"/>
                <a:gd name="T40" fmla="*/ 2147483646 w 1360"/>
                <a:gd name="T41" fmla="*/ 2147483646 h 2735"/>
                <a:gd name="T42" fmla="*/ 2147483646 w 1360"/>
                <a:gd name="T43" fmla="*/ 2147483646 h 2735"/>
                <a:gd name="T44" fmla="*/ 2147483646 w 1360"/>
                <a:gd name="T45" fmla="*/ 2147483646 h 2735"/>
                <a:gd name="T46" fmla="*/ 2147483646 w 1360"/>
                <a:gd name="T47" fmla="*/ 2147483646 h 2735"/>
                <a:gd name="T48" fmla="*/ 2147483646 w 1360"/>
                <a:gd name="T49" fmla="*/ 2147483646 h 2735"/>
                <a:gd name="T50" fmla="*/ 2147483646 w 1360"/>
                <a:gd name="T51" fmla="*/ 2147483646 h 2735"/>
                <a:gd name="T52" fmla="*/ 2147483646 w 1360"/>
                <a:gd name="T53" fmla="*/ 2147483646 h 2735"/>
                <a:gd name="T54" fmla="*/ 2147483646 w 1360"/>
                <a:gd name="T55" fmla="*/ 2147483646 h 2735"/>
                <a:gd name="T56" fmla="*/ 2147483646 w 1360"/>
                <a:gd name="T57" fmla="*/ 2147483646 h 2735"/>
                <a:gd name="T58" fmla="*/ 2147483646 w 1360"/>
                <a:gd name="T59" fmla="*/ 2147483646 h 2735"/>
                <a:gd name="T60" fmla="*/ 2147483646 w 1360"/>
                <a:gd name="T61" fmla="*/ 2147483646 h 2735"/>
                <a:gd name="T62" fmla="*/ 2147483646 w 1360"/>
                <a:gd name="T63" fmla="*/ 2147483646 h 2735"/>
                <a:gd name="T64" fmla="*/ 2147483646 w 1360"/>
                <a:gd name="T65" fmla="*/ 2147483646 h 2735"/>
                <a:gd name="T66" fmla="*/ 2147483646 w 1360"/>
                <a:gd name="T67" fmla="*/ 2147483646 h 2735"/>
                <a:gd name="T68" fmla="*/ 2147483646 w 1360"/>
                <a:gd name="T69" fmla="*/ 2147483646 h 2735"/>
                <a:gd name="T70" fmla="*/ 2147483646 w 1360"/>
                <a:gd name="T71" fmla="*/ 2147483646 h 2735"/>
                <a:gd name="T72" fmla="*/ 2147483646 w 1360"/>
                <a:gd name="T73" fmla="*/ 2147483646 h 2735"/>
                <a:gd name="T74" fmla="*/ 2147483646 w 1360"/>
                <a:gd name="T75" fmla="*/ 2147483646 h 2735"/>
                <a:gd name="T76" fmla="*/ 2147483646 w 1360"/>
                <a:gd name="T77" fmla="*/ 2147483646 h 2735"/>
                <a:gd name="T78" fmla="*/ 2147483646 w 1360"/>
                <a:gd name="T79" fmla="*/ 2147483646 h 2735"/>
                <a:gd name="T80" fmla="*/ 2147483646 w 1360"/>
                <a:gd name="T81" fmla="*/ 2147483646 h 2735"/>
                <a:gd name="T82" fmla="*/ 2147483646 w 1360"/>
                <a:gd name="T83" fmla="*/ 2147483646 h 2735"/>
                <a:gd name="T84" fmla="*/ 2147483646 w 1360"/>
                <a:gd name="T85" fmla="*/ 2147483646 h 2735"/>
                <a:gd name="T86" fmla="*/ 2147483646 w 1360"/>
                <a:gd name="T87" fmla="*/ 2147483646 h 2735"/>
                <a:gd name="T88" fmla="*/ 2147483646 w 1360"/>
                <a:gd name="T89" fmla="*/ 2147483646 h 2735"/>
                <a:gd name="T90" fmla="*/ 2147483646 w 1360"/>
                <a:gd name="T91" fmla="*/ 2147483646 h 2735"/>
                <a:gd name="T92" fmla="*/ 2147483646 w 1360"/>
                <a:gd name="T93" fmla="*/ 2147483646 h 2735"/>
                <a:gd name="T94" fmla="*/ 2147483646 w 1360"/>
                <a:gd name="T95" fmla="*/ 2147483646 h 2735"/>
                <a:gd name="T96" fmla="*/ 2147483646 w 1360"/>
                <a:gd name="T97" fmla="*/ 2147483646 h 2735"/>
                <a:gd name="T98" fmla="*/ 2147483646 w 1360"/>
                <a:gd name="T99" fmla="*/ 2147483646 h 2735"/>
                <a:gd name="T100" fmla="*/ 2147483646 w 1360"/>
                <a:gd name="T101" fmla="*/ 2147483646 h 2735"/>
                <a:gd name="T102" fmla="*/ 2147483646 w 1360"/>
                <a:gd name="T103" fmla="*/ 2147483646 h 2735"/>
                <a:gd name="T104" fmla="*/ 2147483646 w 1360"/>
                <a:gd name="T105" fmla="*/ 2147483646 h 2735"/>
                <a:gd name="T106" fmla="*/ 2147483646 w 1360"/>
                <a:gd name="T107" fmla="*/ 2147483646 h 2735"/>
                <a:gd name="T108" fmla="*/ 2147483646 w 1360"/>
                <a:gd name="T109" fmla="*/ 2147483646 h 2735"/>
                <a:gd name="T110" fmla="*/ 2147483646 w 1360"/>
                <a:gd name="T111" fmla="*/ 2147483646 h 2735"/>
                <a:gd name="T112" fmla="*/ 2147483646 w 1360"/>
                <a:gd name="T113" fmla="*/ 2147483646 h 2735"/>
                <a:gd name="T114" fmla="*/ 2147483646 w 1360"/>
                <a:gd name="T115" fmla="*/ 2147483646 h 2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60" h="2735">
                  <a:moveTo>
                    <a:pt x="1360" y="11"/>
                  </a:moveTo>
                  <a:lnTo>
                    <a:pt x="1326" y="128"/>
                  </a:lnTo>
                  <a:lnTo>
                    <a:pt x="1286" y="116"/>
                  </a:lnTo>
                  <a:lnTo>
                    <a:pt x="1320" y="0"/>
                  </a:lnTo>
                  <a:lnTo>
                    <a:pt x="1360" y="11"/>
                  </a:lnTo>
                  <a:close/>
                  <a:moveTo>
                    <a:pt x="1326" y="128"/>
                  </a:moveTo>
                  <a:lnTo>
                    <a:pt x="1323" y="136"/>
                  </a:lnTo>
                  <a:lnTo>
                    <a:pt x="1316" y="141"/>
                  </a:lnTo>
                  <a:lnTo>
                    <a:pt x="1305" y="122"/>
                  </a:lnTo>
                  <a:lnTo>
                    <a:pt x="1326" y="128"/>
                  </a:lnTo>
                  <a:close/>
                  <a:moveTo>
                    <a:pt x="1316" y="141"/>
                  </a:moveTo>
                  <a:lnTo>
                    <a:pt x="1217" y="196"/>
                  </a:lnTo>
                  <a:lnTo>
                    <a:pt x="1198" y="159"/>
                  </a:lnTo>
                  <a:lnTo>
                    <a:pt x="1296" y="104"/>
                  </a:lnTo>
                  <a:lnTo>
                    <a:pt x="1316" y="141"/>
                  </a:lnTo>
                  <a:close/>
                  <a:moveTo>
                    <a:pt x="1189" y="186"/>
                  </a:moveTo>
                  <a:lnTo>
                    <a:pt x="1180" y="168"/>
                  </a:lnTo>
                  <a:lnTo>
                    <a:pt x="1198" y="159"/>
                  </a:lnTo>
                  <a:lnTo>
                    <a:pt x="1208" y="177"/>
                  </a:lnTo>
                  <a:lnTo>
                    <a:pt x="1189" y="186"/>
                  </a:lnTo>
                  <a:close/>
                  <a:moveTo>
                    <a:pt x="1227" y="168"/>
                  </a:moveTo>
                  <a:lnTo>
                    <a:pt x="1290" y="304"/>
                  </a:lnTo>
                  <a:lnTo>
                    <a:pt x="1252" y="322"/>
                  </a:lnTo>
                  <a:lnTo>
                    <a:pt x="1189" y="186"/>
                  </a:lnTo>
                  <a:lnTo>
                    <a:pt x="1227" y="168"/>
                  </a:lnTo>
                  <a:close/>
                  <a:moveTo>
                    <a:pt x="1290" y="304"/>
                  </a:moveTo>
                  <a:lnTo>
                    <a:pt x="1293" y="310"/>
                  </a:lnTo>
                  <a:lnTo>
                    <a:pt x="1292" y="318"/>
                  </a:lnTo>
                  <a:lnTo>
                    <a:pt x="1271" y="313"/>
                  </a:lnTo>
                  <a:lnTo>
                    <a:pt x="1290" y="304"/>
                  </a:lnTo>
                  <a:close/>
                  <a:moveTo>
                    <a:pt x="1292" y="318"/>
                  </a:moveTo>
                  <a:lnTo>
                    <a:pt x="1262" y="453"/>
                  </a:lnTo>
                  <a:lnTo>
                    <a:pt x="1221" y="444"/>
                  </a:lnTo>
                  <a:lnTo>
                    <a:pt x="1251" y="308"/>
                  </a:lnTo>
                  <a:lnTo>
                    <a:pt x="1292" y="318"/>
                  </a:lnTo>
                  <a:close/>
                  <a:moveTo>
                    <a:pt x="1221" y="454"/>
                  </a:moveTo>
                  <a:lnTo>
                    <a:pt x="1220" y="449"/>
                  </a:lnTo>
                  <a:lnTo>
                    <a:pt x="1221" y="444"/>
                  </a:lnTo>
                  <a:lnTo>
                    <a:pt x="1242" y="449"/>
                  </a:lnTo>
                  <a:lnTo>
                    <a:pt x="1221" y="454"/>
                  </a:lnTo>
                  <a:close/>
                  <a:moveTo>
                    <a:pt x="1262" y="444"/>
                  </a:moveTo>
                  <a:lnTo>
                    <a:pt x="1292" y="559"/>
                  </a:lnTo>
                  <a:lnTo>
                    <a:pt x="1251" y="570"/>
                  </a:lnTo>
                  <a:lnTo>
                    <a:pt x="1221" y="454"/>
                  </a:lnTo>
                  <a:lnTo>
                    <a:pt x="1262" y="444"/>
                  </a:lnTo>
                  <a:close/>
                  <a:moveTo>
                    <a:pt x="1292" y="559"/>
                  </a:moveTo>
                  <a:lnTo>
                    <a:pt x="1298" y="585"/>
                  </a:lnTo>
                  <a:lnTo>
                    <a:pt x="1271" y="585"/>
                  </a:lnTo>
                  <a:lnTo>
                    <a:pt x="1271" y="564"/>
                  </a:lnTo>
                  <a:lnTo>
                    <a:pt x="1292" y="559"/>
                  </a:lnTo>
                  <a:close/>
                  <a:moveTo>
                    <a:pt x="1271" y="585"/>
                  </a:moveTo>
                  <a:lnTo>
                    <a:pt x="1124" y="585"/>
                  </a:lnTo>
                  <a:lnTo>
                    <a:pt x="1124" y="543"/>
                  </a:lnTo>
                  <a:lnTo>
                    <a:pt x="1271" y="543"/>
                  </a:lnTo>
                  <a:lnTo>
                    <a:pt x="1271" y="585"/>
                  </a:lnTo>
                  <a:close/>
                  <a:moveTo>
                    <a:pt x="1103" y="567"/>
                  </a:moveTo>
                  <a:lnTo>
                    <a:pt x="1099" y="543"/>
                  </a:lnTo>
                  <a:lnTo>
                    <a:pt x="1124" y="543"/>
                  </a:lnTo>
                  <a:lnTo>
                    <a:pt x="1124" y="564"/>
                  </a:lnTo>
                  <a:lnTo>
                    <a:pt x="1103" y="567"/>
                  </a:lnTo>
                  <a:close/>
                  <a:moveTo>
                    <a:pt x="1145" y="560"/>
                  </a:moveTo>
                  <a:lnTo>
                    <a:pt x="1159" y="651"/>
                  </a:lnTo>
                  <a:lnTo>
                    <a:pt x="1118" y="657"/>
                  </a:lnTo>
                  <a:lnTo>
                    <a:pt x="1103" y="567"/>
                  </a:lnTo>
                  <a:lnTo>
                    <a:pt x="1145" y="560"/>
                  </a:lnTo>
                  <a:close/>
                  <a:moveTo>
                    <a:pt x="1159" y="651"/>
                  </a:moveTo>
                  <a:lnTo>
                    <a:pt x="1166" y="689"/>
                  </a:lnTo>
                  <a:lnTo>
                    <a:pt x="1130" y="674"/>
                  </a:lnTo>
                  <a:lnTo>
                    <a:pt x="1139" y="654"/>
                  </a:lnTo>
                  <a:lnTo>
                    <a:pt x="1159" y="651"/>
                  </a:lnTo>
                  <a:close/>
                  <a:moveTo>
                    <a:pt x="1130" y="674"/>
                  </a:moveTo>
                  <a:lnTo>
                    <a:pt x="1126" y="668"/>
                  </a:lnTo>
                  <a:lnTo>
                    <a:pt x="1115" y="657"/>
                  </a:lnTo>
                  <a:lnTo>
                    <a:pt x="1110" y="652"/>
                  </a:lnTo>
                  <a:lnTo>
                    <a:pt x="1105" y="649"/>
                  </a:lnTo>
                  <a:lnTo>
                    <a:pt x="1104" y="648"/>
                  </a:lnTo>
                  <a:lnTo>
                    <a:pt x="1103" y="648"/>
                  </a:lnTo>
                  <a:lnTo>
                    <a:pt x="1103" y="649"/>
                  </a:lnTo>
                  <a:lnTo>
                    <a:pt x="1104" y="651"/>
                  </a:lnTo>
                  <a:lnTo>
                    <a:pt x="1066" y="668"/>
                  </a:lnTo>
                  <a:lnTo>
                    <a:pt x="1063" y="661"/>
                  </a:lnTo>
                  <a:lnTo>
                    <a:pt x="1061" y="653"/>
                  </a:lnTo>
                  <a:lnTo>
                    <a:pt x="1060" y="648"/>
                  </a:lnTo>
                  <a:lnTo>
                    <a:pt x="1059" y="643"/>
                  </a:lnTo>
                  <a:lnTo>
                    <a:pt x="1059" y="637"/>
                  </a:lnTo>
                  <a:lnTo>
                    <a:pt x="1060" y="633"/>
                  </a:lnTo>
                  <a:lnTo>
                    <a:pt x="1061" y="630"/>
                  </a:lnTo>
                  <a:lnTo>
                    <a:pt x="1063" y="627"/>
                  </a:lnTo>
                  <a:lnTo>
                    <a:pt x="1066" y="625"/>
                  </a:lnTo>
                  <a:lnTo>
                    <a:pt x="1069" y="623"/>
                  </a:lnTo>
                  <a:lnTo>
                    <a:pt x="1072" y="621"/>
                  </a:lnTo>
                  <a:lnTo>
                    <a:pt x="1075" y="620"/>
                  </a:lnTo>
                  <a:lnTo>
                    <a:pt x="1084" y="619"/>
                  </a:lnTo>
                  <a:lnTo>
                    <a:pt x="1093" y="619"/>
                  </a:lnTo>
                  <a:lnTo>
                    <a:pt x="1112" y="623"/>
                  </a:lnTo>
                  <a:lnTo>
                    <a:pt x="1129" y="628"/>
                  </a:lnTo>
                  <a:lnTo>
                    <a:pt x="1142" y="633"/>
                  </a:lnTo>
                  <a:lnTo>
                    <a:pt x="1147" y="635"/>
                  </a:lnTo>
                  <a:lnTo>
                    <a:pt x="1130" y="674"/>
                  </a:lnTo>
                  <a:close/>
                  <a:moveTo>
                    <a:pt x="1104" y="651"/>
                  </a:moveTo>
                  <a:lnTo>
                    <a:pt x="1106" y="660"/>
                  </a:lnTo>
                  <a:lnTo>
                    <a:pt x="1110" y="669"/>
                  </a:lnTo>
                  <a:lnTo>
                    <a:pt x="1111" y="680"/>
                  </a:lnTo>
                  <a:lnTo>
                    <a:pt x="1113" y="691"/>
                  </a:lnTo>
                  <a:lnTo>
                    <a:pt x="1115" y="716"/>
                  </a:lnTo>
                  <a:lnTo>
                    <a:pt x="1116" y="741"/>
                  </a:lnTo>
                  <a:lnTo>
                    <a:pt x="1116" y="783"/>
                  </a:lnTo>
                  <a:lnTo>
                    <a:pt x="1116" y="800"/>
                  </a:lnTo>
                  <a:lnTo>
                    <a:pt x="1073" y="799"/>
                  </a:lnTo>
                  <a:lnTo>
                    <a:pt x="1074" y="782"/>
                  </a:lnTo>
                  <a:lnTo>
                    <a:pt x="1074" y="745"/>
                  </a:lnTo>
                  <a:lnTo>
                    <a:pt x="1073" y="723"/>
                  </a:lnTo>
                  <a:lnTo>
                    <a:pt x="1072" y="701"/>
                  </a:lnTo>
                  <a:lnTo>
                    <a:pt x="1071" y="691"/>
                  </a:lnTo>
                  <a:lnTo>
                    <a:pt x="1069" y="682"/>
                  </a:lnTo>
                  <a:lnTo>
                    <a:pt x="1068" y="674"/>
                  </a:lnTo>
                  <a:lnTo>
                    <a:pt x="1066" y="668"/>
                  </a:lnTo>
                  <a:lnTo>
                    <a:pt x="1104" y="651"/>
                  </a:lnTo>
                  <a:close/>
                  <a:moveTo>
                    <a:pt x="1116" y="800"/>
                  </a:moveTo>
                  <a:lnTo>
                    <a:pt x="1115" y="813"/>
                  </a:lnTo>
                  <a:lnTo>
                    <a:pt x="1104" y="818"/>
                  </a:lnTo>
                  <a:lnTo>
                    <a:pt x="1095" y="800"/>
                  </a:lnTo>
                  <a:lnTo>
                    <a:pt x="1116" y="800"/>
                  </a:lnTo>
                  <a:close/>
                  <a:moveTo>
                    <a:pt x="1104" y="818"/>
                  </a:moveTo>
                  <a:lnTo>
                    <a:pt x="943" y="910"/>
                  </a:lnTo>
                  <a:lnTo>
                    <a:pt x="922" y="871"/>
                  </a:lnTo>
                  <a:lnTo>
                    <a:pt x="1085" y="781"/>
                  </a:lnTo>
                  <a:lnTo>
                    <a:pt x="1104" y="818"/>
                  </a:lnTo>
                  <a:close/>
                  <a:moveTo>
                    <a:pt x="923" y="910"/>
                  </a:moveTo>
                  <a:lnTo>
                    <a:pt x="889" y="890"/>
                  </a:lnTo>
                  <a:lnTo>
                    <a:pt x="922" y="871"/>
                  </a:lnTo>
                  <a:lnTo>
                    <a:pt x="933" y="890"/>
                  </a:lnTo>
                  <a:lnTo>
                    <a:pt x="923" y="910"/>
                  </a:lnTo>
                  <a:close/>
                  <a:moveTo>
                    <a:pt x="942" y="871"/>
                  </a:moveTo>
                  <a:lnTo>
                    <a:pt x="1080" y="948"/>
                  </a:lnTo>
                  <a:lnTo>
                    <a:pt x="1060" y="985"/>
                  </a:lnTo>
                  <a:lnTo>
                    <a:pt x="923" y="910"/>
                  </a:lnTo>
                  <a:lnTo>
                    <a:pt x="942" y="871"/>
                  </a:lnTo>
                  <a:close/>
                  <a:moveTo>
                    <a:pt x="1080" y="948"/>
                  </a:moveTo>
                  <a:lnTo>
                    <a:pt x="1090" y="953"/>
                  </a:lnTo>
                  <a:lnTo>
                    <a:pt x="1091" y="966"/>
                  </a:lnTo>
                  <a:lnTo>
                    <a:pt x="1070" y="966"/>
                  </a:lnTo>
                  <a:lnTo>
                    <a:pt x="1080" y="948"/>
                  </a:lnTo>
                  <a:close/>
                  <a:moveTo>
                    <a:pt x="1091" y="966"/>
                  </a:moveTo>
                  <a:lnTo>
                    <a:pt x="1096" y="1126"/>
                  </a:lnTo>
                  <a:lnTo>
                    <a:pt x="1054" y="1128"/>
                  </a:lnTo>
                  <a:lnTo>
                    <a:pt x="1050" y="967"/>
                  </a:lnTo>
                  <a:lnTo>
                    <a:pt x="1091" y="966"/>
                  </a:lnTo>
                  <a:close/>
                  <a:moveTo>
                    <a:pt x="1096" y="1126"/>
                  </a:moveTo>
                  <a:lnTo>
                    <a:pt x="1096" y="1130"/>
                  </a:lnTo>
                  <a:lnTo>
                    <a:pt x="1095" y="1133"/>
                  </a:lnTo>
                  <a:lnTo>
                    <a:pt x="1075" y="1127"/>
                  </a:lnTo>
                  <a:lnTo>
                    <a:pt x="1096" y="1126"/>
                  </a:lnTo>
                  <a:close/>
                  <a:moveTo>
                    <a:pt x="1095" y="1133"/>
                  </a:moveTo>
                  <a:lnTo>
                    <a:pt x="1070" y="1208"/>
                  </a:lnTo>
                  <a:lnTo>
                    <a:pt x="1031" y="1195"/>
                  </a:lnTo>
                  <a:lnTo>
                    <a:pt x="1055" y="1120"/>
                  </a:lnTo>
                  <a:lnTo>
                    <a:pt x="1095" y="1133"/>
                  </a:lnTo>
                  <a:close/>
                  <a:moveTo>
                    <a:pt x="1070" y="1208"/>
                  </a:moveTo>
                  <a:lnTo>
                    <a:pt x="1065" y="1224"/>
                  </a:lnTo>
                  <a:lnTo>
                    <a:pt x="1050" y="1223"/>
                  </a:lnTo>
                  <a:lnTo>
                    <a:pt x="1051" y="1202"/>
                  </a:lnTo>
                  <a:lnTo>
                    <a:pt x="1070" y="1208"/>
                  </a:lnTo>
                  <a:close/>
                  <a:moveTo>
                    <a:pt x="1050" y="1223"/>
                  </a:moveTo>
                  <a:lnTo>
                    <a:pt x="966" y="1218"/>
                  </a:lnTo>
                  <a:lnTo>
                    <a:pt x="968" y="1175"/>
                  </a:lnTo>
                  <a:lnTo>
                    <a:pt x="1052" y="1181"/>
                  </a:lnTo>
                  <a:lnTo>
                    <a:pt x="1050" y="1223"/>
                  </a:lnTo>
                  <a:close/>
                  <a:moveTo>
                    <a:pt x="953" y="1181"/>
                  </a:moveTo>
                  <a:lnTo>
                    <a:pt x="959" y="1175"/>
                  </a:lnTo>
                  <a:lnTo>
                    <a:pt x="968" y="1175"/>
                  </a:lnTo>
                  <a:lnTo>
                    <a:pt x="967" y="1197"/>
                  </a:lnTo>
                  <a:lnTo>
                    <a:pt x="953" y="1181"/>
                  </a:lnTo>
                  <a:close/>
                  <a:moveTo>
                    <a:pt x="981" y="1212"/>
                  </a:moveTo>
                  <a:lnTo>
                    <a:pt x="892" y="1293"/>
                  </a:lnTo>
                  <a:lnTo>
                    <a:pt x="864" y="1261"/>
                  </a:lnTo>
                  <a:lnTo>
                    <a:pt x="953" y="1181"/>
                  </a:lnTo>
                  <a:lnTo>
                    <a:pt x="981" y="1212"/>
                  </a:lnTo>
                  <a:close/>
                  <a:moveTo>
                    <a:pt x="892" y="1293"/>
                  </a:moveTo>
                  <a:lnTo>
                    <a:pt x="887" y="1298"/>
                  </a:lnTo>
                  <a:lnTo>
                    <a:pt x="879" y="1298"/>
                  </a:lnTo>
                  <a:lnTo>
                    <a:pt x="879" y="1277"/>
                  </a:lnTo>
                  <a:lnTo>
                    <a:pt x="892" y="1293"/>
                  </a:lnTo>
                  <a:close/>
                  <a:moveTo>
                    <a:pt x="879" y="1298"/>
                  </a:moveTo>
                  <a:lnTo>
                    <a:pt x="712" y="1303"/>
                  </a:lnTo>
                  <a:lnTo>
                    <a:pt x="711" y="1261"/>
                  </a:lnTo>
                  <a:lnTo>
                    <a:pt x="878" y="1256"/>
                  </a:lnTo>
                  <a:lnTo>
                    <a:pt x="879" y="1298"/>
                  </a:lnTo>
                  <a:close/>
                  <a:moveTo>
                    <a:pt x="690" y="1281"/>
                  </a:moveTo>
                  <a:lnTo>
                    <a:pt x="691" y="1262"/>
                  </a:lnTo>
                  <a:lnTo>
                    <a:pt x="711" y="1261"/>
                  </a:lnTo>
                  <a:lnTo>
                    <a:pt x="712" y="1282"/>
                  </a:lnTo>
                  <a:lnTo>
                    <a:pt x="690" y="1281"/>
                  </a:lnTo>
                  <a:close/>
                  <a:moveTo>
                    <a:pt x="733" y="1283"/>
                  </a:moveTo>
                  <a:lnTo>
                    <a:pt x="728" y="1384"/>
                  </a:lnTo>
                  <a:lnTo>
                    <a:pt x="686" y="1382"/>
                  </a:lnTo>
                  <a:lnTo>
                    <a:pt x="690" y="1281"/>
                  </a:lnTo>
                  <a:lnTo>
                    <a:pt x="733" y="1283"/>
                  </a:lnTo>
                  <a:close/>
                  <a:moveTo>
                    <a:pt x="728" y="1384"/>
                  </a:moveTo>
                  <a:lnTo>
                    <a:pt x="728" y="1389"/>
                  </a:lnTo>
                  <a:lnTo>
                    <a:pt x="724" y="1394"/>
                  </a:lnTo>
                  <a:lnTo>
                    <a:pt x="707" y="1383"/>
                  </a:lnTo>
                  <a:lnTo>
                    <a:pt x="728" y="1384"/>
                  </a:lnTo>
                  <a:close/>
                  <a:moveTo>
                    <a:pt x="724" y="1394"/>
                  </a:moveTo>
                  <a:lnTo>
                    <a:pt x="690" y="1454"/>
                  </a:lnTo>
                  <a:lnTo>
                    <a:pt x="654" y="1433"/>
                  </a:lnTo>
                  <a:lnTo>
                    <a:pt x="688" y="1372"/>
                  </a:lnTo>
                  <a:lnTo>
                    <a:pt x="724" y="1394"/>
                  </a:lnTo>
                  <a:close/>
                  <a:moveTo>
                    <a:pt x="690" y="1454"/>
                  </a:moveTo>
                  <a:lnTo>
                    <a:pt x="684" y="1466"/>
                  </a:lnTo>
                  <a:lnTo>
                    <a:pt x="671" y="1464"/>
                  </a:lnTo>
                  <a:lnTo>
                    <a:pt x="673" y="1443"/>
                  </a:lnTo>
                  <a:lnTo>
                    <a:pt x="690" y="1454"/>
                  </a:lnTo>
                  <a:close/>
                  <a:moveTo>
                    <a:pt x="671" y="1464"/>
                  </a:moveTo>
                  <a:lnTo>
                    <a:pt x="617" y="1459"/>
                  </a:lnTo>
                  <a:lnTo>
                    <a:pt x="620" y="1417"/>
                  </a:lnTo>
                  <a:lnTo>
                    <a:pt x="674" y="1422"/>
                  </a:lnTo>
                  <a:lnTo>
                    <a:pt x="671" y="1464"/>
                  </a:lnTo>
                  <a:close/>
                  <a:moveTo>
                    <a:pt x="617" y="1459"/>
                  </a:moveTo>
                  <a:lnTo>
                    <a:pt x="611" y="1459"/>
                  </a:lnTo>
                  <a:lnTo>
                    <a:pt x="605" y="1455"/>
                  </a:lnTo>
                  <a:lnTo>
                    <a:pt x="618" y="1438"/>
                  </a:lnTo>
                  <a:lnTo>
                    <a:pt x="617" y="1459"/>
                  </a:lnTo>
                  <a:close/>
                  <a:moveTo>
                    <a:pt x="605" y="1455"/>
                  </a:moveTo>
                  <a:lnTo>
                    <a:pt x="556" y="1415"/>
                  </a:lnTo>
                  <a:lnTo>
                    <a:pt x="582" y="1381"/>
                  </a:lnTo>
                  <a:lnTo>
                    <a:pt x="631" y="1421"/>
                  </a:lnTo>
                  <a:lnTo>
                    <a:pt x="605" y="1455"/>
                  </a:lnTo>
                  <a:close/>
                  <a:moveTo>
                    <a:pt x="553" y="1385"/>
                  </a:moveTo>
                  <a:lnTo>
                    <a:pt x="565" y="1368"/>
                  </a:lnTo>
                  <a:lnTo>
                    <a:pt x="582" y="1381"/>
                  </a:lnTo>
                  <a:lnTo>
                    <a:pt x="569" y="1398"/>
                  </a:lnTo>
                  <a:lnTo>
                    <a:pt x="553" y="1385"/>
                  </a:lnTo>
                  <a:close/>
                  <a:moveTo>
                    <a:pt x="586" y="1410"/>
                  </a:moveTo>
                  <a:lnTo>
                    <a:pt x="536" y="1476"/>
                  </a:lnTo>
                  <a:lnTo>
                    <a:pt x="504" y="1451"/>
                  </a:lnTo>
                  <a:lnTo>
                    <a:pt x="553" y="1385"/>
                  </a:lnTo>
                  <a:lnTo>
                    <a:pt x="586" y="1410"/>
                  </a:lnTo>
                  <a:close/>
                  <a:moveTo>
                    <a:pt x="536" y="1476"/>
                  </a:moveTo>
                  <a:lnTo>
                    <a:pt x="532" y="1482"/>
                  </a:lnTo>
                  <a:lnTo>
                    <a:pt x="524" y="1485"/>
                  </a:lnTo>
                  <a:lnTo>
                    <a:pt x="520" y="1463"/>
                  </a:lnTo>
                  <a:lnTo>
                    <a:pt x="536" y="1476"/>
                  </a:lnTo>
                  <a:close/>
                  <a:moveTo>
                    <a:pt x="524" y="1485"/>
                  </a:moveTo>
                  <a:lnTo>
                    <a:pt x="391" y="1509"/>
                  </a:lnTo>
                  <a:lnTo>
                    <a:pt x="384" y="1468"/>
                  </a:lnTo>
                  <a:lnTo>
                    <a:pt x="516" y="1442"/>
                  </a:lnTo>
                  <a:lnTo>
                    <a:pt x="524" y="1485"/>
                  </a:lnTo>
                  <a:close/>
                  <a:moveTo>
                    <a:pt x="377" y="1470"/>
                  </a:moveTo>
                  <a:lnTo>
                    <a:pt x="380" y="1468"/>
                  </a:lnTo>
                  <a:lnTo>
                    <a:pt x="384" y="1468"/>
                  </a:lnTo>
                  <a:lnTo>
                    <a:pt x="387" y="1489"/>
                  </a:lnTo>
                  <a:lnTo>
                    <a:pt x="377" y="1470"/>
                  </a:lnTo>
                  <a:close/>
                  <a:moveTo>
                    <a:pt x="398" y="1507"/>
                  </a:moveTo>
                  <a:lnTo>
                    <a:pt x="255" y="1592"/>
                  </a:lnTo>
                  <a:lnTo>
                    <a:pt x="235" y="1556"/>
                  </a:lnTo>
                  <a:lnTo>
                    <a:pt x="377" y="1470"/>
                  </a:lnTo>
                  <a:lnTo>
                    <a:pt x="398" y="1507"/>
                  </a:lnTo>
                  <a:close/>
                  <a:moveTo>
                    <a:pt x="225" y="1567"/>
                  </a:moveTo>
                  <a:lnTo>
                    <a:pt x="227" y="1560"/>
                  </a:lnTo>
                  <a:lnTo>
                    <a:pt x="235" y="1556"/>
                  </a:lnTo>
                  <a:lnTo>
                    <a:pt x="245" y="1574"/>
                  </a:lnTo>
                  <a:lnTo>
                    <a:pt x="225" y="1567"/>
                  </a:lnTo>
                  <a:close/>
                  <a:moveTo>
                    <a:pt x="265" y="1580"/>
                  </a:moveTo>
                  <a:lnTo>
                    <a:pt x="236" y="1681"/>
                  </a:lnTo>
                  <a:lnTo>
                    <a:pt x="195" y="1668"/>
                  </a:lnTo>
                  <a:lnTo>
                    <a:pt x="225" y="1567"/>
                  </a:lnTo>
                  <a:lnTo>
                    <a:pt x="265" y="1580"/>
                  </a:lnTo>
                  <a:close/>
                  <a:moveTo>
                    <a:pt x="236" y="1681"/>
                  </a:moveTo>
                  <a:lnTo>
                    <a:pt x="233" y="1689"/>
                  </a:lnTo>
                  <a:lnTo>
                    <a:pt x="225" y="1693"/>
                  </a:lnTo>
                  <a:lnTo>
                    <a:pt x="215" y="1674"/>
                  </a:lnTo>
                  <a:lnTo>
                    <a:pt x="236" y="1681"/>
                  </a:lnTo>
                  <a:close/>
                  <a:moveTo>
                    <a:pt x="225" y="1693"/>
                  </a:moveTo>
                  <a:lnTo>
                    <a:pt x="132" y="1743"/>
                  </a:lnTo>
                  <a:lnTo>
                    <a:pt x="113" y="1706"/>
                  </a:lnTo>
                  <a:lnTo>
                    <a:pt x="206" y="1655"/>
                  </a:lnTo>
                  <a:lnTo>
                    <a:pt x="225" y="1693"/>
                  </a:lnTo>
                  <a:close/>
                  <a:moveTo>
                    <a:pt x="108" y="1708"/>
                  </a:moveTo>
                  <a:lnTo>
                    <a:pt x="110" y="1707"/>
                  </a:lnTo>
                  <a:lnTo>
                    <a:pt x="113" y="1706"/>
                  </a:lnTo>
                  <a:lnTo>
                    <a:pt x="122" y="1724"/>
                  </a:lnTo>
                  <a:lnTo>
                    <a:pt x="108" y="1708"/>
                  </a:lnTo>
                  <a:close/>
                  <a:moveTo>
                    <a:pt x="135" y="1741"/>
                  </a:moveTo>
                  <a:lnTo>
                    <a:pt x="37" y="1826"/>
                  </a:lnTo>
                  <a:lnTo>
                    <a:pt x="10" y="1794"/>
                  </a:lnTo>
                  <a:lnTo>
                    <a:pt x="108" y="1708"/>
                  </a:lnTo>
                  <a:lnTo>
                    <a:pt x="135" y="1741"/>
                  </a:lnTo>
                  <a:close/>
                  <a:moveTo>
                    <a:pt x="5" y="1817"/>
                  </a:moveTo>
                  <a:lnTo>
                    <a:pt x="0" y="1803"/>
                  </a:lnTo>
                  <a:lnTo>
                    <a:pt x="10" y="1794"/>
                  </a:lnTo>
                  <a:lnTo>
                    <a:pt x="23" y="1810"/>
                  </a:lnTo>
                  <a:lnTo>
                    <a:pt x="5" y="1817"/>
                  </a:lnTo>
                  <a:close/>
                  <a:moveTo>
                    <a:pt x="43" y="1802"/>
                  </a:moveTo>
                  <a:lnTo>
                    <a:pt x="73" y="1883"/>
                  </a:lnTo>
                  <a:lnTo>
                    <a:pt x="34" y="1898"/>
                  </a:lnTo>
                  <a:lnTo>
                    <a:pt x="5" y="1817"/>
                  </a:lnTo>
                  <a:lnTo>
                    <a:pt x="43" y="1802"/>
                  </a:lnTo>
                  <a:close/>
                  <a:moveTo>
                    <a:pt x="73" y="1883"/>
                  </a:moveTo>
                  <a:lnTo>
                    <a:pt x="74" y="1888"/>
                  </a:lnTo>
                  <a:lnTo>
                    <a:pt x="74" y="1892"/>
                  </a:lnTo>
                  <a:lnTo>
                    <a:pt x="54" y="1890"/>
                  </a:lnTo>
                  <a:lnTo>
                    <a:pt x="73" y="1883"/>
                  </a:lnTo>
                  <a:close/>
                  <a:moveTo>
                    <a:pt x="74" y="1892"/>
                  </a:moveTo>
                  <a:lnTo>
                    <a:pt x="60" y="2013"/>
                  </a:lnTo>
                  <a:lnTo>
                    <a:pt x="18" y="2008"/>
                  </a:lnTo>
                  <a:lnTo>
                    <a:pt x="33" y="1888"/>
                  </a:lnTo>
                  <a:lnTo>
                    <a:pt x="74" y="1892"/>
                  </a:lnTo>
                  <a:close/>
                  <a:moveTo>
                    <a:pt x="28" y="2029"/>
                  </a:moveTo>
                  <a:lnTo>
                    <a:pt x="16" y="2022"/>
                  </a:lnTo>
                  <a:lnTo>
                    <a:pt x="18" y="2008"/>
                  </a:lnTo>
                  <a:lnTo>
                    <a:pt x="39" y="2011"/>
                  </a:lnTo>
                  <a:lnTo>
                    <a:pt x="28" y="2029"/>
                  </a:lnTo>
                  <a:close/>
                  <a:moveTo>
                    <a:pt x="50" y="1993"/>
                  </a:moveTo>
                  <a:lnTo>
                    <a:pt x="178" y="2079"/>
                  </a:lnTo>
                  <a:lnTo>
                    <a:pt x="155" y="2114"/>
                  </a:lnTo>
                  <a:lnTo>
                    <a:pt x="28" y="2029"/>
                  </a:lnTo>
                  <a:lnTo>
                    <a:pt x="50" y="1993"/>
                  </a:lnTo>
                  <a:close/>
                  <a:moveTo>
                    <a:pt x="174" y="2116"/>
                  </a:moveTo>
                  <a:lnTo>
                    <a:pt x="163" y="2120"/>
                  </a:lnTo>
                  <a:lnTo>
                    <a:pt x="155" y="2114"/>
                  </a:lnTo>
                  <a:lnTo>
                    <a:pt x="166" y="2096"/>
                  </a:lnTo>
                  <a:lnTo>
                    <a:pt x="174" y="2116"/>
                  </a:lnTo>
                  <a:close/>
                  <a:moveTo>
                    <a:pt x="159" y="2077"/>
                  </a:moveTo>
                  <a:lnTo>
                    <a:pt x="277" y="2031"/>
                  </a:lnTo>
                  <a:lnTo>
                    <a:pt x="292" y="2071"/>
                  </a:lnTo>
                  <a:lnTo>
                    <a:pt x="174" y="2116"/>
                  </a:lnTo>
                  <a:lnTo>
                    <a:pt x="159" y="2077"/>
                  </a:lnTo>
                  <a:close/>
                  <a:moveTo>
                    <a:pt x="277" y="2031"/>
                  </a:moveTo>
                  <a:lnTo>
                    <a:pt x="290" y="2026"/>
                  </a:lnTo>
                  <a:lnTo>
                    <a:pt x="299" y="2036"/>
                  </a:lnTo>
                  <a:lnTo>
                    <a:pt x="284" y="2051"/>
                  </a:lnTo>
                  <a:lnTo>
                    <a:pt x="277" y="2031"/>
                  </a:lnTo>
                  <a:close/>
                  <a:moveTo>
                    <a:pt x="299" y="2036"/>
                  </a:moveTo>
                  <a:lnTo>
                    <a:pt x="402" y="2141"/>
                  </a:lnTo>
                  <a:lnTo>
                    <a:pt x="372" y="2172"/>
                  </a:lnTo>
                  <a:lnTo>
                    <a:pt x="270" y="2066"/>
                  </a:lnTo>
                  <a:lnTo>
                    <a:pt x="299" y="2036"/>
                  </a:lnTo>
                  <a:close/>
                  <a:moveTo>
                    <a:pt x="402" y="2141"/>
                  </a:moveTo>
                  <a:lnTo>
                    <a:pt x="416" y="2155"/>
                  </a:lnTo>
                  <a:lnTo>
                    <a:pt x="403" y="2171"/>
                  </a:lnTo>
                  <a:lnTo>
                    <a:pt x="387" y="2156"/>
                  </a:lnTo>
                  <a:lnTo>
                    <a:pt x="402" y="2141"/>
                  </a:lnTo>
                  <a:close/>
                  <a:moveTo>
                    <a:pt x="403" y="2171"/>
                  </a:moveTo>
                  <a:lnTo>
                    <a:pt x="241" y="2361"/>
                  </a:lnTo>
                  <a:lnTo>
                    <a:pt x="210" y="2334"/>
                  </a:lnTo>
                  <a:lnTo>
                    <a:pt x="371" y="2142"/>
                  </a:lnTo>
                  <a:lnTo>
                    <a:pt x="403" y="2171"/>
                  </a:lnTo>
                  <a:close/>
                  <a:moveTo>
                    <a:pt x="209" y="2360"/>
                  </a:moveTo>
                  <a:lnTo>
                    <a:pt x="198" y="2347"/>
                  </a:lnTo>
                  <a:lnTo>
                    <a:pt x="210" y="2334"/>
                  </a:lnTo>
                  <a:lnTo>
                    <a:pt x="225" y="2348"/>
                  </a:lnTo>
                  <a:lnTo>
                    <a:pt x="209" y="2360"/>
                  </a:lnTo>
                  <a:close/>
                  <a:moveTo>
                    <a:pt x="242" y="2335"/>
                  </a:moveTo>
                  <a:lnTo>
                    <a:pt x="296" y="2410"/>
                  </a:lnTo>
                  <a:lnTo>
                    <a:pt x="263" y="2436"/>
                  </a:lnTo>
                  <a:lnTo>
                    <a:pt x="209" y="2360"/>
                  </a:lnTo>
                  <a:lnTo>
                    <a:pt x="242" y="2335"/>
                  </a:lnTo>
                  <a:close/>
                  <a:moveTo>
                    <a:pt x="296" y="2410"/>
                  </a:moveTo>
                  <a:lnTo>
                    <a:pt x="305" y="2423"/>
                  </a:lnTo>
                  <a:lnTo>
                    <a:pt x="296" y="2435"/>
                  </a:lnTo>
                  <a:lnTo>
                    <a:pt x="279" y="2423"/>
                  </a:lnTo>
                  <a:lnTo>
                    <a:pt x="296" y="2410"/>
                  </a:lnTo>
                  <a:close/>
                  <a:moveTo>
                    <a:pt x="296" y="2435"/>
                  </a:moveTo>
                  <a:lnTo>
                    <a:pt x="247" y="2506"/>
                  </a:lnTo>
                  <a:lnTo>
                    <a:pt x="213" y="2481"/>
                  </a:lnTo>
                  <a:lnTo>
                    <a:pt x="263" y="2410"/>
                  </a:lnTo>
                  <a:lnTo>
                    <a:pt x="296" y="2435"/>
                  </a:lnTo>
                  <a:close/>
                  <a:moveTo>
                    <a:pt x="210" y="2497"/>
                  </a:moveTo>
                  <a:lnTo>
                    <a:pt x="208" y="2489"/>
                  </a:lnTo>
                  <a:lnTo>
                    <a:pt x="213" y="2481"/>
                  </a:lnTo>
                  <a:lnTo>
                    <a:pt x="231" y="2493"/>
                  </a:lnTo>
                  <a:lnTo>
                    <a:pt x="210" y="2497"/>
                  </a:lnTo>
                  <a:close/>
                  <a:moveTo>
                    <a:pt x="250" y="2489"/>
                  </a:moveTo>
                  <a:lnTo>
                    <a:pt x="270" y="2589"/>
                  </a:lnTo>
                  <a:lnTo>
                    <a:pt x="230" y="2598"/>
                  </a:lnTo>
                  <a:lnTo>
                    <a:pt x="210" y="2497"/>
                  </a:lnTo>
                  <a:lnTo>
                    <a:pt x="250" y="2489"/>
                  </a:lnTo>
                  <a:close/>
                  <a:moveTo>
                    <a:pt x="270" y="2589"/>
                  </a:moveTo>
                  <a:lnTo>
                    <a:pt x="274" y="2609"/>
                  </a:lnTo>
                  <a:lnTo>
                    <a:pt x="254" y="2615"/>
                  </a:lnTo>
                  <a:lnTo>
                    <a:pt x="250" y="2593"/>
                  </a:lnTo>
                  <a:lnTo>
                    <a:pt x="270" y="2589"/>
                  </a:lnTo>
                  <a:close/>
                  <a:moveTo>
                    <a:pt x="254" y="2615"/>
                  </a:moveTo>
                  <a:lnTo>
                    <a:pt x="172" y="2635"/>
                  </a:lnTo>
                  <a:lnTo>
                    <a:pt x="161" y="2592"/>
                  </a:lnTo>
                  <a:lnTo>
                    <a:pt x="245" y="2573"/>
                  </a:lnTo>
                  <a:lnTo>
                    <a:pt x="254" y="2615"/>
                  </a:lnTo>
                  <a:close/>
                  <a:moveTo>
                    <a:pt x="150" y="2600"/>
                  </a:moveTo>
                  <a:lnTo>
                    <a:pt x="155" y="2594"/>
                  </a:lnTo>
                  <a:lnTo>
                    <a:pt x="161" y="2592"/>
                  </a:lnTo>
                  <a:lnTo>
                    <a:pt x="166" y="2614"/>
                  </a:lnTo>
                  <a:lnTo>
                    <a:pt x="150" y="2600"/>
                  </a:lnTo>
                  <a:close/>
                  <a:moveTo>
                    <a:pt x="183" y="2627"/>
                  </a:moveTo>
                  <a:lnTo>
                    <a:pt x="138" y="2682"/>
                  </a:lnTo>
                  <a:lnTo>
                    <a:pt x="106" y="2656"/>
                  </a:lnTo>
                  <a:lnTo>
                    <a:pt x="150" y="2600"/>
                  </a:lnTo>
                  <a:lnTo>
                    <a:pt x="183" y="2627"/>
                  </a:lnTo>
                  <a:close/>
                  <a:moveTo>
                    <a:pt x="104" y="2657"/>
                  </a:moveTo>
                  <a:lnTo>
                    <a:pt x="105" y="2656"/>
                  </a:lnTo>
                  <a:lnTo>
                    <a:pt x="106" y="2656"/>
                  </a:lnTo>
                  <a:lnTo>
                    <a:pt x="122" y="2669"/>
                  </a:lnTo>
                  <a:lnTo>
                    <a:pt x="104" y="2657"/>
                  </a:lnTo>
                  <a:close/>
                  <a:moveTo>
                    <a:pt x="139" y="2680"/>
                  </a:moveTo>
                  <a:lnTo>
                    <a:pt x="105" y="2735"/>
                  </a:lnTo>
                  <a:lnTo>
                    <a:pt x="70" y="2713"/>
                  </a:lnTo>
                  <a:lnTo>
                    <a:pt x="104" y="2657"/>
                  </a:lnTo>
                  <a:lnTo>
                    <a:pt x="139" y="268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9" name="Freeform 40"/>
            <p:cNvSpPr>
              <a:spLocks/>
            </p:cNvSpPr>
            <p:nvPr/>
          </p:nvSpPr>
          <p:spPr bwMode="auto">
            <a:xfrm>
              <a:off x="1570491" y="3155500"/>
              <a:ext cx="159582" cy="311027"/>
            </a:xfrm>
            <a:custGeom>
              <a:avLst/>
              <a:gdLst>
                <a:gd name="T0" fmla="*/ 2147483646 w 349"/>
                <a:gd name="T1" fmla="*/ 2147483646 h 683"/>
                <a:gd name="T2" fmla="*/ 2147483646 w 349"/>
                <a:gd name="T3" fmla="*/ 0 h 683"/>
                <a:gd name="T4" fmla="*/ 2147483646 w 349"/>
                <a:gd name="T5" fmla="*/ 2147483646 h 683"/>
                <a:gd name="T6" fmla="*/ 2147483646 w 349"/>
                <a:gd name="T7" fmla="*/ 2147483646 h 683"/>
                <a:gd name="T8" fmla="*/ 2147483646 w 349"/>
                <a:gd name="T9" fmla="*/ 2147483646 h 683"/>
                <a:gd name="T10" fmla="*/ 2147483646 w 349"/>
                <a:gd name="T11" fmla="*/ 2147483646 h 683"/>
                <a:gd name="T12" fmla="*/ 2147483646 w 349"/>
                <a:gd name="T13" fmla="*/ 2147483646 h 683"/>
                <a:gd name="T14" fmla="*/ 2147483646 w 349"/>
                <a:gd name="T15" fmla="*/ 2147483646 h 683"/>
                <a:gd name="T16" fmla="*/ 2147483646 w 349"/>
                <a:gd name="T17" fmla="*/ 2147483646 h 683"/>
                <a:gd name="T18" fmla="*/ 2147483646 w 349"/>
                <a:gd name="T19" fmla="*/ 2147483646 h 683"/>
                <a:gd name="T20" fmla="*/ 2147483646 w 349"/>
                <a:gd name="T21" fmla="*/ 2147483646 h 683"/>
                <a:gd name="T22" fmla="*/ 2147483646 w 349"/>
                <a:gd name="T23" fmla="*/ 2147483646 h 683"/>
                <a:gd name="T24" fmla="*/ 2147483646 w 349"/>
                <a:gd name="T25" fmla="*/ 2147483646 h 683"/>
                <a:gd name="T26" fmla="*/ 2147483646 w 349"/>
                <a:gd name="T27" fmla="*/ 2147483646 h 683"/>
                <a:gd name="T28" fmla="*/ 2147483646 w 349"/>
                <a:gd name="T29" fmla="*/ 2147483646 h 683"/>
                <a:gd name="T30" fmla="*/ 2147483646 w 349"/>
                <a:gd name="T31" fmla="*/ 2147483646 h 683"/>
                <a:gd name="T32" fmla="*/ 2147483646 w 349"/>
                <a:gd name="T33" fmla="*/ 2147483646 h 683"/>
                <a:gd name="T34" fmla="*/ 2147483646 w 349"/>
                <a:gd name="T35" fmla="*/ 2147483646 h 683"/>
                <a:gd name="T36" fmla="*/ 2147483646 w 349"/>
                <a:gd name="T37" fmla="*/ 2147483646 h 683"/>
                <a:gd name="T38" fmla="*/ 0 w 349"/>
                <a:gd name="T39" fmla="*/ 2147483646 h 683"/>
                <a:gd name="T40" fmla="*/ 2147483646 w 349"/>
                <a:gd name="T41" fmla="*/ 2147483646 h 683"/>
                <a:gd name="T42" fmla="*/ 2147483646 w 349"/>
                <a:gd name="T43" fmla="*/ 2147483646 h 683"/>
                <a:gd name="T44" fmla="*/ 2147483646 w 349"/>
                <a:gd name="T45" fmla="*/ 2147483646 h 683"/>
                <a:gd name="T46" fmla="*/ 2147483646 w 349"/>
                <a:gd name="T47" fmla="*/ 2147483646 h 683"/>
                <a:gd name="T48" fmla="*/ 2147483646 w 349"/>
                <a:gd name="T49" fmla="*/ 2147483646 h 683"/>
                <a:gd name="T50" fmla="*/ 2147483646 w 349"/>
                <a:gd name="T51" fmla="*/ 2147483646 h 683"/>
                <a:gd name="T52" fmla="*/ 2147483646 w 349"/>
                <a:gd name="T53" fmla="*/ 2147483646 h 683"/>
                <a:gd name="T54" fmla="*/ 2147483646 w 349"/>
                <a:gd name="T55" fmla="*/ 2147483646 h 683"/>
                <a:gd name="T56" fmla="*/ 2147483646 w 349"/>
                <a:gd name="T57" fmla="*/ 2147483646 h 683"/>
                <a:gd name="T58" fmla="*/ 2147483646 w 349"/>
                <a:gd name="T59" fmla="*/ 2147483646 h 683"/>
                <a:gd name="T60" fmla="*/ 2147483646 w 349"/>
                <a:gd name="T61" fmla="*/ 2147483646 h 683"/>
                <a:gd name="T62" fmla="*/ 2147483646 w 349"/>
                <a:gd name="T63" fmla="*/ 2147483646 h 683"/>
                <a:gd name="T64" fmla="*/ 2147483646 w 349"/>
                <a:gd name="T65" fmla="*/ 2147483646 h 683"/>
                <a:gd name="T66" fmla="*/ 2147483646 w 349"/>
                <a:gd name="T67" fmla="*/ 2147483646 h 683"/>
                <a:gd name="T68" fmla="*/ 2147483646 w 349"/>
                <a:gd name="T69" fmla="*/ 2147483646 h 683"/>
                <a:gd name="T70" fmla="*/ 2147483646 w 349"/>
                <a:gd name="T71" fmla="*/ 2147483646 h 683"/>
                <a:gd name="T72" fmla="*/ 2147483646 w 349"/>
                <a:gd name="T73" fmla="*/ 2147483646 h 683"/>
                <a:gd name="T74" fmla="*/ 2147483646 w 349"/>
                <a:gd name="T75" fmla="*/ 2147483646 h 683"/>
                <a:gd name="T76" fmla="*/ 2147483646 w 349"/>
                <a:gd name="T77" fmla="*/ 2147483646 h 683"/>
                <a:gd name="T78" fmla="*/ 2147483646 w 349"/>
                <a:gd name="T79" fmla="*/ 2147483646 h 683"/>
                <a:gd name="T80" fmla="*/ 2147483646 w 349"/>
                <a:gd name="T81" fmla="*/ 2147483646 h 683"/>
                <a:gd name="T82" fmla="*/ 2147483646 w 349"/>
                <a:gd name="T83" fmla="*/ 2147483646 h 683"/>
                <a:gd name="T84" fmla="*/ 2147483646 w 349"/>
                <a:gd name="T85" fmla="*/ 2147483646 h 683"/>
                <a:gd name="T86" fmla="*/ 2147483646 w 349"/>
                <a:gd name="T87" fmla="*/ 2147483646 h 683"/>
                <a:gd name="T88" fmla="*/ 2147483646 w 349"/>
                <a:gd name="T89" fmla="*/ 2147483646 h 683"/>
                <a:gd name="T90" fmla="*/ 2147483646 w 349"/>
                <a:gd name="T91" fmla="*/ 2147483646 h 683"/>
                <a:gd name="T92" fmla="*/ 2147483646 w 349"/>
                <a:gd name="T93" fmla="*/ 2147483646 h 683"/>
                <a:gd name="T94" fmla="*/ 2147483646 w 349"/>
                <a:gd name="T95" fmla="*/ 2147483646 h 683"/>
                <a:gd name="T96" fmla="*/ 2147483646 w 349"/>
                <a:gd name="T97" fmla="*/ 2147483646 h 683"/>
                <a:gd name="T98" fmla="*/ 2147483646 w 349"/>
                <a:gd name="T99" fmla="*/ 2147483646 h 683"/>
                <a:gd name="T100" fmla="*/ 2147483646 w 349"/>
                <a:gd name="T101" fmla="*/ 2147483646 h 683"/>
                <a:gd name="T102" fmla="*/ 2147483646 w 349"/>
                <a:gd name="T103" fmla="*/ 2147483646 h 683"/>
                <a:gd name="T104" fmla="*/ 2147483646 w 349"/>
                <a:gd name="T105" fmla="*/ 2147483646 h 683"/>
                <a:gd name="T106" fmla="*/ 2147483646 w 349"/>
                <a:gd name="T107" fmla="*/ 2147483646 h 683"/>
                <a:gd name="T108" fmla="*/ 2147483646 w 349"/>
                <a:gd name="T109" fmla="*/ 2147483646 h 683"/>
                <a:gd name="T110" fmla="*/ 2147483646 w 349"/>
                <a:gd name="T111" fmla="*/ 2147483646 h 683"/>
                <a:gd name="T112" fmla="*/ 2147483646 w 349"/>
                <a:gd name="T113" fmla="*/ 2147483646 h 683"/>
                <a:gd name="T114" fmla="*/ 2147483646 w 349"/>
                <a:gd name="T115" fmla="*/ 2147483646 h 683"/>
                <a:gd name="T116" fmla="*/ 2147483646 w 349"/>
                <a:gd name="T117" fmla="*/ 2147483646 h 6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9" h="683">
                  <a:moveTo>
                    <a:pt x="39" y="60"/>
                  </a:moveTo>
                  <a:lnTo>
                    <a:pt x="102" y="0"/>
                  </a:lnTo>
                  <a:lnTo>
                    <a:pt x="181" y="81"/>
                  </a:lnTo>
                  <a:lnTo>
                    <a:pt x="225" y="26"/>
                  </a:lnTo>
                  <a:lnTo>
                    <a:pt x="270" y="156"/>
                  </a:lnTo>
                  <a:lnTo>
                    <a:pt x="349" y="291"/>
                  </a:lnTo>
                  <a:lnTo>
                    <a:pt x="245" y="322"/>
                  </a:lnTo>
                  <a:lnTo>
                    <a:pt x="244" y="334"/>
                  </a:lnTo>
                  <a:lnTo>
                    <a:pt x="243" y="360"/>
                  </a:lnTo>
                  <a:lnTo>
                    <a:pt x="241" y="392"/>
                  </a:lnTo>
                  <a:lnTo>
                    <a:pt x="240" y="417"/>
                  </a:lnTo>
                  <a:lnTo>
                    <a:pt x="239" y="428"/>
                  </a:lnTo>
                  <a:lnTo>
                    <a:pt x="237" y="440"/>
                  </a:lnTo>
                  <a:lnTo>
                    <a:pt x="233" y="452"/>
                  </a:lnTo>
                  <a:lnTo>
                    <a:pt x="227" y="465"/>
                  </a:lnTo>
                  <a:lnTo>
                    <a:pt x="219" y="484"/>
                  </a:lnTo>
                  <a:lnTo>
                    <a:pt x="216" y="493"/>
                  </a:lnTo>
                  <a:lnTo>
                    <a:pt x="206" y="598"/>
                  </a:lnTo>
                  <a:lnTo>
                    <a:pt x="152" y="628"/>
                  </a:lnTo>
                  <a:lnTo>
                    <a:pt x="0" y="683"/>
                  </a:lnTo>
                  <a:lnTo>
                    <a:pt x="120" y="640"/>
                  </a:lnTo>
                  <a:lnTo>
                    <a:pt x="179" y="613"/>
                  </a:lnTo>
                  <a:lnTo>
                    <a:pt x="170" y="597"/>
                  </a:lnTo>
                  <a:lnTo>
                    <a:pt x="155" y="561"/>
                  </a:lnTo>
                  <a:lnTo>
                    <a:pt x="152" y="552"/>
                  </a:lnTo>
                  <a:lnTo>
                    <a:pt x="150" y="542"/>
                  </a:lnTo>
                  <a:lnTo>
                    <a:pt x="149" y="534"/>
                  </a:lnTo>
                  <a:lnTo>
                    <a:pt x="149" y="526"/>
                  </a:lnTo>
                  <a:lnTo>
                    <a:pt x="149" y="523"/>
                  </a:lnTo>
                  <a:lnTo>
                    <a:pt x="150" y="520"/>
                  </a:lnTo>
                  <a:lnTo>
                    <a:pt x="152" y="518"/>
                  </a:lnTo>
                  <a:lnTo>
                    <a:pt x="154" y="516"/>
                  </a:lnTo>
                  <a:lnTo>
                    <a:pt x="156" y="515"/>
                  </a:lnTo>
                  <a:lnTo>
                    <a:pt x="159" y="514"/>
                  </a:lnTo>
                  <a:lnTo>
                    <a:pt x="162" y="513"/>
                  </a:lnTo>
                  <a:lnTo>
                    <a:pt x="166" y="513"/>
                  </a:lnTo>
                  <a:lnTo>
                    <a:pt x="170" y="513"/>
                  </a:lnTo>
                  <a:lnTo>
                    <a:pt x="175" y="513"/>
                  </a:lnTo>
                  <a:lnTo>
                    <a:pt x="179" y="512"/>
                  </a:lnTo>
                  <a:lnTo>
                    <a:pt x="183" y="511"/>
                  </a:lnTo>
                  <a:lnTo>
                    <a:pt x="190" y="505"/>
                  </a:lnTo>
                  <a:lnTo>
                    <a:pt x="197" y="500"/>
                  </a:lnTo>
                  <a:lnTo>
                    <a:pt x="205" y="493"/>
                  </a:lnTo>
                  <a:lnTo>
                    <a:pt x="210" y="485"/>
                  </a:lnTo>
                  <a:lnTo>
                    <a:pt x="216" y="476"/>
                  </a:lnTo>
                  <a:lnTo>
                    <a:pt x="221" y="467"/>
                  </a:lnTo>
                  <a:lnTo>
                    <a:pt x="230" y="449"/>
                  </a:lnTo>
                  <a:lnTo>
                    <a:pt x="235" y="433"/>
                  </a:lnTo>
                  <a:lnTo>
                    <a:pt x="239" y="422"/>
                  </a:lnTo>
                  <a:lnTo>
                    <a:pt x="240" y="417"/>
                  </a:lnTo>
                  <a:lnTo>
                    <a:pt x="174" y="342"/>
                  </a:lnTo>
                  <a:lnTo>
                    <a:pt x="245" y="247"/>
                  </a:lnTo>
                  <a:lnTo>
                    <a:pt x="147" y="136"/>
                  </a:lnTo>
                  <a:lnTo>
                    <a:pt x="118" y="201"/>
                  </a:lnTo>
                  <a:lnTo>
                    <a:pt x="54" y="287"/>
                  </a:lnTo>
                  <a:lnTo>
                    <a:pt x="34" y="227"/>
                  </a:lnTo>
                  <a:lnTo>
                    <a:pt x="118" y="201"/>
                  </a:lnTo>
                  <a:lnTo>
                    <a:pt x="98" y="116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0" name="Freeform 41"/>
            <p:cNvSpPr>
              <a:spLocks noEditPoints="1"/>
            </p:cNvSpPr>
            <p:nvPr/>
          </p:nvSpPr>
          <p:spPr bwMode="auto">
            <a:xfrm>
              <a:off x="1559516" y="3141858"/>
              <a:ext cx="175949" cy="332853"/>
            </a:xfrm>
            <a:custGeom>
              <a:avLst/>
              <a:gdLst>
                <a:gd name="T0" fmla="*/ 2147483646 w 388"/>
                <a:gd name="T1" fmla="*/ 2147483646 h 733"/>
                <a:gd name="T2" fmla="*/ 2147483646 w 388"/>
                <a:gd name="T3" fmla="*/ 2147483646 h 733"/>
                <a:gd name="T4" fmla="*/ 2147483646 w 388"/>
                <a:gd name="T5" fmla="*/ 2147483646 h 733"/>
                <a:gd name="T6" fmla="*/ 2147483646 w 388"/>
                <a:gd name="T7" fmla="*/ 2147483646 h 733"/>
                <a:gd name="T8" fmla="*/ 2147483646 w 388"/>
                <a:gd name="T9" fmla="*/ 2147483646 h 733"/>
                <a:gd name="T10" fmla="*/ 2147483646 w 388"/>
                <a:gd name="T11" fmla="*/ 2147483646 h 733"/>
                <a:gd name="T12" fmla="*/ 2147483646 w 388"/>
                <a:gd name="T13" fmla="*/ 2147483646 h 733"/>
                <a:gd name="T14" fmla="*/ 2147483646 w 388"/>
                <a:gd name="T15" fmla="*/ 2147483646 h 733"/>
                <a:gd name="T16" fmla="*/ 2147483646 w 388"/>
                <a:gd name="T17" fmla="*/ 2147483646 h 733"/>
                <a:gd name="T18" fmla="*/ 2147483646 w 388"/>
                <a:gd name="T19" fmla="*/ 2147483646 h 733"/>
                <a:gd name="T20" fmla="*/ 2147483646 w 388"/>
                <a:gd name="T21" fmla="*/ 2147483646 h 733"/>
                <a:gd name="T22" fmla="*/ 2147483646 w 388"/>
                <a:gd name="T23" fmla="*/ 2147483646 h 733"/>
                <a:gd name="T24" fmla="*/ 2147483646 w 388"/>
                <a:gd name="T25" fmla="*/ 2147483646 h 733"/>
                <a:gd name="T26" fmla="*/ 2147483646 w 388"/>
                <a:gd name="T27" fmla="*/ 2147483646 h 733"/>
                <a:gd name="T28" fmla="*/ 2147483646 w 388"/>
                <a:gd name="T29" fmla="*/ 2147483646 h 733"/>
                <a:gd name="T30" fmla="*/ 2147483646 w 388"/>
                <a:gd name="T31" fmla="*/ 2147483646 h 733"/>
                <a:gd name="T32" fmla="*/ 2147483646 w 388"/>
                <a:gd name="T33" fmla="*/ 2147483646 h 733"/>
                <a:gd name="T34" fmla="*/ 2147483646 w 388"/>
                <a:gd name="T35" fmla="*/ 2147483646 h 733"/>
                <a:gd name="T36" fmla="*/ 2147483646 w 388"/>
                <a:gd name="T37" fmla="*/ 2147483646 h 733"/>
                <a:gd name="T38" fmla="*/ 2147483646 w 388"/>
                <a:gd name="T39" fmla="*/ 2147483646 h 733"/>
                <a:gd name="T40" fmla="*/ 2147483646 w 388"/>
                <a:gd name="T41" fmla="*/ 2147483646 h 733"/>
                <a:gd name="T42" fmla="*/ 2147483646 w 388"/>
                <a:gd name="T43" fmla="*/ 2147483646 h 733"/>
                <a:gd name="T44" fmla="*/ 2147483646 w 388"/>
                <a:gd name="T45" fmla="*/ 2147483646 h 733"/>
                <a:gd name="T46" fmla="*/ 2147483646 w 388"/>
                <a:gd name="T47" fmla="*/ 2147483646 h 733"/>
                <a:gd name="T48" fmla="*/ 2147483646 w 388"/>
                <a:gd name="T49" fmla="*/ 2147483646 h 733"/>
                <a:gd name="T50" fmla="*/ 2147483646 w 388"/>
                <a:gd name="T51" fmla="*/ 2147483646 h 733"/>
                <a:gd name="T52" fmla="*/ 2147483646 w 388"/>
                <a:gd name="T53" fmla="*/ 2147483646 h 733"/>
                <a:gd name="T54" fmla="*/ 2147483646 w 388"/>
                <a:gd name="T55" fmla="*/ 2147483646 h 733"/>
                <a:gd name="T56" fmla="*/ 2147483646 w 388"/>
                <a:gd name="T57" fmla="*/ 2147483646 h 733"/>
                <a:gd name="T58" fmla="*/ 2147483646 w 388"/>
                <a:gd name="T59" fmla="*/ 2147483646 h 733"/>
                <a:gd name="T60" fmla="*/ 2147483646 w 388"/>
                <a:gd name="T61" fmla="*/ 2147483646 h 733"/>
                <a:gd name="T62" fmla="*/ 2147483646 w 388"/>
                <a:gd name="T63" fmla="*/ 2147483646 h 733"/>
                <a:gd name="T64" fmla="*/ 2147483646 w 388"/>
                <a:gd name="T65" fmla="*/ 2147483646 h 733"/>
                <a:gd name="T66" fmla="*/ 2147483646 w 388"/>
                <a:gd name="T67" fmla="*/ 2147483646 h 733"/>
                <a:gd name="T68" fmla="*/ 2147483646 w 388"/>
                <a:gd name="T69" fmla="*/ 2147483646 h 733"/>
                <a:gd name="T70" fmla="*/ 2147483646 w 388"/>
                <a:gd name="T71" fmla="*/ 2147483646 h 733"/>
                <a:gd name="T72" fmla="*/ 2147483646 w 388"/>
                <a:gd name="T73" fmla="*/ 2147483646 h 733"/>
                <a:gd name="T74" fmla="*/ 2147483646 w 388"/>
                <a:gd name="T75" fmla="*/ 2147483646 h 733"/>
                <a:gd name="T76" fmla="*/ 2147483646 w 388"/>
                <a:gd name="T77" fmla="*/ 2147483646 h 733"/>
                <a:gd name="T78" fmla="*/ 2147483646 w 388"/>
                <a:gd name="T79" fmla="*/ 2147483646 h 733"/>
                <a:gd name="T80" fmla="*/ 2147483646 w 388"/>
                <a:gd name="T81" fmla="*/ 2147483646 h 733"/>
                <a:gd name="T82" fmla="*/ 2147483646 w 388"/>
                <a:gd name="T83" fmla="*/ 2147483646 h 733"/>
                <a:gd name="T84" fmla="*/ 2147483646 w 388"/>
                <a:gd name="T85" fmla="*/ 2147483646 h 733"/>
                <a:gd name="T86" fmla="*/ 2147483646 w 388"/>
                <a:gd name="T87" fmla="*/ 2147483646 h 733"/>
                <a:gd name="T88" fmla="*/ 2147483646 w 388"/>
                <a:gd name="T89" fmla="*/ 2147483646 h 733"/>
                <a:gd name="T90" fmla="*/ 2147483646 w 388"/>
                <a:gd name="T91" fmla="*/ 2147483646 h 733"/>
                <a:gd name="T92" fmla="*/ 2147483646 w 388"/>
                <a:gd name="T93" fmla="*/ 2147483646 h 733"/>
                <a:gd name="T94" fmla="*/ 2147483646 w 388"/>
                <a:gd name="T95" fmla="*/ 2147483646 h 733"/>
                <a:gd name="T96" fmla="*/ 2147483646 w 388"/>
                <a:gd name="T97" fmla="*/ 2147483646 h 733"/>
                <a:gd name="T98" fmla="*/ 2147483646 w 388"/>
                <a:gd name="T99" fmla="*/ 2147483646 h 733"/>
                <a:gd name="T100" fmla="*/ 2147483646 w 388"/>
                <a:gd name="T101" fmla="*/ 2147483646 h 733"/>
                <a:gd name="T102" fmla="*/ 2147483646 w 388"/>
                <a:gd name="T103" fmla="*/ 2147483646 h 733"/>
                <a:gd name="T104" fmla="*/ 2147483646 w 388"/>
                <a:gd name="T105" fmla="*/ 2147483646 h 733"/>
                <a:gd name="T106" fmla="*/ 2147483646 w 388"/>
                <a:gd name="T107" fmla="*/ 2147483646 h 733"/>
                <a:gd name="T108" fmla="*/ 2147483646 w 388"/>
                <a:gd name="T109" fmla="*/ 2147483646 h 733"/>
                <a:gd name="T110" fmla="*/ 2147483646 w 388"/>
                <a:gd name="T111" fmla="*/ 2147483646 h 733"/>
                <a:gd name="T112" fmla="*/ 2147483646 w 388"/>
                <a:gd name="T113" fmla="*/ 2147483646 h 7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8" h="733">
                  <a:moveTo>
                    <a:pt x="33" y="75"/>
                  </a:moveTo>
                  <a:lnTo>
                    <a:pt x="97" y="15"/>
                  </a:lnTo>
                  <a:lnTo>
                    <a:pt x="125" y="46"/>
                  </a:lnTo>
                  <a:lnTo>
                    <a:pt x="60" y="106"/>
                  </a:lnTo>
                  <a:lnTo>
                    <a:pt x="33" y="75"/>
                  </a:lnTo>
                  <a:close/>
                  <a:moveTo>
                    <a:pt x="97" y="15"/>
                  </a:moveTo>
                  <a:lnTo>
                    <a:pt x="111" y="0"/>
                  </a:lnTo>
                  <a:lnTo>
                    <a:pt x="126" y="15"/>
                  </a:lnTo>
                  <a:lnTo>
                    <a:pt x="110" y="30"/>
                  </a:lnTo>
                  <a:lnTo>
                    <a:pt x="97" y="15"/>
                  </a:lnTo>
                  <a:close/>
                  <a:moveTo>
                    <a:pt x="126" y="15"/>
                  </a:moveTo>
                  <a:lnTo>
                    <a:pt x="204" y="96"/>
                  </a:lnTo>
                  <a:lnTo>
                    <a:pt x="174" y="125"/>
                  </a:lnTo>
                  <a:lnTo>
                    <a:pt x="96" y="46"/>
                  </a:lnTo>
                  <a:lnTo>
                    <a:pt x="126" y="15"/>
                  </a:lnTo>
                  <a:close/>
                  <a:moveTo>
                    <a:pt x="205" y="124"/>
                  </a:moveTo>
                  <a:lnTo>
                    <a:pt x="191" y="142"/>
                  </a:lnTo>
                  <a:lnTo>
                    <a:pt x="174" y="125"/>
                  </a:lnTo>
                  <a:lnTo>
                    <a:pt x="189" y="111"/>
                  </a:lnTo>
                  <a:lnTo>
                    <a:pt x="205" y="124"/>
                  </a:lnTo>
                  <a:close/>
                  <a:moveTo>
                    <a:pt x="173" y="98"/>
                  </a:moveTo>
                  <a:lnTo>
                    <a:pt x="217" y="42"/>
                  </a:lnTo>
                  <a:lnTo>
                    <a:pt x="250" y="69"/>
                  </a:lnTo>
                  <a:lnTo>
                    <a:pt x="205" y="124"/>
                  </a:lnTo>
                  <a:lnTo>
                    <a:pt x="173" y="98"/>
                  </a:lnTo>
                  <a:close/>
                  <a:moveTo>
                    <a:pt x="217" y="42"/>
                  </a:moveTo>
                  <a:lnTo>
                    <a:pt x="241" y="13"/>
                  </a:lnTo>
                  <a:lnTo>
                    <a:pt x="253" y="49"/>
                  </a:lnTo>
                  <a:lnTo>
                    <a:pt x="233" y="56"/>
                  </a:lnTo>
                  <a:lnTo>
                    <a:pt x="217" y="42"/>
                  </a:lnTo>
                  <a:close/>
                  <a:moveTo>
                    <a:pt x="253" y="49"/>
                  </a:moveTo>
                  <a:lnTo>
                    <a:pt x="298" y="179"/>
                  </a:lnTo>
                  <a:lnTo>
                    <a:pt x="258" y="193"/>
                  </a:lnTo>
                  <a:lnTo>
                    <a:pt x="214" y="63"/>
                  </a:lnTo>
                  <a:lnTo>
                    <a:pt x="253" y="49"/>
                  </a:lnTo>
                  <a:close/>
                  <a:moveTo>
                    <a:pt x="259" y="197"/>
                  </a:moveTo>
                  <a:lnTo>
                    <a:pt x="258" y="195"/>
                  </a:lnTo>
                  <a:lnTo>
                    <a:pt x="258" y="193"/>
                  </a:lnTo>
                  <a:lnTo>
                    <a:pt x="278" y="186"/>
                  </a:lnTo>
                  <a:lnTo>
                    <a:pt x="259" y="197"/>
                  </a:lnTo>
                  <a:close/>
                  <a:moveTo>
                    <a:pt x="295" y="175"/>
                  </a:moveTo>
                  <a:lnTo>
                    <a:pt x="374" y="311"/>
                  </a:lnTo>
                  <a:lnTo>
                    <a:pt x="338" y="333"/>
                  </a:lnTo>
                  <a:lnTo>
                    <a:pt x="259" y="197"/>
                  </a:lnTo>
                  <a:lnTo>
                    <a:pt x="295" y="175"/>
                  </a:lnTo>
                  <a:close/>
                  <a:moveTo>
                    <a:pt x="374" y="311"/>
                  </a:moveTo>
                  <a:lnTo>
                    <a:pt x="388" y="335"/>
                  </a:lnTo>
                  <a:lnTo>
                    <a:pt x="362" y="343"/>
                  </a:lnTo>
                  <a:lnTo>
                    <a:pt x="357" y="321"/>
                  </a:lnTo>
                  <a:lnTo>
                    <a:pt x="374" y="311"/>
                  </a:lnTo>
                  <a:close/>
                  <a:moveTo>
                    <a:pt x="362" y="343"/>
                  </a:moveTo>
                  <a:lnTo>
                    <a:pt x="258" y="372"/>
                  </a:lnTo>
                  <a:lnTo>
                    <a:pt x="247" y="332"/>
                  </a:lnTo>
                  <a:lnTo>
                    <a:pt x="350" y="301"/>
                  </a:lnTo>
                  <a:lnTo>
                    <a:pt x="362" y="343"/>
                  </a:lnTo>
                  <a:close/>
                  <a:moveTo>
                    <a:pt x="232" y="351"/>
                  </a:moveTo>
                  <a:lnTo>
                    <a:pt x="233" y="336"/>
                  </a:lnTo>
                  <a:lnTo>
                    <a:pt x="247" y="332"/>
                  </a:lnTo>
                  <a:lnTo>
                    <a:pt x="253" y="352"/>
                  </a:lnTo>
                  <a:lnTo>
                    <a:pt x="232" y="351"/>
                  </a:lnTo>
                  <a:close/>
                  <a:moveTo>
                    <a:pt x="274" y="353"/>
                  </a:moveTo>
                  <a:lnTo>
                    <a:pt x="273" y="365"/>
                  </a:lnTo>
                  <a:lnTo>
                    <a:pt x="272" y="391"/>
                  </a:lnTo>
                  <a:lnTo>
                    <a:pt x="270" y="422"/>
                  </a:lnTo>
                  <a:lnTo>
                    <a:pt x="269" y="447"/>
                  </a:lnTo>
                  <a:lnTo>
                    <a:pt x="227" y="447"/>
                  </a:lnTo>
                  <a:lnTo>
                    <a:pt x="228" y="422"/>
                  </a:lnTo>
                  <a:lnTo>
                    <a:pt x="229" y="390"/>
                  </a:lnTo>
                  <a:lnTo>
                    <a:pt x="231" y="363"/>
                  </a:lnTo>
                  <a:lnTo>
                    <a:pt x="232" y="351"/>
                  </a:lnTo>
                  <a:lnTo>
                    <a:pt x="274" y="353"/>
                  </a:lnTo>
                  <a:close/>
                  <a:moveTo>
                    <a:pt x="269" y="447"/>
                  </a:moveTo>
                  <a:lnTo>
                    <a:pt x="268" y="460"/>
                  </a:lnTo>
                  <a:lnTo>
                    <a:pt x="264" y="473"/>
                  </a:lnTo>
                  <a:lnTo>
                    <a:pt x="260" y="488"/>
                  </a:lnTo>
                  <a:lnTo>
                    <a:pt x="255" y="501"/>
                  </a:lnTo>
                  <a:lnTo>
                    <a:pt x="247" y="524"/>
                  </a:lnTo>
                  <a:lnTo>
                    <a:pt x="242" y="532"/>
                  </a:lnTo>
                  <a:lnTo>
                    <a:pt x="205" y="513"/>
                  </a:lnTo>
                  <a:lnTo>
                    <a:pt x="209" y="506"/>
                  </a:lnTo>
                  <a:lnTo>
                    <a:pt x="216" y="488"/>
                  </a:lnTo>
                  <a:lnTo>
                    <a:pt x="220" y="477"/>
                  </a:lnTo>
                  <a:lnTo>
                    <a:pt x="224" y="466"/>
                  </a:lnTo>
                  <a:lnTo>
                    <a:pt x="226" y="456"/>
                  </a:lnTo>
                  <a:lnTo>
                    <a:pt x="227" y="447"/>
                  </a:lnTo>
                  <a:lnTo>
                    <a:pt x="269" y="447"/>
                  </a:lnTo>
                  <a:close/>
                  <a:moveTo>
                    <a:pt x="203" y="520"/>
                  </a:moveTo>
                  <a:lnTo>
                    <a:pt x="203" y="517"/>
                  </a:lnTo>
                  <a:lnTo>
                    <a:pt x="205" y="513"/>
                  </a:lnTo>
                  <a:lnTo>
                    <a:pt x="224" y="523"/>
                  </a:lnTo>
                  <a:lnTo>
                    <a:pt x="203" y="520"/>
                  </a:lnTo>
                  <a:close/>
                  <a:moveTo>
                    <a:pt x="244" y="525"/>
                  </a:moveTo>
                  <a:lnTo>
                    <a:pt x="234" y="631"/>
                  </a:lnTo>
                  <a:lnTo>
                    <a:pt x="193" y="626"/>
                  </a:lnTo>
                  <a:lnTo>
                    <a:pt x="203" y="520"/>
                  </a:lnTo>
                  <a:lnTo>
                    <a:pt x="244" y="525"/>
                  </a:lnTo>
                  <a:close/>
                  <a:moveTo>
                    <a:pt x="234" y="631"/>
                  </a:moveTo>
                  <a:lnTo>
                    <a:pt x="233" y="641"/>
                  </a:lnTo>
                  <a:lnTo>
                    <a:pt x="224" y="646"/>
                  </a:lnTo>
                  <a:lnTo>
                    <a:pt x="214" y="628"/>
                  </a:lnTo>
                  <a:lnTo>
                    <a:pt x="234" y="631"/>
                  </a:lnTo>
                  <a:close/>
                  <a:moveTo>
                    <a:pt x="224" y="646"/>
                  </a:moveTo>
                  <a:lnTo>
                    <a:pt x="169" y="677"/>
                  </a:lnTo>
                  <a:lnTo>
                    <a:pt x="150" y="640"/>
                  </a:lnTo>
                  <a:lnTo>
                    <a:pt x="203" y="609"/>
                  </a:lnTo>
                  <a:lnTo>
                    <a:pt x="224" y="646"/>
                  </a:lnTo>
                  <a:close/>
                  <a:moveTo>
                    <a:pt x="169" y="677"/>
                  </a:moveTo>
                  <a:lnTo>
                    <a:pt x="168" y="678"/>
                  </a:lnTo>
                  <a:lnTo>
                    <a:pt x="167" y="678"/>
                  </a:lnTo>
                  <a:lnTo>
                    <a:pt x="160" y="658"/>
                  </a:lnTo>
                  <a:lnTo>
                    <a:pt x="169" y="677"/>
                  </a:lnTo>
                  <a:close/>
                  <a:moveTo>
                    <a:pt x="167" y="678"/>
                  </a:moveTo>
                  <a:lnTo>
                    <a:pt x="14" y="733"/>
                  </a:lnTo>
                  <a:lnTo>
                    <a:pt x="0" y="694"/>
                  </a:lnTo>
                  <a:lnTo>
                    <a:pt x="153" y="638"/>
                  </a:lnTo>
                  <a:lnTo>
                    <a:pt x="167" y="678"/>
                  </a:lnTo>
                  <a:close/>
                  <a:moveTo>
                    <a:pt x="0" y="694"/>
                  </a:moveTo>
                  <a:lnTo>
                    <a:pt x="121" y="650"/>
                  </a:lnTo>
                  <a:lnTo>
                    <a:pt x="135" y="690"/>
                  </a:lnTo>
                  <a:lnTo>
                    <a:pt x="14" y="733"/>
                  </a:lnTo>
                  <a:lnTo>
                    <a:pt x="0" y="694"/>
                  </a:lnTo>
                  <a:close/>
                  <a:moveTo>
                    <a:pt x="136" y="690"/>
                  </a:moveTo>
                  <a:lnTo>
                    <a:pt x="135" y="690"/>
                  </a:lnTo>
                  <a:lnTo>
                    <a:pt x="128" y="670"/>
                  </a:lnTo>
                  <a:lnTo>
                    <a:pt x="136" y="690"/>
                  </a:lnTo>
                  <a:close/>
                  <a:moveTo>
                    <a:pt x="119" y="651"/>
                  </a:moveTo>
                  <a:lnTo>
                    <a:pt x="178" y="624"/>
                  </a:lnTo>
                  <a:lnTo>
                    <a:pt x="195" y="662"/>
                  </a:lnTo>
                  <a:lnTo>
                    <a:pt x="136" y="690"/>
                  </a:lnTo>
                  <a:lnTo>
                    <a:pt x="119" y="651"/>
                  </a:lnTo>
                  <a:close/>
                  <a:moveTo>
                    <a:pt x="204" y="633"/>
                  </a:moveTo>
                  <a:lnTo>
                    <a:pt x="216" y="654"/>
                  </a:lnTo>
                  <a:lnTo>
                    <a:pt x="195" y="662"/>
                  </a:lnTo>
                  <a:lnTo>
                    <a:pt x="187" y="643"/>
                  </a:lnTo>
                  <a:lnTo>
                    <a:pt x="204" y="633"/>
                  </a:lnTo>
                  <a:close/>
                  <a:moveTo>
                    <a:pt x="168" y="654"/>
                  </a:moveTo>
                  <a:lnTo>
                    <a:pt x="165" y="648"/>
                  </a:lnTo>
                  <a:lnTo>
                    <a:pt x="158" y="632"/>
                  </a:lnTo>
                  <a:lnTo>
                    <a:pt x="153" y="621"/>
                  </a:lnTo>
                  <a:lnTo>
                    <a:pt x="147" y="609"/>
                  </a:lnTo>
                  <a:lnTo>
                    <a:pt x="143" y="597"/>
                  </a:lnTo>
                  <a:lnTo>
                    <a:pt x="139" y="584"/>
                  </a:lnTo>
                  <a:lnTo>
                    <a:pt x="137" y="571"/>
                  </a:lnTo>
                  <a:lnTo>
                    <a:pt x="135" y="560"/>
                  </a:lnTo>
                  <a:lnTo>
                    <a:pt x="135" y="554"/>
                  </a:lnTo>
                  <a:lnTo>
                    <a:pt x="136" y="548"/>
                  </a:lnTo>
                  <a:lnTo>
                    <a:pt x="136" y="544"/>
                  </a:lnTo>
                  <a:lnTo>
                    <a:pt x="138" y="538"/>
                  </a:lnTo>
                  <a:lnTo>
                    <a:pt x="140" y="534"/>
                  </a:lnTo>
                  <a:lnTo>
                    <a:pt x="143" y="531"/>
                  </a:lnTo>
                  <a:lnTo>
                    <a:pt x="146" y="528"/>
                  </a:lnTo>
                  <a:lnTo>
                    <a:pt x="151" y="525"/>
                  </a:lnTo>
                  <a:lnTo>
                    <a:pt x="156" y="523"/>
                  </a:lnTo>
                  <a:lnTo>
                    <a:pt x="162" y="522"/>
                  </a:lnTo>
                  <a:lnTo>
                    <a:pt x="168" y="522"/>
                  </a:lnTo>
                  <a:lnTo>
                    <a:pt x="176" y="522"/>
                  </a:lnTo>
                  <a:lnTo>
                    <a:pt x="172" y="564"/>
                  </a:lnTo>
                  <a:lnTo>
                    <a:pt x="172" y="567"/>
                  </a:lnTo>
                  <a:lnTo>
                    <a:pt x="175" y="574"/>
                  </a:lnTo>
                  <a:lnTo>
                    <a:pt x="181" y="585"/>
                  </a:lnTo>
                  <a:lnTo>
                    <a:pt x="187" y="598"/>
                  </a:lnTo>
                  <a:lnTo>
                    <a:pt x="199" y="622"/>
                  </a:lnTo>
                  <a:lnTo>
                    <a:pt x="204" y="633"/>
                  </a:lnTo>
                  <a:lnTo>
                    <a:pt x="168" y="654"/>
                  </a:lnTo>
                  <a:close/>
                  <a:moveTo>
                    <a:pt x="176" y="522"/>
                  </a:moveTo>
                  <a:lnTo>
                    <a:pt x="182" y="522"/>
                  </a:lnTo>
                  <a:lnTo>
                    <a:pt x="187" y="519"/>
                  </a:lnTo>
                  <a:lnTo>
                    <a:pt x="192" y="515"/>
                  </a:lnTo>
                  <a:lnTo>
                    <a:pt x="197" y="511"/>
                  </a:lnTo>
                  <a:lnTo>
                    <a:pt x="201" y="505"/>
                  </a:lnTo>
                  <a:lnTo>
                    <a:pt x="205" y="498"/>
                  </a:lnTo>
                  <a:lnTo>
                    <a:pt x="210" y="491"/>
                  </a:lnTo>
                  <a:lnTo>
                    <a:pt x="214" y="483"/>
                  </a:lnTo>
                  <a:lnTo>
                    <a:pt x="224" y="455"/>
                  </a:lnTo>
                  <a:lnTo>
                    <a:pt x="228" y="442"/>
                  </a:lnTo>
                  <a:lnTo>
                    <a:pt x="269" y="453"/>
                  </a:lnTo>
                  <a:lnTo>
                    <a:pt x="267" y="458"/>
                  </a:lnTo>
                  <a:lnTo>
                    <a:pt x="262" y="472"/>
                  </a:lnTo>
                  <a:lnTo>
                    <a:pt x="255" y="490"/>
                  </a:lnTo>
                  <a:lnTo>
                    <a:pt x="245" y="511"/>
                  </a:lnTo>
                  <a:lnTo>
                    <a:pt x="238" y="522"/>
                  </a:lnTo>
                  <a:lnTo>
                    <a:pt x="231" y="532"/>
                  </a:lnTo>
                  <a:lnTo>
                    <a:pt x="223" y="542"/>
                  </a:lnTo>
                  <a:lnTo>
                    <a:pt x="215" y="549"/>
                  </a:lnTo>
                  <a:lnTo>
                    <a:pt x="205" y="556"/>
                  </a:lnTo>
                  <a:lnTo>
                    <a:pt x="195" y="561"/>
                  </a:lnTo>
                  <a:lnTo>
                    <a:pt x="190" y="563"/>
                  </a:lnTo>
                  <a:lnTo>
                    <a:pt x="184" y="564"/>
                  </a:lnTo>
                  <a:lnTo>
                    <a:pt x="178" y="564"/>
                  </a:lnTo>
                  <a:lnTo>
                    <a:pt x="172" y="564"/>
                  </a:lnTo>
                  <a:lnTo>
                    <a:pt x="176" y="522"/>
                  </a:lnTo>
                  <a:close/>
                  <a:moveTo>
                    <a:pt x="263" y="434"/>
                  </a:moveTo>
                  <a:lnTo>
                    <a:pt x="272" y="442"/>
                  </a:lnTo>
                  <a:lnTo>
                    <a:pt x="269" y="453"/>
                  </a:lnTo>
                  <a:lnTo>
                    <a:pt x="248" y="447"/>
                  </a:lnTo>
                  <a:lnTo>
                    <a:pt x="263" y="434"/>
                  </a:lnTo>
                  <a:close/>
                  <a:moveTo>
                    <a:pt x="232" y="462"/>
                  </a:moveTo>
                  <a:lnTo>
                    <a:pt x="166" y="386"/>
                  </a:lnTo>
                  <a:lnTo>
                    <a:pt x="197" y="357"/>
                  </a:lnTo>
                  <a:lnTo>
                    <a:pt x="263" y="434"/>
                  </a:lnTo>
                  <a:lnTo>
                    <a:pt x="232" y="462"/>
                  </a:lnTo>
                  <a:close/>
                  <a:moveTo>
                    <a:pt x="166" y="386"/>
                  </a:moveTo>
                  <a:lnTo>
                    <a:pt x="155" y="373"/>
                  </a:lnTo>
                  <a:lnTo>
                    <a:pt x="165" y="359"/>
                  </a:lnTo>
                  <a:lnTo>
                    <a:pt x="182" y="372"/>
                  </a:lnTo>
                  <a:lnTo>
                    <a:pt x="166" y="386"/>
                  </a:lnTo>
                  <a:close/>
                  <a:moveTo>
                    <a:pt x="165" y="359"/>
                  </a:moveTo>
                  <a:lnTo>
                    <a:pt x="236" y="264"/>
                  </a:lnTo>
                  <a:lnTo>
                    <a:pt x="270" y="290"/>
                  </a:lnTo>
                  <a:lnTo>
                    <a:pt x="198" y="385"/>
                  </a:lnTo>
                  <a:lnTo>
                    <a:pt x="165" y="359"/>
                  </a:lnTo>
                  <a:close/>
                  <a:moveTo>
                    <a:pt x="269" y="262"/>
                  </a:moveTo>
                  <a:lnTo>
                    <a:pt x="280" y="276"/>
                  </a:lnTo>
                  <a:lnTo>
                    <a:pt x="270" y="290"/>
                  </a:lnTo>
                  <a:lnTo>
                    <a:pt x="253" y="277"/>
                  </a:lnTo>
                  <a:lnTo>
                    <a:pt x="269" y="262"/>
                  </a:lnTo>
                  <a:close/>
                  <a:moveTo>
                    <a:pt x="238" y="291"/>
                  </a:moveTo>
                  <a:lnTo>
                    <a:pt x="139" y="180"/>
                  </a:lnTo>
                  <a:lnTo>
                    <a:pt x="170" y="152"/>
                  </a:lnTo>
                  <a:lnTo>
                    <a:pt x="269" y="262"/>
                  </a:lnTo>
                  <a:lnTo>
                    <a:pt x="238" y="291"/>
                  </a:lnTo>
                  <a:close/>
                  <a:moveTo>
                    <a:pt x="136" y="157"/>
                  </a:moveTo>
                  <a:lnTo>
                    <a:pt x="150" y="128"/>
                  </a:lnTo>
                  <a:lnTo>
                    <a:pt x="170" y="152"/>
                  </a:lnTo>
                  <a:lnTo>
                    <a:pt x="155" y="166"/>
                  </a:lnTo>
                  <a:lnTo>
                    <a:pt x="136" y="157"/>
                  </a:lnTo>
                  <a:close/>
                  <a:moveTo>
                    <a:pt x="173" y="175"/>
                  </a:moveTo>
                  <a:lnTo>
                    <a:pt x="144" y="241"/>
                  </a:lnTo>
                  <a:lnTo>
                    <a:pt x="106" y="223"/>
                  </a:lnTo>
                  <a:lnTo>
                    <a:pt x="136" y="157"/>
                  </a:lnTo>
                  <a:lnTo>
                    <a:pt x="173" y="175"/>
                  </a:lnTo>
                  <a:close/>
                  <a:moveTo>
                    <a:pt x="144" y="241"/>
                  </a:moveTo>
                  <a:lnTo>
                    <a:pt x="143" y="243"/>
                  </a:lnTo>
                  <a:lnTo>
                    <a:pt x="142" y="244"/>
                  </a:lnTo>
                  <a:lnTo>
                    <a:pt x="126" y="231"/>
                  </a:lnTo>
                  <a:lnTo>
                    <a:pt x="144" y="241"/>
                  </a:lnTo>
                  <a:close/>
                  <a:moveTo>
                    <a:pt x="142" y="244"/>
                  </a:moveTo>
                  <a:lnTo>
                    <a:pt x="78" y="330"/>
                  </a:lnTo>
                  <a:lnTo>
                    <a:pt x="45" y="304"/>
                  </a:lnTo>
                  <a:lnTo>
                    <a:pt x="109" y="219"/>
                  </a:lnTo>
                  <a:lnTo>
                    <a:pt x="142" y="244"/>
                  </a:lnTo>
                  <a:close/>
                  <a:moveTo>
                    <a:pt x="78" y="330"/>
                  </a:moveTo>
                  <a:lnTo>
                    <a:pt x="54" y="362"/>
                  </a:lnTo>
                  <a:lnTo>
                    <a:pt x="42" y="323"/>
                  </a:lnTo>
                  <a:lnTo>
                    <a:pt x="62" y="317"/>
                  </a:lnTo>
                  <a:lnTo>
                    <a:pt x="78" y="330"/>
                  </a:lnTo>
                  <a:close/>
                  <a:moveTo>
                    <a:pt x="42" y="323"/>
                  </a:moveTo>
                  <a:lnTo>
                    <a:pt x="22" y="263"/>
                  </a:lnTo>
                  <a:lnTo>
                    <a:pt x="62" y="250"/>
                  </a:lnTo>
                  <a:lnTo>
                    <a:pt x="81" y="310"/>
                  </a:lnTo>
                  <a:lnTo>
                    <a:pt x="42" y="323"/>
                  </a:lnTo>
                  <a:close/>
                  <a:moveTo>
                    <a:pt x="22" y="263"/>
                  </a:moveTo>
                  <a:lnTo>
                    <a:pt x="15" y="242"/>
                  </a:lnTo>
                  <a:lnTo>
                    <a:pt x="36" y="237"/>
                  </a:lnTo>
                  <a:lnTo>
                    <a:pt x="42" y="257"/>
                  </a:lnTo>
                  <a:lnTo>
                    <a:pt x="22" y="263"/>
                  </a:lnTo>
                  <a:close/>
                  <a:moveTo>
                    <a:pt x="36" y="237"/>
                  </a:moveTo>
                  <a:lnTo>
                    <a:pt x="119" y="211"/>
                  </a:lnTo>
                  <a:lnTo>
                    <a:pt x="131" y="251"/>
                  </a:lnTo>
                  <a:lnTo>
                    <a:pt x="48" y="277"/>
                  </a:lnTo>
                  <a:lnTo>
                    <a:pt x="36" y="237"/>
                  </a:lnTo>
                  <a:close/>
                  <a:moveTo>
                    <a:pt x="145" y="227"/>
                  </a:moveTo>
                  <a:lnTo>
                    <a:pt x="151" y="246"/>
                  </a:lnTo>
                  <a:lnTo>
                    <a:pt x="131" y="251"/>
                  </a:lnTo>
                  <a:lnTo>
                    <a:pt x="126" y="231"/>
                  </a:lnTo>
                  <a:lnTo>
                    <a:pt x="145" y="227"/>
                  </a:lnTo>
                  <a:close/>
                  <a:moveTo>
                    <a:pt x="105" y="237"/>
                  </a:moveTo>
                  <a:lnTo>
                    <a:pt x="85" y="151"/>
                  </a:lnTo>
                  <a:lnTo>
                    <a:pt x="126" y="141"/>
                  </a:lnTo>
                  <a:lnTo>
                    <a:pt x="145" y="227"/>
                  </a:lnTo>
                  <a:lnTo>
                    <a:pt x="105" y="237"/>
                  </a:lnTo>
                  <a:close/>
                  <a:moveTo>
                    <a:pt x="119" y="131"/>
                  </a:moveTo>
                  <a:lnTo>
                    <a:pt x="125" y="135"/>
                  </a:lnTo>
                  <a:lnTo>
                    <a:pt x="126" y="141"/>
                  </a:lnTo>
                  <a:lnTo>
                    <a:pt x="106" y="146"/>
                  </a:lnTo>
                  <a:lnTo>
                    <a:pt x="119" y="131"/>
                  </a:lnTo>
                  <a:close/>
                  <a:moveTo>
                    <a:pt x="92" y="161"/>
                  </a:moveTo>
                  <a:lnTo>
                    <a:pt x="33" y="106"/>
                  </a:lnTo>
                  <a:lnTo>
                    <a:pt x="60" y="75"/>
                  </a:lnTo>
                  <a:lnTo>
                    <a:pt x="119" y="131"/>
                  </a:lnTo>
                  <a:lnTo>
                    <a:pt x="92" y="161"/>
                  </a:lnTo>
                  <a:close/>
                  <a:moveTo>
                    <a:pt x="33" y="106"/>
                  </a:moveTo>
                  <a:lnTo>
                    <a:pt x="16" y="90"/>
                  </a:lnTo>
                  <a:lnTo>
                    <a:pt x="33" y="75"/>
                  </a:lnTo>
                  <a:lnTo>
                    <a:pt x="47" y="90"/>
                  </a:lnTo>
                  <a:lnTo>
                    <a:pt x="3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1" name="Freeform 42"/>
            <p:cNvSpPr>
              <a:spLocks/>
            </p:cNvSpPr>
            <p:nvPr/>
          </p:nvSpPr>
          <p:spPr bwMode="auto">
            <a:xfrm>
              <a:off x="1586859" y="2802184"/>
              <a:ext cx="75017" cy="106404"/>
            </a:xfrm>
            <a:custGeom>
              <a:avLst/>
              <a:gdLst>
                <a:gd name="T0" fmla="*/ 0 w 167"/>
                <a:gd name="T1" fmla="*/ 2147483646 h 236"/>
                <a:gd name="T2" fmla="*/ 2147483646 w 167"/>
                <a:gd name="T3" fmla="*/ 0 h 236"/>
                <a:gd name="T4" fmla="*/ 2147483646 w 167"/>
                <a:gd name="T5" fmla="*/ 2147483646 h 236"/>
                <a:gd name="T6" fmla="*/ 2147483646 w 167"/>
                <a:gd name="T7" fmla="*/ 2147483646 h 236"/>
                <a:gd name="T8" fmla="*/ 2147483646 w 167"/>
                <a:gd name="T9" fmla="*/ 2147483646 h 236"/>
                <a:gd name="T10" fmla="*/ 2147483646 w 167"/>
                <a:gd name="T11" fmla="*/ 2147483646 h 236"/>
                <a:gd name="T12" fmla="*/ 2147483646 w 167"/>
                <a:gd name="T13" fmla="*/ 2147483646 h 236"/>
                <a:gd name="T14" fmla="*/ 2147483646 w 167"/>
                <a:gd name="T15" fmla="*/ 2147483646 h 236"/>
                <a:gd name="T16" fmla="*/ 2147483646 w 167"/>
                <a:gd name="T17" fmla="*/ 2147483646 h 236"/>
                <a:gd name="T18" fmla="*/ 0 w 167"/>
                <a:gd name="T19" fmla="*/ 2147483646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236">
                  <a:moveTo>
                    <a:pt x="0" y="30"/>
                  </a:moveTo>
                  <a:lnTo>
                    <a:pt x="48" y="0"/>
                  </a:lnTo>
                  <a:lnTo>
                    <a:pt x="64" y="40"/>
                  </a:lnTo>
                  <a:lnTo>
                    <a:pt x="118" y="45"/>
                  </a:lnTo>
                  <a:lnTo>
                    <a:pt x="79" y="80"/>
                  </a:lnTo>
                  <a:lnTo>
                    <a:pt x="167" y="155"/>
                  </a:lnTo>
                  <a:lnTo>
                    <a:pt x="116" y="236"/>
                  </a:lnTo>
                  <a:lnTo>
                    <a:pt x="64" y="201"/>
                  </a:lnTo>
                  <a:lnTo>
                    <a:pt x="84" y="1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Freeform 43"/>
            <p:cNvSpPr>
              <a:spLocks noEditPoints="1"/>
            </p:cNvSpPr>
            <p:nvPr/>
          </p:nvSpPr>
          <p:spPr bwMode="auto">
            <a:xfrm>
              <a:off x="1571856" y="2787179"/>
              <a:ext cx="102296" cy="135052"/>
            </a:xfrm>
            <a:custGeom>
              <a:avLst/>
              <a:gdLst>
                <a:gd name="T0" fmla="*/ 2147483646 w 227"/>
                <a:gd name="T1" fmla="*/ 2147483646 h 297"/>
                <a:gd name="T2" fmla="*/ 2147483646 w 227"/>
                <a:gd name="T3" fmla="*/ 2147483646 h 297"/>
                <a:gd name="T4" fmla="*/ 2147483646 w 227"/>
                <a:gd name="T5" fmla="*/ 2147483646 h 297"/>
                <a:gd name="T6" fmla="*/ 2147483646 w 227"/>
                <a:gd name="T7" fmla="*/ 2147483646 h 297"/>
                <a:gd name="T8" fmla="*/ 2147483646 w 227"/>
                <a:gd name="T9" fmla="*/ 2147483646 h 297"/>
                <a:gd name="T10" fmla="*/ 2147483646 w 227"/>
                <a:gd name="T11" fmla="*/ 2147483646 h 297"/>
                <a:gd name="T12" fmla="*/ 2147483646 w 227"/>
                <a:gd name="T13" fmla="*/ 2147483646 h 297"/>
                <a:gd name="T14" fmla="*/ 2147483646 w 227"/>
                <a:gd name="T15" fmla="*/ 2147483646 h 297"/>
                <a:gd name="T16" fmla="*/ 2147483646 w 227"/>
                <a:gd name="T17" fmla="*/ 2147483646 h 297"/>
                <a:gd name="T18" fmla="*/ 2147483646 w 227"/>
                <a:gd name="T19" fmla="*/ 2147483646 h 297"/>
                <a:gd name="T20" fmla="*/ 2147483646 w 227"/>
                <a:gd name="T21" fmla="*/ 2147483646 h 297"/>
                <a:gd name="T22" fmla="*/ 2147483646 w 227"/>
                <a:gd name="T23" fmla="*/ 2147483646 h 297"/>
                <a:gd name="T24" fmla="*/ 2147483646 w 227"/>
                <a:gd name="T25" fmla="*/ 2147483646 h 297"/>
                <a:gd name="T26" fmla="*/ 2147483646 w 227"/>
                <a:gd name="T27" fmla="*/ 2147483646 h 297"/>
                <a:gd name="T28" fmla="*/ 2147483646 w 227"/>
                <a:gd name="T29" fmla="*/ 2147483646 h 297"/>
                <a:gd name="T30" fmla="*/ 2147483646 w 227"/>
                <a:gd name="T31" fmla="*/ 2147483646 h 297"/>
                <a:gd name="T32" fmla="*/ 2147483646 w 227"/>
                <a:gd name="T33" fmla="*/ 2147483646 h 297"/>
                <a:gd name="T34" fmla="*/ 2147483646 w 227"/>
                <a:gd name="T35" fmla="*/ 2147483646 h 297"/>
                <a:gd name="T36" fmla="*/ 2147483646 w 227"/>
                <a:gd name="T37" fmla="*/ 2147483646 h 297"/>
                <a:gd name="T38" fmla="*/ 2147483646 w 227"/>
                <a:gd name="T39" fmla="*/ 2147483646 h 297"/>
                <a:gd name="T40" fmla="*/ 2147483646 w 227"/>
                <a:gd name="T41" fmla="*/ 2147483646 h 297"/>
                <a:gd name="T42" fmla="*/ 2147483646 w 227"/>
                <a:gd name="T43" fmla="*/ 2147483646 h 297"/>
                <a:gd name="T44" fmla="*/ 2147483646 w 227"/>
                <a:gd name="T45" fmla="*/ 2147483646 h 297"/>
                <a:gd name="T46" fmla="*/ 2147483646 w 227"/>
                <a:gd name="T47" fmla="*/ 2147483646 h 297"/>
                <a:gd name="T48" fmla="*/ 2147483646 w 227"/>
                <a:gd name="T49" fmla="*/ 2147483646 h 297"/>
                <a:gd name="T50" fmla="*/ 2147483646 w 227"/>
                <a:gd name="T51" fmla="*/ 2147483646 h 297"/>
                <a:gd name="T52" fmla="*/ 2147483646 w 227"/>
                <a:gd name="T53" fmla="*/ 2147483646 h 297"/>
                <a:gd name="T54" fmla="*/ 2147483646 w 227"/>
                <a:gd name="T55" fmla="*/ 2147483646 h 297"/>
                <a:gd name="T56" fmla="*/ 2147483646 w 227"/>
                <a:gd name="T57" fmla="*/ 2147483646 h 297"/>
                <a:gd name="T58" fmla="*/ 2147483646 w 227"/>
                <a:gd name="T59" fmla="*/ 2147483646 h 297"/>
                <a:gd name="T60" fmla="*/ 2147483646 w 227"/>
                <a:gd name="T61" fmla="*/ 2147483646 h 297"/>
                <a:gd name="T62" fmla="*/ 2147483646 w 227"/>
                <a:gd name="T63" fmla="*/ 2147483646 h 297"/>
                <a:gd name="T64" fmla="*/ 2147483646 w 227"/>
                <a:gd name="T65" fmla="*/ 2147483646 h 297"/>
                <a:gd name="T66" fmla="*/ 2147483646 w 227"/>
                <a:gd name="T67" fmla="*/ 2147483646 h 297"/>
                <a:gd name="T68" fmla="*/ 2147483646 w 227"/>
                <a:gd name="T69" fmla="*/ 2147483646 h 297"/>
                <a:gd name="T70" fmla="*/ 2147483646 w 227"/>
                <a:gd name="T71" fmla="*/ 2147483646 h 297"/>
                <a:gd name="T72" fmla="*/ 2147483646 w 227"/>
                <a:gd name="T73" fmla="*/ 2147483646 h 297"/>
                <a:gd name="T74" fmla="*/ 2147483646 w 227"/>
                <a:gd name="T75" fmla="*/ 2147483646 h 297"/>
                <a:gd name="T76" fmla="*/ 2147483646 w 227"/>
                <a:gd name="T77" fmla="*/ 2147483646 h 297"/>
                <a:gd name="T78" fmla="*/ 2147483646 w 227"/>
                <a:gd name="T79" fmla="*/ 2147483646 h 297"/>
                <a:gd name="T80" fmla="*/ 2147483646 w 227"/>
                <a:gd name="T81" fmla="*/ 2147483646 h 297"/>
                <a:gd name="T82" fmla="*/ 2147483646 w 227"/>
                <a:gd name="T83" fmla="*/ 2147483646 h 297"/>
                <a:gd name="T84" fmla="*/ 2147483646 w 227"/>
                <a:gd name="T85" fmla="*/ 2147483646 h 297"/>
                <a:gd name="T86" fmla="*/ 2147483646 w 227"/>
                <a:gd name="T87" fmla="*/ 2147483646 h 297"/>
                <a:gd name="T88" fmla="*/ 2147483646 w 227"/>
                <a:gd name="T89" fmla="*/ 2147483646 h 2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7" h="297">
                  <a:moveTo>
                    <a:pt x="22" y="42"/>
                  </a:moveTo>
                  <a:lnTo>
                    <a:pt x="71" y="13"/>
                  </a:lnTo>
                  <a:lnTo>
                    <a:pt x="93" y="49"/>
                  </a:lnTo>
                  <a:lnTo>
                    <a:pt x="43" y="79"/>
                  </a:lnTo>
                  <a:lnTo>
                    <a:pt x="22" y="42"/>
                  </a:lnTo>
                  <a:close/>
                  <a:moveTo>
                    <a:pt x="71" y="13"/>
                  </a:moveTo>
                  <a:lnTo>
                    <a:pt x="93" y="0"/>
                  </a:lnTo>
                  <a:lnTo>
                    <a:pt x="101" y="23"/>
                  </a:lnTo>
                  <a:lnTo>
                    <a:pt x="81" y="31"/>
                  </a:lnTo>
                  <a:lnTo>
                    <a:pt x="71" y="13"/>
                  </a:lnTo>
                  <a:close/>
                  <a:moveTo>
                    <a:pt x="101" y="23"/>
                  </a:moveTo>
                  <a:lnTo>
                    <a:pt x="116" y="64"/>
                  </a:lnTo>
                  <a:lnTo>
                    <a:pt x="77" y="78"/>
                  </a:lnTo>
                  <a:lnTo>
                    <a:pt x="63" y="38"/>
                  </a:lnTo>
                  <a:lnTo>
                    <a:pt x="101" y="23"/>
                  </a:lnTo>
                  <a:close/>
                  <a:moveTo>
                    <a:pt x="95" y="92"/>
                  </a:moveTo>
                  <a:lnTo>
                    <a:pt x="81" y="91"/>
                  </a:lnTo>
                  <a:lnTo>
                    <a:pt x="77" y="78"/>
                  </a:lnTo>
                  <a:lnTo>
                    <a:pt x="97" y="71"/>
                  </a:lnTo>
                  <a:lnTo>
                    <a:pt x="95" y="92"/>
                  </a:lnTo>
                  <a:close/>
                  <a:moveTo>
                    <a:pt x="98" y="50"/>
                  </a:moveTo>
                  <a:lnTo>
                    <a:pt x="153" y="55"/>
                  </a:lnTo>
                  <a:lnTo>
                    <a:pt x="149" y="97"/>
                  </a:lnTo>
                  <a:lnTo>
                    <a:pt x="95" y="92"/>
                  </a:lnTo>
                  <a:lnTo>
                    <a:pt x="98" y="50"/>
                  </a:lnTo>
                  <a:close/>
                  <a:moveTo>
                    <a:pt x="153" y="55"/>
                  </a:moveTo>
                  <a:lnTo>
                    <a:pt x="201" y="59"/>
                  </a:lnTo>
                  <a:lnTo>
                    <a:pt x="164" y="92"/>
                  </a:lnTo>
                  <a:lnTo>
                    <a:pt x="151" y="76"/>
                  </a:lnTo>
                  <a:lnTo>
                    <a:pt x="153" y="55"/>
                  </a:lnTo>
                  <a:close/>
                  <a:moveTo>
                    <a:pt x="164" y="92"/>
                  </a:moveTo>
                  <a:lnTo>
                    <a:pt x="125" y="127"/>
                  </a:lnTo>
                  <a:lnTo>
                    <a:pt x="98" y="95"/>
                  </a:lnTo>
                  <a:lnTo>
                    <a:pt x="137" y="60"/>
                  </a:lnTo>
                  <a:lnTo>
                    <a:pt x="164" y="92"/>
                  </a:lnTo>
                  <a:close/>
                  <a:moveTo>
                    <a:pt x="98" y="127"/>
                  </a:moveTo>
                  <a:lnTo>
                    <a:pt x="79" y="111"/>
                  </a:lnTo>
                  <a:lnTo>
                    <a:pt x="98" y="95"/>
                  </a:lnTo>
                  <a:lnTo>
                    <a:pt x="112" y="111"/>
                  </a:lnTo>
                  <a:lnTo>
                    <a:pt x="98" y="127"/>
                  </a:lnTo>
                  <a:close/>
                  <a:moveTo>
                    <a:pt x="125" y="95"/>
                  </a:moveTo>
                  <a:lnTo>
                    <a:pt x="213" y="171"/>
                  </a:lnTo>
                  <a:lnTo>
                    <a:pt x="186" y="203"/>
                  </a:lnTo>
                  <a:lnTo>
                    <a:pt x="98" y="127"/>
                  </a:lnTo>
                  <a:lnTo>
                    <a:pt x="125" y="95"/>
                  </a:lnTo>
                  <a:close/>
                  <a:moveTo>
                    <a:pt x="213" y="171"/>
                  </a:moveTo>
                  <a:lnTo>
                    <a:pt x="227" y="182"/>
                  </a:lnTo>
                  <a:lnTo>
                    <a:pt x="217" y="198"/>
                  </a:lnTo>
                  <a:lnTo>
                    <a:pt x="200" y="186"/>
                  </a:lnTo>
                  <a:lnTo>
                    <a:pt x="213" y="171"/>
                  </a:lnTo>
                  <a:close/>
                  <a:moveTo>
                    <a:pt x="217" y="198"/>
                  </a:moveTo>
                  <a:lnTo>
                    <a:pt x="166" y="279"/>
                  </a:lnTo>
                  <a:lnTo>
                    <a:pt x="131" y="255"/>
                  </a:lnTo>
                  <a:lnTo>
                    <a:pt x="182" y="175"/>
                  </a:lnTo>
                  <a:lnTo>
                    <a:pt x="217" y="198"/>
                  </a:lnTo>
                  <a:close/>
                  <a:moveTo>
                    <a:pt x="166" y="279"/>
                  </a:moveTo>
                  <a:lnTo>
                    <a:pt x="155" y="297"/>
                  </a:lnTo>
                  <a:lnTo>
                    <a:pt x="137" y="285"/>
                  </a:lnTo>
                  <a:lnTo>
                    <a:pt x="149" y="267"/>
                  </a:lnTo>
                  <a:lnTo>
                    <a:pt x="166" y="279"/>
                  </a:lnTo>
                  <a:close/>
                  <a:moveTo>
                    <a:pt x="137" y="285"/>
                  </a:moveTo>
                  <a:lnTo>
                    <a:pt x="86" y="250"/>
                  </a:lnTo>
                  <a:lnTo>
                    <a:pt x="108" y="214"/>
                  </a:lnTo>
                  <a:lnTo>
                    <a:pt x="160" y="249"/>
                  </a:lnTo>
                  <a:lnTo>
                    <a:pt x="137" y="285"/>
                  </a:lnTo>
                  <a:close/>
                  <a:moveTo>
                    <a:pt x="86" y="250"/>
                  </a:moveTo>
                  <a:lnTo>
                    <a:pt x="73" y="241"/>
                  </a:lnTo>
                  <a:lnTo>
                    <a:pt x="76" y="227"/>
                  </a:lnTo>
                  <a:lnTo>
                    <a:pt x="97" y="232"/>
                  </a:lnTo>
                  <a:lnTo>
                    <a:pt x="86" y="250"/>
                  </a:lnTo>
                  <a:close/>
                  <a:moveTo>
                    <a:pt x="76" y="227"/>
                  </a:moveTo>
                  <a:lnTo>
                    <a:pt x="96" y="144"/>
                  </a:lnTo>
                  <a:lnTo>
                    <a:pt x="136" y="154"/>
                  </a:lnTo>
                  <a:lnTo>
                    <a:pt x="117" y="237"/>
                  </a:lnTo>
                  <a:lnTo>
                    <a:pt x="76" y="227"/>
                  </a:lnTo>
                  <a:close/>
                  <a:moveTo>
                    <a:pt x="131" y="133"/>
                  </a:moveTo>
                  <a:lnTo>
                    <a:pt x="139" y="142"/>
                  </a:lnTo>
                  <a:lnTo>
                    <a:pt x="136" y="154"/>
                  </a:lnTo>
                  <a:lnTo>
                    <a:pt x="117" y="148"/>
                  </a:lnTo>
                  <a:lnTo>
                    <a:pt x="131" y="133"/>
                  </a:lnTo>
                  <a:close/>
                  <a:moveTo>
                    <a:pt x="101" y="163"/>
                  </a:moveTo>
                  <a:lnTo>
                    <a:pt x="18" y="76"/>
                  </a:lnTo>
                  <a:lnTo>
                    <a:pt x="47" y="47"/>
                  </a:lnTo>
                  <a:lnTo>
                    <a:pt x="131" y="133"/>
                  </a:lnTo>
                  <a:lnTo>
                    <a:pt x="101" y="163"/>
                  </a:lnTo>
                  <a:close/>
                  <a:moveTo>
                    <a:pt x="18" y="76"/>
                  </a:moveTo>
                  <a:lnTo>
                    <a:pt x="0" y="56"/>
                  </a:lnTo>
                  <a:lnTo>
                    <a:pt x="22" y="42"/>
                  </a:lnTo>
                  <a:lnTo>
                    <a:pt x="33" y="61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Freeform 44"/>
            <p:cNvSpPr>
              <a:spLocks noEditPoints="1"/>
            </p:cNvSpPr>
            <p:nvPr/>
          </p:nvSpPr>
          <p:spPr bwMode="auto">
            <a:xfrm>
              <a:off x="6398853" y="1991877"/>
              <a:ext cx="636962" cy="227814"/>
            </a:xfrm>
            <a:custGeom>
              <a:avLst/>
              <a:gdLst>
                <a:gd name="T0" fmla="*/ 2147483646 w 1403"/>
                <a:gd name="T1" fmla="*/ 2147483646 h 502"/>
                <a:gd name="T2" fmla="*/ 2147483646 w 1403"/>
                <a:gd name="T3" fmla="*/ 2147483646 h 502"/>
                <a:gd name="T4" fmla="*/ 2147483646 w 1403"/>
                <a:gd name="T5" fmla="*/ 2147483646 h 502"/>
                <a:gd name="T6" fmla="*/ 2147483646 w 1403"/>
                <a:gd name="T7" fmla="*/ 2147483646 h 502"/>
                <a:gd name="T8" fmla="*/ 2147483646 w 1403"/>
                <a:gd name="T9" fmla="*/ 2147483646 h 502"/>
                <a:gd name="T10" fmla="*/ 2147483646 w 1403"/>
                <a:gd name="T11" fmla="*/ 2147483646 h 502"/>
                <a:gd name="T12" fmla="*/ 2147483646 w 1403"/>
                <a:gd name="T13" fmla="*/ 2147483646 h 502"/>
                <a:gd name="T14" fmla="*/ 2147483646 w 1403"/>
                <a:gd name="T15" fmla="*/ 2147483646 h 502"/>
                <a:gd name="T16" fmla="*/ 2147483646 w 1403"/>
                <a:gd name="T17" fmla="*/ 2147483646 h 502"/>
                <a:gd name="T18" fmla="*/ 2147483646 w 1403"/>
                <a:gd name="T19" fmla="*/ 2147483646 h 502"/>
                <a:gd name="T20" fmla="*/ 2147483646 w 1403"/>
                <a:gd name="T21" fmla="*/ 2147483646 h 502"/>
                <a:gd name="T22" fmla="*/ 2147483646 w 1403"/>
                <a:gd name="T23" fmla="*/ 2147483646 h 502"/>
                <a:gd name="T24" fmla="*/ 2147483646 w 1403"/>
                <a:gd name="T25" fmla="*/ 2147483646 h 502"/>
                <a:gd name="T26" fmla="*/ 2147483646 w 1403"/>
                <a:gd name="T27" fmla="*/ 2147483646 h 502"/>
                <a:gd name="T28" fmla="*/ 2147483646 w 1403"/>
                <a:gd name="T29" fmla="*/ 2147483646 h 502"/>
                <a:gd name="T30" fmla="*/ 2147483646 w 1403"/>
                <a:gd name="T31" fmla="*/ 2147483646 h 502"/>
                <a:gd name="T32" fmla="*/ 2147483646 w 1403"/>
                <a:gd name="T33" fmla="*/ 2147483646 h 502"/>
                <a:gd name="T34" fmla="*/ 2147483646 w 1403"/>
                <a:gd name="T35" fmla="*/ 2147483646 h 502"/>
                <a:gd name="T36" fmla="*/ 2147483646 w 1403"/>
                <a:gd name="T37" fmla="*/ 2147483646 h 502"/>
                <a:gd name="T38" fmla="*/ 2147483646 w 1403"/>
                <a:gd name="T39" fmla="*/ 2147483646 h 502"/>
                <a:gd name="T40" fmla="*/ 2147483646 w 1403"/>
                <a:gd name="T41" fmla="*/ 2147483646 h 502"/>
                <a:gd name="T42" fmla="*/ 2147483646 w 1403"/>
                <a:gd name="T43" fmla="*/ 2147483646 h 502"/>
                <a:gd name="T44" fmla="*/ 2147483646 w 1403"/>
                <a:gd name="T45" fmla="*/ 2147483646 h 502"/>
                <a:gd name="T46" fmla="*/ 2147483646 w 1403"/>
                <a:gd name="T47" fmla="*/ 2147483646 h 502"/>
                <a:gd name="T48" fmla="*/ 2147483646 w 1403"/>
                <a:gd name="T49" fmla="*/ 2147483646 h 502"/>
                <a:gd name="T50" fmla="*/ 2147483646 w 1403"/>
                <a:gd name="T51" fmla="*/ 2147483646 h 502"/>
                <a:gd name="T52" fmla="*/ 2147483646 w 1403"/>
                <a:gd name="T53" fmla="*/ 2147483646 h 502"/>
                <a:gd name="T54" fmla="*/ 2147483646 w 1403"/>
                <a:gd name="T55" fmla="*/ 2147483646 h 502"/>
                <a:gd name="T56" fmla="*/ 2147483646 w 1403"/>
                <a:gd name="T57" fmla="*/ 2147483646 h 502"/>
                <a:gd name="T58" fmla="*/ 2147483646 w 1403"/>
                <a:gd name="T59" fmla="*/ 2147483646 h 502"/>
                <a:gd name="T60" fmla="*/ 2147483646 w 1403"/>
                <a:gd name="T61" fmla="*/ 2147483646 h 502"/>
                <a:gd name="T62" fmla="*/ 2147483646 w 1403"/>
                <a:gd name="T63" fmla="*/ 2147483646 h 502"/>
                <a:gd name="T64" fmla="*/ 2147483646 w 1403"/>
                <a:gd name="T65" fmla="*/ 2147483646 h 502"/>
                <a:gd name="T66" fmla="*/ 2147483646 w 1403"/>
                <a:gd name="T67" fmla="*/ 2147483646 h 502"/>
                <a:gd name="T68" fmla="*/ 2147483646 w 1403"/>
                <a:gd name="T69" fmla="*/ 2147483646 h 502"/>
                <a:gd name="T70" fmla="*/ 2147483646 w 1403"/>
                <a:gd name="T71" fmla="*/ 2147483646 h 502"/>
                <a:gd name="T72" fmla="*/ 2147483646 w 1403"/>
                <a:gd name="T73" fmla="*/ 2147483646 h 502"/>
                <a:gd name="T74" fmla="*/ 2147483646 w 1403"/>
                <a:gd name="T75" fmla="*/ 2147483646 h 502"/>
                <a:gd name="T76" fmla="*/ 2147483646 w 1403"/>
                <a:gd name="T77" fmla="*/ 2147483646 h 502"/>
                <a:gd name="T78" fmla="*/ 2147483646 w 1403"/>
                <a:gd name="T79" fmla="*/ 2147483646 h 502"/>
                <a:gd name="T80" fmla="*/ 2147483646 w 1403"/>
                <a:gd name="T81" fmla="*/ 2147483646 h 502"/>
                <a:gd name="T82" fmla="*/ 2147483646 w 1403"/>
                <a:gd name="T83" fmla="*/ 2147483646 h 502"/>
                <a:gd name="T84" fmla="*/ 2147483646 w 1403"/>
                <a:gd name="T85" fmla="*/ 2147483646 h 502"/>
                <a:gd name="T86" fmla="*/ 2147483646 w 1403"/>
                <a:gd name="T87" fmla="*/ 2147483646 h 502"/>
                <a:gd name="T88" fmla="*/ 2147483646 w 1403"/>
                <a:gd name="T89" fmla="*/ 2147483646 h 502"/>
                <a:gd name="T90" fmla="*/ 2147483646 w 1403"/>
                <a:gd name="T91" fmla="*/ 2147483646 h 502"/>
                <a:gd name="T92" fmla="*/ 2147483646 w 1403"/>
                <a:gd name="T93" fmla="*/ 2147483646 h 5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03" h="502">
                  <a:moveTo>
                    <a:pt x="0" y="463"/>
                  </a:moveTo>
                  <a:lnTo>
                    <a:pt x="155" y="400"/>
                  </a:lnTo>
                  <a:lnTo>
                    <a:pt x="170" y="439"/>
                  </a:lnTo>
                  <a:lnTo>
                    <a:pt x="16" y="502"/>
                  </a:lnTo>
                  <a:lnTo>
                    <a:pt x="0" y="463"/>
                  </a:lnTo>
                  <a:close/>
                  <a:moveTo>
                    <a:pt x="182" y="427"/>
                  </a:moveTo>
                  <a:lnTo>
                    <a:pt x="179" y="436"/>
                  </a:lnTo>
                  <a:lnTo>
                    <a:pt x="170" y="439"/>
                  </a:lnTo>
                  <a:lnTo>
                    <a:pt x="162" y="420"/>
                  </a:lnTo>
                  <a:lnTo>
                    <a:pt x="182" y="427"/>
                  </a:lnTo>
                  <a:close/>
                  <a:moveTo>
                    <a:pt x="143" y="412"/>
                  </a:moveTo>
                  <a:lnTo>
                    <a:pt x="160" y="368"/>
                  </a:lnTo>
                  <a:lnTo>
                    <a:pt x="198" y="383"/>
                  </a:lnTo>
                  <a:lnTo>
                    <a:pt x="182" y="427"/>
                  </a:lnTo>
                  <a:lnTo>
                    <a:pt x="143" y="412"/>
                  </a:lnTo>
                  <a:close/>
                  <a:moveTo>
                    <a:pt x="160" y="368"/>
                  </a:moveTo>
                  <a:lnTo>
                    <a:pt x="163" y="359"/>
                  </a:lnTo>
                  <a:lnTo>
                    <a:pt x="170" y="356"/>
                  </a:lnTo>
                  <a:lnTo>
                    <a:pt x="180" y="375"/>
                  </a:lnTo>
                  <a:lnTo>
                    <a:pt x="160" y="368"/>
                  </a:lnTo>
                  <a:close/>
                  <a:moveTo>
                    <a:pt x="170" y="356"/>
                  </a:moveTo>
                  <a:lnTo>
                    <a:pt x="367" y="264"/>
                  </a:lnTo>
                  <a:lnTo>
                    <a:pt x="385" y="302"/>
                  </a:lnTo>
                  <a:lnTo>
                    <a:pt x="188" y="394"/>
                  </a:lnTo>
                  <a:lnTo>
                    <a:pt x="170" y="356"/>
                  </a:lnTo>
                  <a:close/>
                  <a:moveTo>
                    <a:pt x="385" y="302"/>
                  </a:moveTo>
                  <a:lnTo>
                    <a:pt x="385" y="302"/>
                  </a:lnTo>
                  <a:lnTo>
                    <a:pt x="375" y="283"/>
                  </a:lnTo>
                  <a:lnTo>
                    <a:pt x="385" y="302"/>
                  </a:lnTo>
                  <a:close/>
                  <a:moveTo>
                    <a:pt x="366" y="264"/>
                  </a:moveTo>
                  <a:lnTo>
                    <a:pt x="507" y="193"/>
                  </a:lnTo>
                  <a:lnTo>
                    <a:pt x="525" y="230"/>
                  </a:lnTo>
                  <a:lnTo>
                    <a:pt x="385" y="302"/>
                  </a:lnTo>
                  <a:lnTo>
                    <a:pt x="366" y="264"/>
                  </a:lnTo>
                  <a:close/>
                  <a:moveTo>
                    <a:pt x="507" y="193"/>
                  </a:moveTo>
                  <a:lnTo>
                    <a:pt x="513" y="189"/>
                  </a:lnTo>
                  <a:lnTo>
                    <a:pt x="520" y="191"/>
                  </a:lnTo>
                  <a:lnTo>
                    <a:pt x="516" y="211"/>
                  </a:lnTo>
                  <a:lnTo>
                    <a:pt x="507" y="193"/>
                  </a:lnTo>
                  <a:close/>
                  <a:moveTo>
                    <a:pt x="520" y="191"/>
                  </a:moveTo>
                  <a:lnTo>
                    <a:pt x="620" y="211"/>
                  </a:lnTo>
                  <a:lnTo>
                    <a:pt x="611" y="254"/>
                  </a:lnTo>
                  <a:lnTo>
                    <a:pt x="512" y="232"/>
                  </a:lnTo>
                  <a:lnTo>
                    <a:pt x="520" y="191"/>
                  </a:lnTo>
                  <a:close/>
                  <a:moveTo>
                    <a:pt x="624" y="251"/>
                  </a:moveTo>
                  <a:lnTo>
                    <a:pt x="619" y="255"/>
                  </a:lnTo>
                  <a:lnTo>
                    <a:pt x="611" y="254"/>
                  </a:lnTo>
                  <a:lnTo>
                    <a:pt x="615" y="232"/>
                  </a:lnTo>
                  <a:lnTo>
                    <a:pt x="624" y="251"/>
                  </a:lnTo>
                  <a:close/>
                  <a:moveTo>
                    <a:pt x="607" y="212"/>
                  </a:moveTo>
                  <a:lnTo>
                    <a:pt x="751" y="148"/>
                  </a:lnTo>
                  <a:lnTo>
                    <a:pt x="768" y="187"/>
                  </a:lnTo>
                  <a:lnTo>
                    <a:pt x="624" y="251"/>
                  </a:lnTo>
                  <a:lnTo>
                    <a:pt x="607" y="212"/>
                  </a:lnTo>
                  <a:close/>
                  <a:moveTo>
                    <a:pt x="751" y="148"/>
                  </a:moveTo>
                  <a:lnTo>
                    <a:pt x="752" y="147"/>
                  </a:lnTo>
                  <a:lnTo>
                    <a:pt x="755" y="147"/>
                  </a:lnTo>
                  <a:lnTo>
                    <a:pt x="759" y="168"/>
                  </a:lnTo>
                  <a:lnTo>
                    <a:pt x="751" y="148"/>
                  </a:lnTo>
                  <a:close/>
                  <a:moveTo>
                    <a:pt x="755" y="147"/>
                  </a:moveTo>
                  <a:lnTo>
                    <a:pt x="895" y="116"/>
                  </a:lnTo>
                  <a:lnTo>
                    <a:pt x="903" y="157"/>
                  </a:lnTo>
                  <a:lnTo>
                    <a:pt x="764" y="188"/>
                  </a:lnTo>
                  <a:lnTo>
                    <a:pt x="755" y="147"/>
                  </a:lnTo>
                  <a:close/>
                  <a:moveTo>
                    <a:pt x="916" y="150"/>
                  </a:moveTo>
                  <a:lnTo>
                    <a:pt x="911" y="156"/>
                  </a:lnTo>
                  <a:lnTo>
                    <a:pt x="903" y="157"/>
                  </a:lnTo>
                  <a:lnTo>
                    <a:pt x="899" y="137"/>
                  </a:lnTo>
                  <a:lnTo>
                    <a:pt x="916" y="150"/>
                  </a:lnTo>
                  <a:close/>
                  <a:moveTo>
                    <a:pt x="883" y="123"/>
                  </a:moveTo>
                  <a:lnTo>
                    <a:pt x="919" y="76"/>
                  </a:lnTo>
                  <a:lnTo>
                    <a:pt x="952" y="102"/>
                  </a:lnTo>
                  <a:lnTo>
                    <a:pt x="916" y="150"/>
                  </a:lnTo>
                  <a:lnTo>
                    <a:pt x="883" y="123"/>
                  </a:lnTo>
                  <a:close/>
                  <a:moveTo>
                    <a:pt x="919" y="76"/>
                  </a:moveTo>
                  <a:lnTo>
                    <a:pt x="929" y="63"/>
                  </a:lnTo>
                  <a:lnTo>
                    <a:pt x="944" y="69"/>
                  </a:lnTo>
                  <a:lnTo>
                    <a:pt x="935" y="89"/>
                  </a:lnTo>
                  <a:lnTo>
                    <a:pt x="919" y="76"/>
                  </a:lnTo>
                  <a:close/>
                  <a:moveTo>
                    <a:pt x="944" y="69"/>
                  </a:moveTo>
                  <a:lnTo>
                    <a:pt x="1007" y="97"/>
                  </a:lnTo>
                  <a:lnTo>
                    <a:pt x="991" y="136"/>
                  </a:lnTo>
                  <a:lnTo>
                    <a:pt x="928" y="108"/>
                  </a:lnTo>
                  <a:lnTo>
                    <a:pt x="944" y="69"/>
                  </a:lnTo>
                  <a:close/>
                  <a:moveTo>
                    <a:pt x="1004" y="137"/>
                  </a:moveTo>
                  <a:lnTo>
                    <a:pt x="998" y="138"/>
                  </a:lnTo>
                  <a:lnTo>
                    <a:pt x="991" y="136"/>
                  </a:lnTo>
                  <a:lnTo>
                    <a:pt x="999" y="116"/>
                  </a:lnTo>
                  <a:lnTo>
                    <a:pt x="1004" y="137"/>
                  </a:lnTo>
                  <a:close/>
                  <a:moveTo>
                    <a:pt x="994" y="96"/>
                  </a:moveTo>
                  <a:lnTo>
                    <a:pt x="1394" y="0"/>
                  </a:lnTo>
                  <a:lnTo>
                    <a:pt x="1403" y="42"/>
                  </a:lnTo>
                  <a:lnTo>
                    <a:pt x="1004" y="137"/>
                  </a:lnTo>
                  <a:lnTo>
                    <a:pt x="994" y="96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6853047" y="1911392"/>
              <a:ext cx="499204" cy="155513"/>
            </a:xfrm>
            <a:custGeom>
              <a:avLst/>
              <a:gdLst>
                <a:gd name="T0" fmla="*/ 0 w 1100"/>
                <a:gd name="T1" fmla="*/ 2147483646 h 341"/>
                <a:gd name="T2" fmla="*/ 2147483646 w 1100"/>
                <a:gd name="T3" fmla="*/ 2147483646 h 341"/>
                <a:gd name="T4" fmla="*/ 2147483646 w 1100"/>
                <a:gd name="T5" fmla="*/ 2147483646 h 341"/>
                <a:gd name="T6" fmla="*/ 2147483646 w 1100"/>
                <a:gd name="T7" fmla="*/ 2147483646 h 341"/>
                <a:gd name="T8" fmla="*/ 2147483646 w 1100"/>
                <a:gd name="T9" fmla="*/ 2147483646 h 341"/>
                <a:gd name="T10" fmla="*/ 2147483646 w 1100"/>
                <a:gd name="T11" fmla="*/ 2147483646 h 341"/>
                <a:gd name="T12" fmla="*/ 2147483646 w 1100"/>
                <a:gd name="T13" fmla="*/ 2147483646 h 341"/>
                <a:gd name="T14" fmla="*/ 2147483646 w 1100"/>
                <a:gd name="T15" fmla="*/ 2147483646 h 341"/>
                <a:gd name="T16" fmla="*/ 2147483646 w 1100"/>
                <a:gd name="T17" fmla="*/ 2147483646 h 341"/>
                <a:gd name="T18" fmla="*/ 2147483646 w 1100"/>
                <a:gd name="T19" fmla="*/ 2147483646 h 341"/>
                <a:gd name="T20" fmla="*/ 2147483646 w 1100"/>
                <a:gd name="T21" fmla="*/ 2147483646 h 341"/>
                <a:gd name="T22" fmla="*/ 2147483646 w 1100"/>
                <a:gd name="T23" fmla="*/ 2147483646 h 341"/>
                <a:gd name="T24" fmla="*/ 2147483646 w 1100"/>
                <a:gd name="T25" fmla="*/ 2147483646 h 341"/>
                <a:gd name="T26" fmla="*/ 2147483646 w 1100"/>
                <a:gd name="T27" fmla="*/ 2147483646 h 341"/>
                <a:gd name="T28" fmla="*/ 2147483646 w 1100"/>
                <a:gd name="T29" fmla="*/ 2147483646 h 341"/>
                <a:gd name="T30" fmla="*/ 2147483646 w 1100"/>
                <a:gd name="T31" fmla="*/ 2147483646 h 341"/>
                <a:gd name="T32" fmla="*/ 2147483646 w 1100"/>
                <a:gd name="T33" fmla="*/ 2147483646 h 341"/>
                <a:gd name="T34" fmla="*/ 2147483646 w 1100"/>
                <a:gd name="T35" fmla="*/ 2147483646 h 341"/>
                <a:gd name="T36" fmla="*/ 2147483646 w 1100"/>
                <a:gd name="T37" fmla="*/ 2147483646 h 341"/>
                <a:gd name="T38" fmla="*/ 2147483646 w 1100"/>
                <a:gd name="T39" fmla="*/ 2147483646 h 341"/>
                <a:gd name="T40" fmla="*/ 2147483646 w 1100"/>
                <a:gd name="T41" fmla="*/ 2147483646 h 341"/>
                <a:gd name="T42" fmla="*/ 2147483646 w 1100"/>
                <a:gd name="T43" fmla="*/ 2147483646 h 341"/>
                <a:gd name="T44" fmla="*/ 2147483646 w 1100"/>
                <a:gd name="T45" fmla="*/ 2147483646 h 341"/>
                <a:gd name="T46" fmla="*/ 2147483646 w 1100"/>
                <a:gd name="T47" fmla="*/ 2147483646 h 341"/>
                <a:gd name="T48" fmla="*/ 2147483646 w 1100"/>
                <a:gd name="T49" fmla="*/ 2147483646 h 341"/>
                <a:gd name="T50" fmla="*/ 2147483646 w 1100"/>
                <a:gd name="T51" fmla="*/ 2147483646 h 341"/>
                <a:gd name="T52" fmla="*/ 2147483646 w 1100"/>
                <a:gd name="T53" fmla="*/ 2147483646 h 341"/>
                <a:gd name="T54" fmla="*/ 2147483646 w 1100"/>
                <a:gd name="T55" fmla="*/ 2147483646 h 341"/>
                <a:gd name="T56" fmla="*/ 2147483646 w 1100"/>
                <a:gd name="T57" fmla="*/ 2147483646 h 341"/>
                <a:gd name="T58" fmla="*/ 2147483646 w 1100"/>
                <a:gd name="T59" fmla="*/ 0 h 341"/>
                <a:gd name="T60" fmla="*/ 2147483646 w 1100"/>
                <a:gd name="T61" fmla="*/ 2147483646 h 341"/>
                <a:gd name="T62" fmla="*/ 2147483646 w 1100"/>
                <a:gd name="T63" fmla="*/ 2147483646 h 341"/>
                <a:gd name="T64" fmla="*/ 2147483646 w 1100"/>
                <a:gd name="T65" fmla="*/ 2147483646 h 341"/>
                <a:gd name="T66" fmla="*/ 2147483646 w 1100"/>
                <a:gd name="T67" fmla="*/ 2147483646 h 341"/>
                <a:gd name="T68" fmla="*/ 2147483646 w 1100"/>
                <a:gd name="T69" fmla="*/ 2147483646 h 341"/>
                <a:gd name="T70" fmla="*/ 2147483646 w 1100"/>
                <a:gd name="T71" fmla="*/ 2147483646 h 341"/>
                <a:gd name="T72" fmla="*/ 2147483646 w 1100"/>
                <a:gd name="T73" fmla="*/ 2147483646 h 341"/>
                <a:gd name="T74" fmla="*/ 2147483646 w 1100"/>
                <a:gd name="T75" fmla="*/ 2147483646 h 341"/>
                <a:gd name="T76" fmla="*/ 2147483646 w 1100"/>
                <a:gd name="T77" fmla="*/ 2147483646 h 341"/>
                <a:gd name="T78" fmla="*/ 0 w 1100"/>
                <a:gd name="T79" fmla="*/ 2147483646 h 3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00" h="341">
                  <a:moveTo>
                    <a:pt x="0" y="248"/>
                  </a:moveTo>
                  <a:lnTo>
                    <a:pt x="40" y="334"/>
                  </a:lnTo>
                  <a:lnTo>
                    <a:pt x="127" y="303"/>
                  </a:lnTo>
                  <a:lnTo>
                    <a:pt x="190" y="341"/>
                  </a:lnTo>
                  <a:lnTo>
                    <a:pt x="240" y="287"/>
                  </a:lnTo>
                  <a:lnTo>
                    <a:pt x="297" y="293"/>
                  </a:lnTo>
                  <a:lnTo>
                    <a:pt x="304" y="289"/>
                  </a:lnTo>
                  <a:lnTo>
                    <a:pt x="323" y="279"/>
                  </a:lnTo>
                  <a:lnTo>
                    <a:pt x="343" y="267"/>
                  </a:lnTo>
                  <a:lnTo>
                    <a:pt x="360" y="259"/>
                  </a:lnTo>
                  <a:lnTo>
                    <a:pt x="364" y="258"/>
                  </a:lnTo>
                  <a:lnTo>
                    <a:pt x="369" y="259"/>
                  </a:lnTo>
                  <a:lnTo>
                    <a:pt x="374" y="260"/>
                  </a:lnTo>
                  <a:lnTo>
                    <a:pt x="382" y="261"/>
                  </a:lnTo>
                  <a:lnTo>
                    <a:pt x="397" y="266"/>
                  </a:lnTo>
                  <a:lnTo>
                    <a:pt x="413" y="274"/>
                  </a:lnTo>
                  <a:lnTo>
                    <a:pt x="441" y="287"/>
                  </a:lnTo>
                  <a:lnTo>
                    <a:pt x="453" y="293"/>
                  </a:lnTo>
                  <a:lnTo>
                    <a:pt x="507" y="297"/>
                  </a:lnTo>
                  <a:lnTo>
                    <a:pt x="487" y="208"/>
                  </a:lnTo>
                  <a:lnTo>
                    <a:pt x="603" y="245"/>
                  </a:lnTo>
                  <a:lnTo>
                    <a:pt x="620" y="297"/>
                  </a:lnTo>
                  <a:lnTo>
                    <a:pt x="701" y="198"/>
                  </a:lnTo>
                  <a:lnTo>
                    <a:pt x="837" y="228"/>
                  </a:lnTo>
                  <a:lnTo>
                    <a:pt x="930" y="231"/>
                  </a:lnTo>
                  <a:lnTo>
                    <a:pt x="1100" y="211"/>
                  </a:lnTo>
                  <a:lnTo>
                    <a:pt x="917" y="167"/>
                  </a:lnTo>
                  <a:lnTo>
                    <a:pt x="1037" y="130"/>
                  </a:lnTo>
                  <a:lnTo>
                    <a:pt x="907" y="116"/>
                  </a:lnTo>
                  <a:lnTo>
                    <a:pt x="980" y="0"/>
                  </a:lnTo>
                  <a:lnTo>
                    <a:pt x="843" y="92"/>
                  </a:lnTo>
                  <a:lnTo>
                    <a:pt x="760" y="92"/>
                  </a:lnTo>
                  <a:lnTo>
                    <a:pt x="650" y="136"/>
                  </a:lnTo>
                  <a:lnTo>
                    <a:pt x="573" y="116"/>
                  </a:lnTo>
                  <a:lnTo>
                    <a:pt x="553" y="58"/>
                  </a:lnTo>
                  <a:lnTo>
                    <a:pt x="470" y="147"/>
                  </a:lnTo>
                  <a:lnTo>
                    <a:pt x="327" y="130"/>
                  </a:lnTo>
                  <a:lnTo>
                    <a:pt x="200" y="245"/>
                  </a:lnTo>
                  <a:lnTo>
                    <a:pt x="180" y="15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Freeform 46"/>
            <p:cNvSpPr>
              <a:spLocks noEditPoints="1"/>
            </p:cNvSpPr>
            <p:nvPr/>
          </p:nvSpPr>
          <p:spPr bwMode="auto">
            <a:xfrm>
              <a:off x="6840771" y="1877288"/>
              <a:ext cx="566037" cy="201895"/>
            </a:xfrm>
            <a:custGeom>
              <a:avLst/>
              <a:gdLst>
                <a:gd name="T0" fmla="*/ 2147483646 w 1246"/>
                <a:gd name="T1" fmla="*/ 2147483646 h 442"/>
                <a:gd name="T2" fmla="*/ 2147483646 w 1246"/>
                <a:gd name="T3" fmla="*/ 2147483646 h 442"/>
                <a:gd name="T4" fmla="*/ 2147483646 w 1246"/>
                <a:gd name="T5" fmla="*/ 2147483646 h 442"/>
                <a:gd name="T6" fmla="*/ 2147483646 w 1246"/>
                <a:gd name="T7" fmla="*/ 2147483646 h 442"/>
                <a:gd name="T8" fmla="*/ 2147483646 w 1246"/>
                <a:gd name="T9" fmla="*/ 2147483646 h 442"/>
                <a:gd name="T10" fmla="*/ 2147483646 w 1246"/>
                <a:gd name="T11" fmla="*/ 2147483646 h 442"/>
                <a:gd name="T12" fmla="*/ 2147483646 w 1246"/>
                <a:gd name="T13" fmla="*/ 2147483646 h 442"/>
                <a:gd name="T14" fmla="*/ 2147483646 w 1246"/>
                <a:gd name="T15" fmla="*/ 2147483646 h 442"/>
                <a:gd name="T16" fmla="*/ 2147483646 w 1246"/>
                <a:gd name="T17" fmla="*/ 2147483646 h 442"/>
                <a:gd name="T18" fmla="*/ 2147483646 w 1246"/>
                <a:gd name="T19" fmla="*/ 2147483646 h 442"/>
                <a:gd name="T20" fmla="*/ 2147483646 w 1246"/>
                <a:gd name="T21" fmla="*/ 2147483646 h 442"/>
                <a:gd name="T22" fmla="*/ 2147483646 w 1246"/>
                <a:gd name="T23" fmla="*/ 2147483646 h 442"/>
                <a:gd name="T24" fmla="*/ 2147483646 w 1246"/>
                <a:gd name="T25" fmla="*/ 2147483646 h 442"/>
                <a:gd name="T26" fmla="*/ 2147483646 w 1246"/>
                <a:gd name="T27" fmla="*/ 2147483646 h 442"/>
                <a:gd name="T28" fmla="*/ 2147483646 w 1246"/>
                <a:gd name="T29" fmla="*/ 2147483646 h 442"/>
                <a:gd name="T30" fmla="*/ 2147483646 w 1246"/>
                <a:gd name="T31" fmla="*/ 2147483646 h 442"/>
                <a:gd name="T32" fmla="*/ 2147483646 w 1246"/>
                <a:gd name="T33" fmla="*/ 2147483646 h 442"/>
                <a:gd name="T34" fmla="*/ 2147483646 w 1246"/>
                <a:gd name="T35" fmla="*/ 2147483646 h 442"/>
                <a:gd name="T36" fmla="*/ 2147483646 w 1246"/>
                <a:gd name="T37" fmla="*/ 2147483646 h 442"/>
                <a:gd name="T38" fmla="*/ 2147483646 w 1246"/>
                <a:gd name="T39" fmla="*/ 2147483646 h 442"/>
                <a:gd name="T40" fmla="*/ 2147483646 w 1246"/>
                <a:gd name="T41" fmla="*/ 2147483646 h 442"/>
                <a:gd name="T42" fmla="*/ 2147483646 w 1246"/>
                <a:gd name="T43" fmla="*/ 2147483646 h 442"/>
                <a:gd name="T44" fmla="*/ 2147483646 w 1246"/>
                <a:gd name="T45" fmla="*/ 2147483646 h 442"/>
                <a:gd name="T46" fmla="*/ 2147483646 w 1246"/>
                <a:gd name="T47" fmla="*/ 2147483646 h 442"/>
                <a:gd name="T48" fmla="*/ 2147483646 w 1246"/>
                <a:gd name="T49" fmla="*/ 2147483646 h 442"/>
                <a:gd name="T50" fmla="*/ 2147483646 w 1246"/>
                <a:gd name="T51" fmla="*/ 2147483646 h 442"/>
                <a:gd name="T52" fmla="*/ 2147483646 w 1246"/>
                <a:gd name="T53" fmla="*/ 2147483646 h 442"/>
                <a:gd name="T54" fmla="*/ 2147483646 w 1246"/>
                <a:gd name="T55" fmla="*/ 2147483646 h 442"/>
                <a:gd name="T56" fmla="*/ 2147483646 w 1246"/>
                <a:gd name="T57" fmla="*/ 2147483646 h 442"/>
                <a:gd name="T58" fmla="*/ 2147483646 w 1246"/>
                <a:gd name="T59" fmla="*/ 2147483646 h 442"/>
                <a:gd name="T60" fmla="*/ 2147483646 w 1246"/>
                <a:gd name="T61" fmla="*/ 2147483646 h 442"/>
                <a:gd name="T62" fmla="*/ 2147483646 w 1246"/>
                <a:gd name="T63" fmla="*/ 2147483646 h 442"/>
                <a:gd name="T64" fmla="*/ 2147483646 w 1246"/>
                <a:gd name="T65" fmla="*/ 2147483646 h 442"/>
                <a:gd name="T66" fmla="*/ 2147483646 w 1246"/>
                <a:gd name="T67" fmla="*/ 2147483646 h 442"/>
                <a:gd name="T68" fmla="*/ 2147483646 w 1246"/>
                <a:gd name="T69" fmla="*/ 2147483646 h 442"/>
                <a:gd name="T70" fmla="*/ 2147483646 w 1246"/>
                <a:gd name="T71" fmla="*/ 2147483646 h 442"/>
                <a:gd name="T72" fmla="*/ 2147483646 w 1246"/>
                <a:gd name="T73" fmla="*/ 2147483646 h 442"/>
                <a:gd name="T74" fmla="*/ 2147483646 w 1246"/>
                <a:gd name="T75" fmla="*/ 2147483646 h 442"/>
                <a:gd name="T76" fmla="*/ 2147483646 w 1246"/>
                <a:gd name="T77" fmla="*/ 2147483646 h 442"/>
                <a:gd name="T78" fmla="*/ 2147483646 w 1246"/>
                <a:gd name="T79" fmla="*/ 0 h 442"/>
                <a:gd name="T80" fmla="*/ 2147483646 w 1246"/>
                <a:gd name="T81" fmla="*/ 2147483646 h 442"/>
                <a:gd name="T82" fmla="*/ 2147483646 w 1246"/>
                <a:gd name="T83" fmla="*/ 2147483646 h 442"/>
                <a:gd name="T84" fmla="*/ 2147483646 w 1246"/>
                <a:gd name="T85" fmla="*/ 2147483646 h 442"/>
                <a:gd name="T86" fmla="*/ 2147483646 w 1246"/>
                <a:gd name="T87" fmla="*/ 2147483646 h 442"/>
                <a:gd name="T88" fmla="*/ 2147483646 w 1246"/>
                <a:gd name="T89" fmla="*/ 2147483646 h 442"/>
                <a:gd name="T90" fmla="*/ 2147483646 w 1246"/>
                <a:gd name="T91" fmla="*/ 2147483646 h 442"/>
                <a:gd name="T92" fmla="*/ 2147483646 w 1246"/>
                <a:gd name="T93" fmla="*/ 2147483646 h 442"/>
                <a:gd name="T94" fmla="*/ 2147483646 w 1246"/>
                <a:gd name="T95" fmla="*/ 2147483646 h 442"/>
                <a:gd name="T96" fmla="*/ 2147483646 w 1246"/>
                <a:gd name="T97" fmla="*/ 2147483646 h 442"/>
                <a:gd name="T98" fmla="*/ 2147483646 w 1246"/>
                <a:gd name="T99" fmla="*/ 2147483646 h 442"/>
                <a:gd name="T100" fmla="*/ 2147483646 w 1246"/>
                <a:gd name="T101" fmla="*/ 2147483646 h 442"/>
                <a:gd name="T102" fmla="*/ 2147483646 w 1246"/>
                <a:gd name="T103" fmla="*/ 2147483646 h 442"/>
                <a:gd name="T104" fmla="*/ 2147483646 w 1246"/>
                <a:gd name="T105" fmla="*/ 2147483646 h 442"/>
                <a:gd name="T106" fmla="*/ 2147483646 w 1246"/>
                <a:gd name="T107" fmla="*/ 2147483646 h 442"/>
                <a:gd name="T108" fmla="*/ 2147483646 w 1246"/>
                <a:gd name="T109" fmla="*/ 2147483646 h 442"/>
                <a:gd name="T110" fmla="*/ 2147483646 w 1246"/>
                <a:gd name="T111" fmla="*/ 2147483646 h 442"/>
                <a:gd name="T112" fmla="*/ 2147483646 w 1246"/>
                <a:gd name="T113" fmla="*/ 2147483646 h 442"/>
                <a:gd name="T114" fmla="*/ 2147483646 w 1246"/>
                <a:gd name="T115" fmla="*/ 2147483646 h 442"/>
                <a:gd name="T116" fmla="*/ 2147483646 w 1246"/>
                <a:gd name="T117" fmla="*/ 2147483646 h 442"/>
                <a:gd name="T118" fmla="*/ 0 w 1246"/>
                <a:gd name="T119" fmla="*/ 2147483646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46" h="442">
                  <a:moveTo>
                    <a:pt x="46" y="314"/>
                  </a:moveTo>
                  <a:lnTo>
                    <a:pt x="86" y="399"/>
                  </a:lnTo>
                  <a:lnTo>
                    <a:pt x="48" y="418"/>
                  </a:lnTo>
                  <a:lnTo>
                    <a:pt x="8" y="332"/>
                  </a:lnTo>
                  <a:lnTo>
                    <a:pt x="46" y="314"/>
                  </a:lnTo>
                  <a:close/>
                  <a:moveTo>
                    <a:pt x="74" y="428"/>
                  </a:moveTo>
                  <a:lnTo>
                    <a:pt x="57" y="435"/>
                  </a:lnTo>
                  <a:lnTo>
                    <a:pt x="48" y="418"/>
                  </a:lnTo>
                  <a:lnTo>
                    <a:pt x="67" y="408"/>
                  </a:lnTo>
                  <a:lnTo>
                    <a:pt x="74" y="428"/>
                  </a:lnTo>
                  <a:close/>
                  <a:moveTo>
                    <a:pt x="61" y="388"/>
                  </a:moveTo>
                  <a:lnTo>
                    <a:pt x="147" y="357"/>
                  </a:lnTo>
                  <a:lnTo>
                    <a:pt x="160" y="398"/>
                  </a:lnTo>
                  <a:lnTo>
                    <a:pt x="74" y="428"/>
                  </a:lnTo>
                  <a:lnTo>
                    <a:pt x="61" y="388"/>
                  </a:lnTo>
                  <a:close/>
                  <a:moveTo>
                    <a:pt x="147" y="357"/>
                  </a:moveTo>
                  <a:lnTo>
                    <a:pt x="156" y="354"/>
                  </a:lnTo>
                  <a:lnTo>
                    <a:pt x="164" y="359"/>
                  </a:lnTo>
                  <a:lnTo>
                    <a:pt x="154" y="377"/>
                  </a:lnTo>
                  <a:lnTo>
                    <a:pt x="147" y="357"/>
                  </a:lnTo>
                  <a:close/>
                  <a:moveTo>
                    <a:pt x="164" y="359"/>
                  </a:moveTo>
                  <a:lnTo>
                    <a:pt x="227" y="397"/>
                  </a:lnTo>
                  <a:lnTo>
                    <a:pt x="207" y="434"/>
                  </a:lnTo>
                  <a:lnTo>
                    <a:pt x="144" y="395"/>
                  </a:lnTo>
                  <a:lnTo>
                    <a:pt x="164" y="359"/>
                  </a:lnTo>
                  <a:close/>
                  <a:moveTo>
                    <a:pt x="233" y="429"/>
                  </a:moveTo>
                  <a:lnTo>
                    <a:pt x="221" y="442"/>
                  </a:lnTo>
                  <a:lnTo>
                    <a:pt x="207" y="434"/>
                  </a:lnTo>
                  <a:lnTo>
                    <a:pt x="217" y="415"/>
                  </a:lnTo>
                  <a:lnTo>
                    <a:pt x="233" y="429"/>
                  </a:lnTo>
                  <a:close/>
                  <a:moveTo>
                    <a:pt x="202" y="401"/>
                  </a:moveTo>
                  <a:lnTo>
                    <a:pt x="252" y="346"/>
                  </a:lnTo>
                  <a:lnTo>
                    <a:pt x="282" y="375"/>
                  </a:lnTo>
                  <a:lnTo>
                    <a:pt x="233" y="429"/>
                  </a:lnTo>
                  <a:lnTo>
                    <a:pt x="202" y="401"/>
                  </a:lnTo>
                  <a:close/>
                  <a:moveTo>
                    <a:pt x="252" y="346"/>
                  </a:moveTo>
                  <a:lnTo>
                    <a:pt x="260" y="338"/>
                  </a:lnTo>
                  <a:lnTo>
                    <a:pt x="270" y="339"/>
                  </a:lnTo>
                  <a:lnTo>
                    <a:pt x="267" y="361"/>
                  </a:lnTo>
                  <a:lnTo>
                    <a:pt x="252" y="346"/>
                  </a:lnTo>
                  <a:close/>
                  <a:moveTo>
                    <a:pt x="270" y="339"/>
                  </a:moveTo>
                  <a:lnTo>
                    <a:pt x="326" y="346"/>
                  </a:lnTo>
                  <a:lnTo>
                    <a:pt x="322" y="388"/>
                  </a:lnTo>
                  <a:lnTo>
                    <a:pt x="265" y="382"/>
                  </a:lnTo>
                  <a:lnTo>
                    <a:pt x="270" y="339"/>
                  </a:lnTo>
                  <a:close/>
                  <a:moveTo>
                    <a:pt x="334" y="386"/>
                  </a:moveTo>
                  <a:lnTo>
                    <a:pt x="328" y="389"/>
                  </a:lnTo>
                  <a:lnTo>
                    <a:pt x="322" y="388"/>
                  </a:lnTo>
                  <a:lnTo>
                    <a:pt x="324" y="367"/>
                  </a:lnTo>
                  <a:lnTo>
                    <a:pt x="334" y="386"/>
                  </a:lnTo>
                  <a:close/>
                  <a:moveTo>
                    <a:pt x="313" y="349"/>
                  </a:moveTo>
                  <a:lnTo>
                    <a:pt x="322" y="345"/>
                  </a:lnTo>
                  <a:lnTo>
                    <a:pt x="340" y="334"/>
                  </a:lnTo>
                  <a:lnTo>
                    <a:pt x="362" y="322"/>
                  </a:lnTo>
                  <a:lnTo>
                    <a:pt x="380" y="313"/>
                  </a:lnTo>
                  <a:lnTo>
                    <a:pt x="395" y="353"/>
                  </a:lnTo>
                  <a:lnTo>
                    <a:pt x="379" y="361"/>
                  </a:lnTo>
                  <a:lnTo>
                    <a:pt x="359" y="371"/>
                  </a:lnTo>
                  <a:lnTo>
                    <a:pt x="341" y="382"/>
                  </a:lnTo>
                  <a:lnTo>
                    <a:pt x="334" y="386"/>
                  </a:lnTo>
                  <a:lnTo>
                    <a:pt x="313" y="349"/>
                  </a:lnTo>
                  <a:close/>
                  <a:moveTo>
                    <a:pt x="380" y="313"/>
                  </a:moveTo>
                  <a:lnTo>
                    <a:pt x="385" y="312"/>
                  </a:lnTo>
                  <a:lnTo>
                    <a:pt x="391" y="312"/>
                  </a:lnTo>
                  <a:lnTo>
                    <a:pt x="399" y="313"/>
                  </a:lnTo>
                  <a:lnTo>
                    <a:pt x="408" y="314"/>
                  </a:lnTo>
                  <a:lnTo>
                    <a:pt x="425" y="320"/>
                  </a:lnTo>
                  <a:lnTo>
                    <a:pt x="444" y="327"/>
                  </a:lnTo>
                  <a:lnTo>
                    <a:pt x="476" y="341"/>
                  </a:lnTo>
                  <a:lnTo>
                    <a:pt x="489" y="348"/>
                  </a:lnTo>
                  <a:lnTo>
                    <a:pt x="471" y="386"/>
                  </a:lnTo>
                  <a:lnTo>
                    <a:pt x="460" y="381"/>
                  </a:lnTo>
                  <a:lnTo>
                    <a:pt x="436" y="368"/>
                  </a:lnTo>
                  <a:lnTo>
                    <a:pt x="422" y="362"/>
                  </a:lnTo>
                  <a:lnTo>
                    <a:pt x="410" y="356"/>
                  </a:lnTo>
                  <a:lnTo>
                    <a:pt x="400" y="353"/>
                  </a:lnTo>
                  <a:lnTo>
                    <a:pt x="395" y="353"/>
                  </a:lnTo>
                  <a:lnTo>
                    <a:pt x="380" y="313"/>
                  </a:lnTo>
                  <a:close/>
                  <a:moveTo>
                    <a:pt x="479" y="388"/>
                  </a:moveTo>
                  <a:lnTo>
                    <a:pt x="475" y="388"/>
                  </a:lnTo>
                  <a:lnTo>
                    <a:pt x="471" y="386"/>
                  </a:lnTo>
                  <a:lnTo>
                    <a:pt x="480" y="367"/>
                  </a:lnTo>
                  <a:lnTo>
                    <a:pt x="479" y="388"/>
                  </a:lnTo>
                  <a:close/>
                  <a:moveTo>
                    <a:pt x="481" y="346"/>
                  </a:moveTo>
                  <a:lnTo>
                    <a:pt x="535" y="349"/>
                  </a:lnTo>
                  <a:lnTo>
                    <a:pt x="533" y="392"/>
                  </a:lnTo>
                  <a:lnTo>
                    <a:pt x="479" y="388"/>
                  </a:lnTo>
                  <a:lnTo>
                    <a:pt x="481" y="346"/>
                  </a:lnTo>
                  <a:close/>
                  <a:moveTo>
                    <a:pt x="554" y="366"/>
                  </a:moveTo>
                  <a:lnTo>
                    <a:pt x="560" y="393"/>
                  </a:lnTo>
                  <a:lnTo>
                    <a:pt x="533" y="392"/>
                  </a:lnTo>
                  <a:lnTo>
                    <a:pt x="534" y="371"/>
                  </a:lnTo>
                  <a:lnTo>
                    <a:pt x="554" y="366"/>
                  </a:lnTo>
                  <a:close/>
                  <a:moveTo>
                    <a:pt x="513" y="375"/>
                  </a:moveTo>
                  <a:lnTo>
                    <a:pt x="494" y="286"/>
                  </a:lnTo>
                  <a:lnTo>
                    <a:pt x="534" y="277"/>
                  </a:lnTo>
                  <a:lnTo>
                    <a:pt x="554" y="366"/>
                  </a:lnTo>
                  <a:lnTo>
                    <a:pt x="513" y="375"/>
                  </a:lnTo>
                  <a:close/>
                  <a:moveTo>
                    <a:pt x="494" y="286"/>
                  </a:moveTo>
                  <a:lnTo>
                    <a:pt x="485" y="250"/>
                  </a:lnTo>
                  <a:lnTo>
                    <a:pt x="519" y="262"/>
                  </a:lnTo>
                  <a:lnTo>
                    <a:pt x="514" y="282"/>
                  </a:lnTo>
                  <a:lnTo>
                    <a:pt x="494" y="286"/>
                  </a:lnTo>
                  <a:close/>
                  <a:moveTo>
                    <a:pt x="519" y="262"/>
                  </a:moveTo>
                  <a:lnTo>
                    <a:pt x="636" y="299"/>
                  </a:lnTo>
                  <a:lnTo>
                    <a:pt x="624" y="339"/>
                  </a:lnTo>
                  <a:lnTo>
                    <a:pt x="508" y="302"/>
                  </a:lnTo>
                  <a:lnTo>
                    <a:pt x="519" y="262"/>
                  </a:lnTo>
                  <a:close/>
                  <a:moveTo>
                    <a:pt x="636" y="299"/>
                  </a:moveTo>
                  <a:lnTo>
                    <a:pt x="647" y="302"/>
                  </a:lnTo>
                  <a:lnTo>
                    <a:pt x="650" y="313"/>
                  </a:lnTo>
                  <a:lnTo>
                    <a:pt x="630" y="319"/>
                  </a:lnTo>
                  <a:lnTo>
                    <a:pt x="636" y="299"/>
                  </a:lnTo>
                  <a:close/>
                  <a:moveTo>
                    <a:pt x="650" y="313"/>
                  </a:moveTo>
                  <a:lnTo>
                    <a:pt x="666" y="364"/>
                  </a:lnTo>
                  <a:lnTo>
                    <a:pt x="627" y="377"/>
                  </a:lnTo>
                  <a:lnTo>
                    <a:pt x="611" y="327"/>
                  </a:lnTo>
                  <a:lnTo>
                    <a:pt x="650" y="313"/>
                  </a:lnTo>
                  <a:close/>
                  <a:moveTo>
                    <a:pt x="663" y="384"/>
                  </a:moveTo>
                  <a:lnTo>
                    <a:pt x="640" y="413"/>
                  </a:lnTo>
                  <a:lnTo>
                    <a:pt x="627" y="377"/>
                  </a:lnTo>
                  <a:lnTo>
                    <a:pt x="647" y="371"/>
                  </a:lnTo>
                  <a:lnTo>
                    <a:pt x="663" y="384"/>
                  </a:lnTo>
                  <a:close/>
                  <a:moveTo>
                    <a:pt x="631" y="357"/>
                  </a:moveTo>
                  <a:lnTo>
                    <a:pt x="711" y="258"/>
                  </a:lnTo>
                  <a:lnTo>
                    <a:pt x="743" y="285"/>
                  </a:lnTo>
                  <a:lnTo>
                    <a:pt x="663" y="384"/>
                  </a:lnTo>
                  <a:lnTo>
                    <a:pt x="631" y="357"/>
                  </a:lnTo>
                  <a:close/>
                  <a:moveTo>
                    <a:pt x="711" y="258"/>
                  </a:moveTo>
                  <a:lnTo>
                    <a:pt x="719" y="248"/>
                  </a:lnTo>
                  <a:lnTo>
                    <a:pt x="732" y="251"/>
                  </a:lnTo>
                  <a:lnTo>
                    <a:pt x="728" y="272"/>
                  </a:lnTo>
                  <a:lnTo>
                    <a:pt x="711" y="258"/>
                  </a:lnTo>
                  <a:close/>
                  <a:moveTo>
                    <a:pt x="732" y="251"/>
                  </a:moveTo>
                  <a:lnTo>
                    <a:pt x="868" y="281"/>
                  </a:lnTo>
                  <a:lnTo>
                    <a:pt x="859" y="323"/>
                  </a:lnTo>
                  <a:lnTo>
                    <a:pt x="722" y="293"/>
                  </a:lnTo>
                  <a:lnTo>
                    <a:pt x="732" y="251"/>
                  </a:lnTo>
                  <a:close/>
                  <a:moveTo>
                    <a:pt x="863" y="323"/>
                  </a:moveTo>
                  <a:lnTo>
                    <a:pt x="861" y="323"/>
                  </a:lnTo>
                  <a:lnTo>
                    <a:pt x="859" y="323"/>
                  </a:lnTo>
                  <a:lnTo>
                    <a:pt x="864" y="302"/>
                  </a:lnTo>
                  <a:lnTo>
                    <a:pt x="863" y="323"/>
                  </a:lnTo>
                  <a:close/>
                  <a:moveTo>
                    <a:pt x="864" y="281"/>
                  </a:moveTo>
                  <a:lnTo>
                    <a:pt x="957" y="284"/>
                  </a:lnTo>
                  <a:lnTo>
                    <a:pt x="956" y="327"/>
                  </a:lnTo>
                  <a:lnTo>
                    <a:pt x="863" y="323"/>
                  </a:lnTo>
                  <a:lnTo>
                    <a:pt x="864" y="281"/>
                  </a:lnTo>
                  <a:close/>
                  <a:moveTo>
                    <a:pt x="959" y="327"/>
                  </a:moveTo>
                  <a:lnTo>
                    <a:pt x="958" y="327"/>
                  </a:lnTo>
                  <a:lnTo>
                    <a:pt x="956" y="327"/>
                  </a:lnTo>
                  <a:lnTo>
                    <a:pt x="957" y="305"/>
                  </a:lnTo>
                  <a:lnTo>
                    <a:pt x="959" y="327"/>
                  </a:lnTo>
                  <a:close/>
                  <a:moveTo>
                    <a:pt x="954" y="284"/>
                  </a:moveTo>
                  <a:lnTo>
                    <a:pt x="1125" y="264"/>
                  </a:lnTo>
                  <a:lnTo>
                    <a:pt x="1129" y="307"/>
                  </a:lnTo>
                  <a:lnTo>
                    <a:pt x="959" y="327"/>
                  </a:lnTo>
                  <a:lnTo>
                    <a:pt x="954" y="284"/>
                  </a:lnTo>
                  <a:close/>
                  <a:moveTo>
                    <a:pt x="1131" y="264"/>
                  </a:moveTo>
                  <a:lnTo>
                    <a:pt x="1246" y="293"/>
                  </a:lnTo>
                  <a:lnTo>
                    <a:pt x="1129" y="307"/>
                  </a:lnTo>
                  <a:lnTo>
                    <a:pt x="1127" y="285"/>
                  </a:lnTo>
                  <a:lnTo>
                    <a:pt x="1131" y="264"/>
                  </a:lnTo>
                  <a:close/>
                  <a:moveTo>
                    <a:pt x="1122" y="307"/>
                  </a:moveTo>
                  <a:lnTo>
                    <a:pt x="939" y="262"/>
                  </a:lnTo>
                  <a:lnTo>
                    <a:pt x="948" y="221"/>
                  </a:lnTo>
                  <a:lnTo>
                    <a:pt x="1131" y="264"/>
                  </a:lnTo>
                  <a:lnTo>
                    <a:pt x="1122" y="307"/>
                  </a:lnTo>
                  <a:close/>
                  <a:moveTo>
                    <a:pt x="939" y="262"/>
                  </a:moveTo>
                  <a:lnTo>
                    <a:pt x="864" y="244"/>
                  </a:lnTo>
                  <a:lnTo>
                    <a:pt x="938" y="221"/>
                  </a:lnTo>
                  <a:lnTo>
                    <a:pt x="944" y="241"/>
                  </a:lnTo>
                  <a:lnTo>
                    <a:pt x="939" y="262"/>
                  </a:lnTo>
                  <a:close/>
                  <a:moveTo>
                    <a:pt x="938" y="221"/>
                  </a:moveTo>
                  <a:lnTo>
                    <a:pt x="1058" y="184"/>
                  </a:lnTo>
                  <a:lnTo>
                    <a:pt x="1070" y="224"/>
                  </a:lnTo>
                  <a:lnTo>
                    <a:pt x="950" y="261"/>
                  </a:lnTo>
                  <a:lnTo>
                    <a:pt x="938" y="221"/>
                  </a:lnTo>
                  <a:close/>
                  <a:moveTo>
                    <a:pt x="1066" y="183"/>
                  </a:moveTo>
                  <a:lnTo>
                    <a:pt x="1169" y="193"/>
                  </a:lnTo>
                  <a:lnTo>
                    <a:pt x="1070" y="224"/>
                  </a:lnTo>
                  <a:lnTo>
                    <a:pt x="1064" y="204"/>
                  </a:lnTo>
                  <a:lnTo>
                    <a:pt x="1066" y="183"/>
                  </a:lnTo>
                  <a:close/>
                  <a:moveTo>
                    <a:pt x="1062" y="225"/>
                  </a:moveTo>
                  <a:lnTo>
                    <a:pt x="931" y="211"/>
                  </a:lnTo>
                  <a:lnTo>
                    <a:pt x="936" y="169"/>
                  </a:lnTo>
                  <a:lnTo>
                    <a:pt x="1066" y="183"/>
                  </a:lnTo>
                  <a:lnTo>
                    <a:pt x="1062" y="225"/>
                  </a:lnTo>
                  <a:close/>
                  <a:moveTo>
                    <a:pt x="931" y="211"/>
                  </a:moveTo>
                  <a:lnTo>
                    <a:pt x="897" y="208"/>
                  </a:lnTo>
                  <a:lnTo>
                    <a:pt x="916" y="178"/>
                  </a:lnTo>
                  <a:lnTo>
                    <a:pt x="934" y="190"/>
                  </a:lnTo>
                  <a:lnTo>
                    <a:pt x="931" y="211"/>
                  </a:lnTo>
                  <a:close/>
                  <a:moveTo>
                    <a:pt x="916" y="178"/>
                  </a:moveTo>
                  <a:lnTo>
                    <a:pt x="989" y="63"/>
                  </a:lnTo>
                  <a:lnTo>
                    <a:pt x="1025" y="85"/>
                  </a:lnTo>
                  <a:lnTo>
                    <a:pt x="951" y="202"/>
                  </a:lnTo>
                  <a:lnTo>
                    <a:pt x="916" y="178"/>
                  </a:lnTo>
                  <a:close/>
                  <a:moveTo>
                    <a:pt x="996" y="57"/>
                  </a:moveTo>
                  <a:lnTo>
                    <a:pt x="1079" y="0"/>
                  </a:lnTo>
                  <a:lnTo>
                    <a:pt x="1025" y="85"/>
                  </a:lnTo>
                  <a:lnTo>
                    <a:pt x="1007" y="74"/>
                  </a:lnTo>
                  <a:lnTo>
                    <a:pt x="996" y="57"/>
                  </a:lnTo>
                  <a:close/>
                  <a:moveTo>
                    <a:pt x="1018" y="92"/>
                  </a:moveTo>
                  <a:lnTo>
                    <a:pt x="882" y="184"/>
                  </a:lnTo>
                  <a:lnTo>
                    <a:pt x="859" y="149"/>
                  </a:lnTo>
                  <a:lnTo>
                    <a:pt x="996" y="57"/>
                  </a:lnTo>
                  <a:lnTo>
                    <a:pt x="1018" y="92"/>
                  </a:lnTo>
                  <a:close/>
                  <a:moveTo>
                    <a:pt x="882" y="184"/>
                  </a:moveTo>
                  <a:lnTo>
                    <a:pt x="877" y="188"/>
                  </a:lnTo>
                  <a:lnTo>
                    <a:pt x="870" y="188"/>
                  </a:lnTo>
                  <a:lnTo>
                    <a:pt x="870" y="166"/>
                  </a:lnTo>
                  <a:lnTo>
                    <a:pt x="882" y="184"/>
                  </a:lnTo>
                  <a:close/>
                  <a:moveTo>
                    <a:pt x="870" y="188"/>
                  </a:moveTo>
                  <a:lnTo>
                    <a:pt x="787" y="188"/>
                  </a:lnTo>
                  <a:lnTo>
                    <a:pt x="787" y="144"/>
                  </a:lnTo>
                  <a:lnTo>
                    <a:pt x="870" y="144"/>
                  </a:lnTo>
                  <a:lnTo>
                    <a:pt x="870" y="188"/>
                  </a:lnTo>
                  <a:close/>
                  <a:moveTo>
                    <a:pt x="779" y="147"/>
                  </a:moveTo>
                  <a:lnTo>
                    <a:pt x="783" y="144"/>
                  </a:lnTo>
                  <a:lnTo>
                    <a:pt x="787" y="144"/>
                  </a:lnTo>
                  <a:lnTo>
                    <a:pt x="787" y="166"/>
                  </a:lnTo>
                  <a:lnTo>
                    <a:pt x="779" y="147"/>
                  </a:lnTo>
                  <a:close/>
                  <a:moveTo>
                    <a:pt x="795" y="186"/>
                  </a:moveTo>
                  <a:lnTo>
                    <a:pt x="685" y="230"/>
                  </a:lnTo>
                  <a:lnTo>
                    <a:pt x="670" y="190"/>
                  </a:lnTo>
                  <a:lnTo>
                    <a:pt x="779" y="147"/>
                  </a:lnTo>
                  <a:lnTo>
                    <a:pt x="795" y="186"/>
                  </a:lnTo>
                  <a:close/>
                  <a:moveTo>
                    <a:pt x="685" y="230"/>
                  </a:moveTo>
                  <a:lnTo>
                    <a:pt x="679" y="232"/>
                  </a:lnTo>
                  <a:lnTo>
                    <a:pt x="672" y="231"/>
                  </a:lnTo>
                  <a:lnTo>
                    <a:pt x="677" y="210"/>
                  </a:lnTo>
                  <a:lnTo>
                    <a:pt x="685" y="230"/>
                  </a:lnTo>
                  <a:close/>
                  <a:moveTo>
                    <a:pt x="672" y="231"/>
                  </a:moveTo>
                  <a:lnTo>
                    <a:pt x="595" y="210"/>
                  </a:lnTo>
                  <a:lnTo>
                    <a:pt x="605" y="169"/>
                  </a:lnTo>
                  <a:lnTo>
                    <a:pt x="682" y="190"/>
                  </a:lnTo>
                  <a:lnTo>
                    <a:pt x="672" y="231"/>
                  </a:lnTo>
                  <a:close/>
                  <a:moveTo>
                    <a:pt x="595" y="210"/>
                  </a:moveTo>
                  <a:lnTo>
                    <a:pt x="585" y="208"/>
                  </a:lnTo>
                  <a:lnTo>
                    <a:pt x="580" y="197"/>
                  </a:lnTo>
                  <a:lnTo>
                    <a:pt x="600" y="190"/>
                  </a:lnTo>
                  <a:lnTo>
                    <a:pt x="595" y="210"/>
                  </a:lnTo>
                  <a:close/>
                  <a:moveTo>
                    <a:pt x="580" y="197"/>
                  </a:moveTo>
                  <a:lnTo>
                    <a:pt x="561" y="139"/>
                  </a:lnTo>
                  <a:lnTo>
                    <a:pt x="600" y="124"/>
                  </a:lnTo>
                  <a:lnTo>
                    <a:pt x="620" y="183"/>
                  </a:lnTo>
                  <a:lnTo>
                    <a:pt x="580" y="197"/>
                  </a:lnTo>
                  <a:close/>
                  <a:moveTo>
                    <a:pt x="565" y="117"/>
                  </a:moveTo>
                  <a:lnTo>
                    <a:pt x="589" y="93"/>
                  </a:lnTo>
                  <a:lnTo>
                    <a:pt x="600" y="124"/>
                  </a:lnTo>
                  <a:lnTo>
                    <a:pt x="580" y="132"/>
                  </a:lnTo>
                  <a:lnTo>
                    <a:pt x="565" y="117"/>
                  </a:lnTo>
                  <a:close/>
                  <a:moveTo>
                    <a:pt x="595" y="147"/>
                  </a:moveTo>
                  <a:lnTo>
                    <a:pt x="512" y="236"/>
                  </a:lnTo>
                  <a:lnTo>
                    <a:pt x="482" y="206"/>
                  </a:lnTo>
                  <a:lnTo>
                    <a:pt x="565" y="117"/>
                  </a:lnTo>
                  <a:lnTo>
                    <a:pt x="595" y="147"/>
                  </a:lnTo>
                  <a:close/>
                  <a:moveTo>
                    <a:pt x="512" y="236"/>
                  </a:moveTo>
                  <a:lnTo>
                    <a:pt x="505" y="243"/>
                  </a:lnTo>
                  <a:lnTo>
                    <a:pt x="495" y="242"/>
                  </a:lnTo>
                  <a:lnTo>
                    <a:pt x="497" y="221"/>
                  </a:lnTo>
                  <a:lnTo>
                    <a:pt x="512" y="236"/>
                  </a:lnTo>
                  <a:close/>
                  <a:moveTo>
                    <a:pt x="495" y="242"/>
                  </a:moveTo>
                  <a:lnTo>
                    <a:pt x="352" y="225"/>
                  </a:lnTo>
                  <a:lnTo>
                    <a:pt x="356" y="183"/>
                  </a:lnTo>
                  <a:lnTo>
                    <a:pt x="500" y="200"/>
                  </a:lnTo>
                  <a:lnTo>
                    <a:pt x="495" y="242"/>
                  </a:lnTo>
                  <a:close/>
                  <a:moveTo>
                    <a:pt x="340" y="188"/>
                  </a:moveTo>
                  <a:lnTo>
                    <a:pt x="347" y="182"/>
                  </a:lnTo>
                  <a:lnTo>
                    <a:pt x="356" y="183"/>
                  </a:lnTo>
                  <a:lnTo>
                    <a:pt x="354" y="204"/>
                  </a:lnTo>
                  <a:lnTo>
                    <a:pt x="340" y="188"/>
                  </a:lnTo>
                  <a:close/>
                  <a:moveTo>
                    <a:pt x="367" y="220"/>
                  </a:moveTo>
                  <a:lnTo>
                    <a:pt x="241" y="335"/>
                  </a:lnTo>
                  <a:lnTo>
                    <a:pt x="213" y="303"/>
                  </a:lnTo>
                  <a:lnTo>
                    <a:pt x="340" y="188"/>
                  </a:lnTo>
                  <a:lnTo>
                    <a:pt x="367" y="220"/>
                  </a:lnTo>
                  <a:close/>
                  <a:moveTo>
                    <a:pt x="241" y="335"/>
                  </a:moveTo>
                  <a:lnTo>
                    <a:pt x="214" y="359"/>
                  </a:lnTo>
                  <a:lnTo>
                    <a:pt x="207" y="323"/>
                  </a:lnTo>
                  <a:lnTo>
                    <a:pt x="227" y="319"/>
                  </a:lnTo>
                  <a:lnTo>
                    <a:pt x="241" y="335"/>
                  </a:lnTo>
                  <a:close/>
                  <a:moveTo>
                    <a:pt x="207" y="323"/>
                  </a:moveTo>
                  <a:lnTo>
                    <a:pt x="187" y="228"/>
                  </a:lnTo>
                  <a:lnTo>
                    <a:pt x="227" y="220"/>
                  </a:lnTo>
                  <a:lnTo>
                    <a:pt x="247" y="315"/>
                  </a:lnTo>
                  <a:lnTo>
                    <a:pt x="207" y="323"/>
                  </a:lnTo>
                  <a:close/>
                  <a:moveTo>
                    <a:pt x="197" y="205"/>
                  </a:moveTo>
                  <a:lnTo>
                    <a:pt x="221" y="192"/>
                  </a:lnTo>
                  <a:lnTo>
                    <a:pt x="227" y="220"/>
                  </a:lnTo>
                  <a:lnTo>
                    <a:pt x="207" y="224"/>
                  </a:lnTo>
                  <a:lnTo>
                    <a:pt x="197" y="205"/>
                  </a:lnTo>
                  <a:close/>
                  <a:moveTo>
                    <a:pt x="217" y="243"/>
                  </a:moveTo>
                  <a:lnTo>
                    <a:pt x="37" y="341"/>
                  </a:lnTo>
                  <a:lnTo>
                    <a:pt x="17" y="304"/>
                  </a:lnTo>
                  <a:lnTo>
                    <a:pt x="197" y="205"/>
                  </a:lnTo>
                  <a:lnTo>
                    <a:pt x="217" y="243"/>
                  </a:lnTo>
                  <a:close/>
                  <a:moveTo>
                    <a:pt x="8" y="332"/>
                  </a:moveTo>
                  <a:lnTo>
                    <a:pt x="0" y="314"/>
                  </a:lnTo>
                  <a:lnTo>
                    <a:pt x="17" y="304"/>
                  </a:lnTo>
                  <a:lnTo>
                    <a:pt x="27" y="322"/>
                  </a:lnTo>
                  <a:lnTo>
                    <a:pt x="8" y="332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3124024" y="2113287"/>
              <a:ext cx="32735" cy="43653"/>
            </a:xfrm>
            <a:custGeom>
              <a:avLst/>
              <a:gdLst>
                <a:gd name="T0" fmla="*/ 2147483646 w 71"/>
                <a:gd name="T1" fmla="*/ 2147483646 h 95"/>
                <a:gd name="T2" fmla="*/ 2147483646 w 71"/>
                <a:gd name="T3" fmla="*/ 2147483646 h 95"/>
                <a:gd name="T4" fmla="*/ 2147483646 w 71"/>
                <a:gd name="T5" fmla="*/ 2147483646 h 95"/>
                <a:gd name="T6" fmla="*/ 2147483646 w 71"/>
                <a:gd name="T7" fmla="*/ 2147483646 h 95"/>
                <a:gd name="T8" fmla="*/ 2147483646 w 71"/>
                <a:gd name="T9" fmla="*/ 2147483646 h 95"/>
                <a:gd name="T10" fmla="*/ 2147483646 w 71"/>
                <a:gd name="T11" fmla="*/ 2147483646 h 95"/>
                <a:gd name="T12" fmla="*/ 2147483646 w 71"/>
                <a:gd name="T13" fmla="*/ 2147483646 h 95"/>
                <a:gd name="T14" fmla="*/ 2147483646 w 71"/>
                <a:gd name="T15" fmla="*/ 2147483646 h 95"/>
                <a:gd name="T16" fmla="*/ 2147483646 w 71"/>
                <a:gd name="T17" fmla="*/ 2147483646 h 95"/>
                <a:gd name="T18" fmla="*/ 2147483646 w 71"/>
                <a:gd name="T19" fmla="*/ 2147483646 h 95"/>
                <a:gd name="T20" fmla="*/ 2147483646 w 71"/>
                <a:gd name="T21" fmla="*/ 2147483646 h 95"/>
                <a:gd name="T22" fmla="*/ 2147483646 w 71"/>
                <a:gd name="T23" fmla="*/ 2147483646 h 95"/>
                <a:gd name="T24" fmla="*/ 2147483646 w 71"/>
                <a:gd name="T25" fmla="*/ 2147483646 h 95"/>
                <a:gd name="T26" fmla="*/ 2147483646 w 71"/>
                <a:gd name="T27" fmla="*/ 2147483646 h 95"/>
                <a:gd name="T28" fmla="*/ 2147483646 w 71"/>
                <a:gd name="T29" fmla="*/ 2147483646 h 95"/>
                <a:gd name="T30" fmla="*/ 2147483646 w 71"/>
                <a:gd name="T31" fmla="*/ 2147483646 h 95"/>
                <a:gd name="T32" fmla="*/ 2147483646 w 71"/>
                <a:gd name="T33" fmla="*/ 0 h 95"/>
                <a:gd name="T34" fmla="*/ 2147483646 w 71"/>
                <a:gd name="T35" fmla="*/ 2147483646 h 95"/>
                <a:gd name="T36" fmla="*/ 2147483646 w 71"/>
                <a:gd name="T37" fmla="*/ 2147483646 h 95"/>
                <a:gd name="T38" fmla="*/ 2147483646 w 71"/>
                <a:gd name="T39" fmla="*/ 2147483646 h 95"/>
                <a:gd name="T40" fmla="*/ 2147483646 w 71"/>
                <a:gd name="T41" fmla="*/ 2147483646 h 95"/>
                <a:gd name="T42" fmla="*/ 2147483646 w 71"/>
                <a:gd name="T43" fmla="*/ 2147483646 h 95"/>
                <a:gd name="T44" fmla="*/ 2147483646 w 71"/>
                <a:gd name="T45" fmla="*/ 2147483646 h 95"/>
                <a:gd name="T46" fmla="*/ 2147483646 w 71"/>
                <a:gd name="T47" fmla="*/ 2147483646 h 95"/>
                <a:gd name="T48" fmla="*/ 2147483646 w 71"/>
                <a:gd name="T49" fmla="*/ 2147483646 h 95"/>
                <a:gd name="T50" fmla="*/ 2147483646 w 71"/>
                <a:gd name="T51" fmla="*/ 2147483646 h 95"/>
                <a:gd name="T52" fmla="*/ 2147483646 w 71"/>
                <a:gd name="T53" fmla="*/ 2147483646 h 95"/>
                <a:gd name="T54" fmla="*/ 2147483646 w 71"/>
                <a:gd name="T55" fmla="*/ 2147483646 h 95"/>
                <a:gd name="T56" fmla="*/ 2147483646 w 71"/>
                <a:gd name="T57" fmla="*/ 2147483646 h 95"/>
                <a:gd name="T58" fmla="*/ 2147483646 w 71"/>
                <a:gd name="T59" fmla="*/ 2147483646 h 95"/>
                <a:gd name="T60" fmla="*/ 2147483646 w 71"/>
                <a:gd name="T61" fmla="*/ 2147483646 h 95"/>
                <a:gd name="T62" fmla="*/ 2147483646 w 71"/>
                <a:gd name="T63" fmla="*/ 2147483646 h 95"/>
                <a:gd name="T64" fmla="*/ 2147483646 w 71"/>
                <a:gd name="T65" fmla="*/ 2147483646 h 95"/>
                <a:gd name="T66" fmla="*/ 2147483646 w 71"/>
                <a:gd name="T67" fmla="*/ 2147483646 h 95"/>
                <a:gd name="T68" fmla="*/ 2147483646 w 71"/>
                <a:gd name="T69" fmla="*/ 2147483646 h 95"/>
                <a:gd name="T70" fmla="*/ 2147483646 w 71"/>
                <a:gd name="T71" fmla="*/ 2147483646 h 95"/>
                <a:gd name="T72" fmla="*/ 2147483646 w 71"/>
                <a:gd name="T73" fmla="*/ 2147483646 h 95"/>
                <a:gd name="T74" fmla="*/ 2147483646 w 71"/>
                <a:gd name="T75" fmla="*/ 2147483646 h 95"/>
                <a:gd name="T76" fmla="*/ 2147483646 w 71"/>
                <a:gd name="T77" fmla="*/ 2147483646 h 95"/>
                <a:gd name="T78" fmla="*/ 2147483646 w 71"/>
                <a:gd name="T79" fmla="*/ 2147483646 h 95"/>
                <a:gd name="T80" fmla="*/ 2147483646 w 71"/>
                <a:gd name="T81" fmla="*/ 2147483646 h 95"/>
                <a:gd name="T82" fmla="*/ 2147483646 w 71"/>
                <a:gd name="T83" fmla="*/ 2147483646 h 95"/>
                <a:gd name="T84" fmla="*/ 2147483646 w 71"/>
                <a:gd name="T85" fmla="*/ 2147483646 h 95"/>
                <a:gd name="T86" fmla="*/ 2147483646 w 71"/>
                <a:gd name="T87" fmla="*/ 2147483646 h 95"/>
                <a:gd name="T88" fmla="*/ 0 w 71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1" h="95">
                  <a:moveTo>
                    <a:pt x="0" y="64"/>
                  </a:moveTo>
                  <a:lnTo>
                    <a:pt x="11" y="63"/>
                  </a:lnTo>
                  <a:lnTo>
                    <a:pt x="13" y="69"/>
                  </a:lnTo>
                  <a:lnTo>
                    <a:pt x="15" y="74"/>
                  </a:lnTo>
                  <a:lnTo>
                    <a:pt x="18" y="79"/>
                  </a:lnTo>
                  <a:lnTo>
                    <a:pt x="24" y="82"/>
                  </a:lnTo>
                  <a:lnTo>
                    <a:pt x="30" y="83"/>
                  </a:lnTo>
                  <a:lnTo>
                    <a:pt x="38" y="84"/>
                  </a:lnTo>
                  <a:lnTo>
                    <a:pt x="44" y="84"/>
                  </a:lnTo>
                  <a:lnTo>
                    <a:pt x="49" y="82"/>
                  </a:lnTo>
                  <a:lnTo>
                    <a:pt x="54" y="80"/>
                  </a:lnTo>
                  <a:lnTo>
                    <a:pt x="57" y="77"/>
                  </a:lnTo>
                  <a:lnTo>
                    <a:pt x="59" y="72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49" y="55"/>
                  </a:lnTo>
                  <a:lnTo>
                    <a:pt x="44" y="53"/>
                  </a:lnTo>
                  <a:lnTo>
                    <a:pt x="34" y="51"/>
                  </a:lnTo>
                  <a:lnTo>
                    <a:pt x="23" y="48"/>
                  </a:lnTo>
                  <a:lnTo>
                    <a:pt x="16" y="46"/>
                  </a:lnTo>
                  <a:lnTo>
                    <a:pt x="11" y="42"/>
                  </a:lnTo>
                  <a:lnTo>
                    <a:pt x="7" y="37"/>
                  </a:lnTo>
                  <a:lnTo>
                    <a:pt x="5" y="31"/>
                  </a:lnTo>
                  <a:lnTo>
                    <a:pt x="4" y="26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1" y="10"/>
                  </a:lnTo>
                  <a:lnTo>
                    <a:pt x="65" y="13"/>
                  </a:lnTo>
                  <a:lnTo>
                    <a:pt x="68" y="20"/>
                  </a:lnTo>
                  <a:lnTo>
                    <a:pt x="69" y="28"/>
                  </a:lnTo>
                  <a:lnTo>
                    <a:pt x="57" y="29"/>
                  </a:lnTo>
                  <a:lnTo>
                    <a:pt x="56" y="25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1" y="15"/>
                  </a:lnTo>
                  <a:lnTo>
                    <a:pt x="48" y="13"/>
                  </a:lnTo>
                  <a:lnTo>
                    <a:pt x="44" y="12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6" y="12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4" y="36"/>
                  </a:lnTo>
                  <a:lnTo>
                    <a:pt x="36" y="40"/>
                  </a:lnTo>
                  <a:lnTo>
                    <a:pt x="48" y="43"/>
                  </a:lnTo>
                  <a:lnTo>
                    <a:pt x="56" y="45"/>
                  </a:lnTo>
                  <a:lnTo>
                    <a:pt x="63" y="49"/>
                  </a:lnTo>
                  <a:lnTo>
                    <a:pt x="68" y="54"/>
                  </a:lnTo>
                  <a:lnTo>
                    <a:pt x="70" y="61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0" y="74"/>
                  </a:lnTo>
                  <a:lnTo>
                    <a:pt x="69" y="78"/>
                  </a:lnTo>
                  <a:lnTo>
                    <a:pt x="67" y="81"/>
                  </a:lnTo>
                  <a:lnTo>
                    <a:pt x="65" y="84"/>
                  </a:lnTo>
                  <a:lnTo>
                    <a:pt x="63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7" y="95"/>
                  </a:lnTo>
                  <a:lnTo>
                    <a:pt x="38" y="95"/>
                  </a:lnTo>
                  <a:lnTo>
                    <a:pt x="32" y="95"/>
                  </a:lnTo>
                  <a:lnTo>
                    <a:pt x="27" y="95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4" y="89"/>
                  </a:lnTo>
                  <a:lnTo>
                    <a:pt x="11" y="87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2" y="77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Freeform 48"/>
            <p:cNvSpPr>
              <a:spLocks noEditPoints="1"/>
            </p:cNvSpPr>
            <p:nvPr/>
          </p:nvSpPr>
          <p:spPr bwMode="auto">
            <a:xfrm>
              <a:off x="3159487" y="2105102"/>
              <a:ext cx="38190" cy="50474"/>
            </a:xfrm>
            <a:custGeom>
              <a:avLst/>
              <a:gdLst>
                <a:gd name="T0" fmla="*/ 0 w 84"/>
                <a:gd name="T1" fmla="*/ 2147483646 h 113"/>
                <a:gd name="T2" fmla="*/ 2147483646 w 84"/>
                <a:gd name="T3" fmla="*/ 2147483646 h 113"/>
                <a:gd name="T4" fmla="*/ 2147483646 w 84"/>
                <a:gd name="T5" fmla="*/ 2147483646 h 113"/>
                <a:gd name="T6" fmla="*/ 2147483646 w 84"/>
                <a:gd name="T7" fmla="*/ 2147483646 h 113"/>
                <a:gd name="T8" fmla="*/ 2147483646 w 84"/>
                <a:gd name="T9" fmla="*/ 2147483646 h 113"/>
                <a:gd name="T10" fmla="*/ 2147483646 w 84"/>
                <a:gd name="T11" fmla="*/ 2147483646 h 113"/>
                <a:gd name="T12" fmla="*/ 2147483646 w 84"/>
                <a:gd name="T13" fmla="*/ 2147483646 h 113"/>
                <a:gd name="T14" fmla="*/ 2147483646 w 84"/>
                <a:gd name="T15" fmla="*/ 2147483646 h 113"/>
                <a:gd name="T16" fmla="*/ 0 w 84"/>
                <a:gd name="T17" fmla="*/ 2147483646 h 113"/>
                <a:gd name="T18" fmla="*/ 2147483646 w 84"/>
                <a:gd name="T19" fmla="*/ 2147483646 h 113"/>
                <a:gd name="T20" fmla="*/ 2147483646 w 84"/>
                <a:gd name="T21" fmla="*/ 2147483646 h 113"/>
                <a:gd name="T22" fmla="*/ 2147483646 w 84"/>
                <a:gd name="T23" fmla="*/ 2147483646 h 113"/>
                <a:gd name="T24" fmla="*/ 2147483646 w 84"/>
                <a:gd name="T25" fmla="*/ 2147483646 h 113"/>
                <a:gd name="T26" fmla="*/ 2147483646 w 84"/>
                <a:gd name="T27" fmla="*/ 2147483646 h 113"/>
                <a:gd name="T28" fmla="*/ 2147483646 w 84"/>
                <a:gd name="T29" fmla="*/ 2147483646 h 113"/>
                <a:gd name="T30" fmla="*/ 2147483646 w 84"/>
                <a:gd name="T31" fmla="*/ 2147483646 h 113"/>
                <a:gd name="T32" fmla="*/ 2147483646 w 84"/>
                <a:gd name="T33" fmla="*/ 2147483646 h 113"/>
                <a:gd name="T34" fmla="*/ 2147483646 w 84"/>
                <a:gd name="T35" fmla="*/ 2147483646 h 113"/>
                <a:gd name="T36" fmla="*/ 2147483646 w 84"/>
                <a:gd name="T37" fmla="*/ 2147483646 h 113"/>
                <a:gd name="T38" fmla="*/ 2147483646 w 84"/>
                <a:gd name="T39" fmla="*/ 2147483646 h 113"/>
                <a:gd name="T40" fmla="*/ 2147483646 w 84"/>
                <a:gd name="T41" fmla="*/ 2147483646 h 113"/>
                <a:gd name="T42" fmla="*/ 2147483646 w 84"/>
                <a:gd name="T43" fmla="*/ 2147483646 h 113"/>
                <a:gd name="T44" fmla="*/ 2147483646 w 84"/>
                <a:gd name="T45" fmla="*/ 2147483646 h 113"/>
                <a:gd name="T46" fmla="*/ 2147483646 w 84"/>
                <a:gd name="T47" fmla="*/ 2147483646 h 113"/>
                <a:gd name="T48" fmla="*/ 2147483646 w 84"/>
                <a:gd name="T49" fmla="*/ 2147483646 h 113"/>
                <a:gd name="T50" fmla="*/ 2147483646 w 84"/>
                <a:gd name="T51" fmla="*/ 2147483646 h 113"/>
                <a:gd name="T52" fmla="*/ 2147483646 w 84"/>
                <a:gd name="T53" fmla="*/ 2147483646 h 113"/>
                <a:gd name="T54" fmla="*/ 2147483646 w 84"/>
                <a:gd name="T55" fmla="*/ 2147483646 h 113"/>
                <a:gd name="T56" fmla="*/ 2147483646 w 84"/>
                <a:gd name="T57" fmla="*/ 2147483646 h 113"/>
                <a:gd name="T58" fmla="*/ 2147483646 w 84"/>
                <a:gd name="T59" fmla="*/ 2147483646 h 113"/>
                <a:gd name="T60" fmla="*/ 2147483646 w 84"/>
                <a:gd name="T61" fmla="*/ 2147483646 h 113"/>
                <a:gd name="T62" fmla="*/ 2147483646 w 84"/>
                <a:gd name="T63" fmla="*/ 2147483646 h 113"/>
                <a:gd name="T64" fmla="*/ 2147483646 w 84"/>
                <a:gd name="T65" fmla="*/ 2147483646 h 113"/>
                <a:gd name="T66" fmla="*/ 2147483646 w 84"/>
                <a:gd name="T67" fmla="*/ 0 h 113"/>
                <a:gd name="T68" fmla="*/ 2147483646 w 84"/>
                <a:gd name="T69" fmla="*/ 0 h 113"/>
                <a:gd name="T70" fmla="*/ 2147483646 w 84"/>
                <a:gd name="T71" fmla="*/ 2147483646 h 113"/>
                <a:gd name="T72" fmla="*/ 2147483646 w 84"/>
                <a:gd name="T73" fmla="*/ 2147483646 h 113"/>
                <a:gd name="T74" fmla="*/ 2147483646 w 84"/>
                <a:gd name="T75" fmla="*/ 2147483646 h 113"/>
                <a:gd name="T76" fmla="*/ 2147483646 w 84"/>
                <a:gd name="T77" fmla="*/ 2147483646 h 113"/>
                <a:gd name="T78" fmla="*/ 2147483646 w 84"/>
                <a:gd name="T79" fmla="*/ 2147483646 h 113"/>
                <a:gd name="T80" fmla="*/ 2147483646 w 84"/>
                <a:gd name="T81" fmla="*/ 2147483646 h 113"/>
                <a:gd name="T82" fmla="*/ 2147483646 w 84"/>
                <a:gd name="T83" fmla="*/ 2147483646 h 113"/>
                <a:gd name="T84" fmla="*/ 2147483646 w 84"/>
                <a:gd name="T85" fmla="*/ 2147483646 h 113"/>
                <a:gd name="T86" fmla="*/ 2147483646 w 84"/>
                <a:gd name="T87" fmla="*/ 2147483646 h 113"/>
                <a:gd name="T88" fmla="*/ 2147483646 w 84"/>
                <a:gd name="T89" fmla="*/ 2147483646 h 113"/>
                <a:gd name="T90" fmla="*/ 2147483646 w 84"/>
                <a:gd name="T91" fmla="*/ 2147483646 h 113"/>
                <a:gd name="T92" fmla="*/ 2147483646 w 84"/>
                <a:gd name="T93" fmla="*/ 2147483646 h 113"/>
                <a:gd name="T94" fmla="*/ 2147483646 w 84"/>
                <a:gd name="T95" fmla="*/ 2147483646 h 1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" h="113">
                  <a:moveTo>
                    <a:pt x="0" y="113"/>
                  </a:moveTo>
                  <a:lnTo>
                    <a:pt x="35" y="20"/>
                  </a:lnTo>
                  <a:lnTo>
                    <a:pt x="48" y="20"/>
                  </a:lnTo>
                  <a:lnTo>
                    <a:pt x="84" y="113"/>
                  </a:lnTo>
                  <a:lnTo>
                    <a:pt x="70" y="113"/>
                  </a:lnTo>
                  <a:lnTo>
                    <a:pt x="60" y="85"/>
                  </a:lnTo>
                  <a:lnTo>
                    <a:pt x="23" y="85"/>
                  </a:lnTo>
                  <a:lnTo>
                    <a:pt x="13" y="113"/>
                  </a:lnTo>
                  <a:lnTo>
                    <a:pt x="0" y="113"/>
                  </a:lnTo>
                  <a:close/>
                  <a:moveTo>
                    <a:pt x="26" y="74"/>
                  </a:moveTo>
                  <a:lnTo>
                    <a:pt x="57" y="74"/>
                  </a:lnTo>
                  <a:lnTo>
                    <a:pt x="48" y="49"/>
                  </a:lnTo>
                  <a:lnTo>
                    <a:pt x="44" y="38"/>
                  </a:lnTo>
                  <a:lnTo>
                    <a:pt x="41" y="30"/>
                  </a:lnTo>
                  <a:lnTo>
                    <a:pt x="39" y="39"/>
                  </a:lnTo>
                  <a:lnTo>
                    <a:pt x="36" y="48"/>
                  </a:lnTo>
                  <a:lnTo>
                    <a:pt x="26" y="74"/>
                  </a:lnTo>
                  <a:close/>
                  <a:moveTo>
                    <a:pt x="22" y="15"/>
                  </a:moveTo>
                  <a:lnTo>
                    <a:pt x="22" y="12"/>
                  </a:lnTo>
                  <a:lnTo>
                    <a:pt x="23" y="10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8" y="6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2" y="7"/>
                  </a:lnTo>
                  <a:lnTo>
                    <a:pt x="59" y="12"/>
                  </a:lnTo>
                  <a:lnTo>
                    <a:pt x="56" y="14"/>
                  </a:lnTo>
                  <a:lnTo>
                    <a:pt x="51" y="15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37" y="10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8" name="Freeform 49"/>
            <p:cNvSpPr>
              <a:spLocks noEditPoints="1"/>
            </p:cNvSpPr>
            <p:nvPr/>
          </p:nvSpPr>
          <p:spPr bwMode="auto">
            <a:xfrm>
              <a:off x="3200405" y="2113287"/>
              <a:ext cx="38190" cy="43653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0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9"/>
                  </a:moveTo>
                  <a:lnTo>
                    <a:pt x="1" y="38"/>
                  </a:lnTo>
                  <a:lnTo>
                    <a:pt x="3" y="29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60" y="4"/>
                  </a:lnTo>
                  <a:lnTo>
                    <a:pt x="65" y="7"/>
                  </a:lnTo>
                  <a:lnTo>
                    <a:pt x="71" y="10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5" y="34"/>
                  </a:lnTo>
                  <a:lnTo>
                    <a:pt x="85" y="41"/>
                  </a:lnTo>
                  <a:lnTo>
                    <a:pt x="86" y="48"/>
                  </a:lnTo>
                  <a:lnTo>
                    <a:pt x="85" y="54"/>
                  </a:lnTo>
                  <a:lnTo>
                    <a:pt x="84" y="61"/>
                  </a:lnTo>
                  <a:lnTo>
                    <a:pt x="83" y="67"/>
                  </a:lnTo>
                  <a:lnTo>
                    <a:pt x="81" y="72"/>
                  </a:lnTo>
                  <a:lnTo>
                    <a:pt x="78" y="78"/>
                  </a:lnTo>
                  <a:lnTo>
                    <a:pt x="74" y="82"/>
                  </a:lnTo>
                  <a:lnTo>
                    <a:pt x="69" y="86"/>
                  </a:lnTo>
                  <a:lnTo>
                    <a:pt x="64" y="89"/>
                  </a:lnTo>
                  <a:lnTo>
                    <a:pt x="59" y="91"/>
                  </a:lnTo>
                  <a:lnTo>
                    <a:pt x="54" y="94"/>
                  </a:lnTo>
                  <a:lnTo>
                    <a:pt x="49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1" y="94"/>
                  </a:lnTo>
                  <a:lnTo>
                    <a:pt x="26" y="91"/>
                  </a:lnTo>
                  <a:lnTo>
                    <a:pt x="21" y="88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8" y="77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9"/>
                  </a:lnTo>
                  <a:close/>
                  <a:moveTo>
                    <a:pt x="13" y="49"/>
                  </a:moveTo>
                  <a:lnTo>
                    <a:pt x="13" y="56"/>
                  </a:lnTo>
                  <a:lnTo>
                    <a:pt x="15" y="64"/>
                  </a:lnTo>
                  <a:lnTo>
                    <a:pt x="18" y="70"/>
                  </a:lnTo>
                  <a:lnTo>
                    <a:pt x="21" y="76"/>
                  </a:lnTo>
                  <a:lnTo>
                    <a:pt x="26" y="80"/>
                  </a:lnTo>
                  <a:lnTo>
                    <a:pt x="31" y="82"/>
                  </a:lnTo>
                  <a:lnTo>
                    <a:pt x="36" y="84"/>
                  </a:lnTo>
                  <a:lnTo>
                    <a:pt x="43" y="85"/>
                  </a:lnTo>
                  <a:lnTo>
                    <a:pt x="50" y="84"/>
                  </a:lnTo>
                  <a:lnTo>
                    <a:pt x="55" y="82"/>
                  </a:lnTo>
                  <a:lnTo>
                    <a:pt x="60" y="79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2" y="63"/>
                  </a:lnTo>
                  <a:lnTo>
                    <a:pt x="73" y="56"/>
                  </a:lnTo>
                  <a:lnTo>
                    <a:pt x="74" y="48"/>
                  </a:lnTo>
                  <a:lnTo>
                    <a:pt x="74" y="43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69" y="28"/>
                  </a:lnTo>
                  <a:lnTo>
                    <a:pt x="67" y="25"/>
                  </a:lnTo>
                  <a:lnTo>
                    <a:pt x="65" y="20"/>
                  </a:lnTo>
                  <a:lnTo>
                    <a:pt x="62" y="17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2" y="12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37" y="11"/>
                  </a:lnTo>
                  <a:lnTo>
                    <a:pt x="31" y="13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5" y="31"/>
                  </a:lnTo>
                  <a:lnTo>
                    <a:pt x="13" y="40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9" name="Freeform 50"/>
            <p:cNvSpPr>
              <a:spLocks noEditPoints="1"/>
            </p:cNvSpPr>
            <p:nvPr/>
          </p:nvSpPr>
          <p:spPr bwMode="auto">
            <a:xfrm>
              <a:off x="3261782" y="2113287"/>
              <a:ext cx="31371" cy="42289"/>
            </a:xfrm>
            <a:custGeom>
              <a:avLst/>
              <a:gdLst>
                <a:gd name="T0" fmla="*/ 0 w 68"/>
                <a:gd name="T1" fmla="*/ 2147483646 h 93"/>
                <a:gd name="T2" fmla="*/ 0 w 68"/>
                <a:gd name="T3" fmla="*/ 0 h 93"/>
                <a:gd name="T4" fmla="*/ 2147483646 w 68"/>
                <a:gd name="T5" fmla="*/ 0 h 93"/>
                <a:gd name="T6" fmla="*/ 2147483646 w 68"/>
                <a:gd name="T7" fmla="*/ 2147483646 h 93"/>
                <a:gd name="T8" fmla="*/ 2147483646 w 68"/>
                <a:gd name="T9" fmla="*/ 2147483646 h 93"/>
                <a:gd name="T10" fmla="*/ 2147483646 w 68"/>
                <a:gd name="T11" fmla="*/ 2147483646 h 93"/>
                <a:gd name="T12" fmla="*/ 2147483646 w 68"/>
                <a:gd name="T13" fmla="*/ 2147483646 h 93"/>
                <a:gd name="T14" fmla="*/ 2147483646 w 68"/>
                <a:gd name="T15" fmla="*/ 2147483646 h 93"/>
                <a:gd name="T16" fmla="*/ 2147483646 w 68"/>
                <a:gd name="T17" fmla="*/ 2147483646 h 93"/>
                <a:gd name="T18" fmla="*/ 2147483646 w 68"/>
                <a:gd name="T19" fmla="*/ 2147483646 h 93"/>
                <a:gd name="T20" fmla="*/ 2147483646 w 68"/>
                <a:gd name="T21" fmla="*/ 2147483646 h 93"/>
                <a:gd name="T22" fmla="*/ 2147483646 w 68"/>
                <a:gd name="T23" fmla="*/ 2147483646 h 93"/>
                <a:gd name="T24" fmla="*/ 2147483646 w 68"/>
                <a:gd name="T25" fmla="*/ 2147483646 h 93"/>
                <a:gd name="T26" fmla="*/ 2147483646 w 68"/>
                <a:gd name="T27" fmla="*/ 2147483646 h 93"/>
                <a:gd name="T28" fmla="*/ 2147483646 w 68"/>
                <a:gd name="T29" fmla="*/ 2147483646 h 93"/>
                <a:gd name="T30" fmla="*/ 2147483646 w 68"/>
                <a:gd name="T31" fmla="*/ 2147483646 h 93"/>
                <a:gd name="T32" fmla="*/ 2147483646 w 68"/>
                <a:gd name="T33" fmla="*/ 2147483646 h 93"/>
                <a:gd name="T34" fmla="*/ 2147483646 w 68"/>
                <a:gd name="T35" fmla="*/ 2147483646 h 93"/>
                <a:gd name="T36" fmla="*/ 2147483646 w 68"/>
                <a:gd name="T37" fmla="*/ 2147483646 h 93"/>
                <a:gd name="T38" fmla="*/ 2147483646 w 68"/>
                <a:gd name="T39" fmla="*/ 2147483646 h 93"/>
                <a:gd name="T40" fmla="*/ 2147483646 w 68"/>
                <a:gd name="T41" fmla="*/ 2147483646 h 93"/>
                <a:gd name="T42" fmla="*/ 0 w 68"/>
                <a:gd name="T43" fmla="*/ 2147483646 h 93"/>
                <a:gd name="T44" fmla="*/ 2147483646 w 68"/>
                <a:gd name="T45" fmla="*/ 2147483646 h 93"/>
                <a:gd name="T46" fmla="*/ 2147483646 w 68"/>
                <a:gd name="T47" fmla="*/ 2147483646 h 93"/>
                <a:gd name="T48" fmla="*/ 2147483646 w 68"/>
                <a:gd name="T49" fmla="*/ 2147483646 h 93"/>
                <a:gd name="T50" fmla="*/ 2147483646 w 68"/>
                <a:gd name="T51" fmla="*/ 2147483646 h 93"/>
                <a:gd name="T52" fmla="*/ 2147483646 w 68"/>
                <a:gd name="T53" fmla="*/ 2147483646 h 93"/>
                <a:gd name="T54" fmla="*/ 2147483646 w 68"/>
                <a:gd name="T55" fmla="*/ 2147483646 h 93"/>
                <a:gd name="T56" fmla="*/ 2147483646 w 68"/>
                <a:gd name="T57" fmla="*/ 2147483646 h 93"/>
                <a:gd name="T58" fmla="*/ 2147483646 w 68"/>
                <a:gd name="T59" fmla="*/ 2147483646 h 93"/>
                <a:gd name="T60" fmla="*/ 2147483646 w 68"/>
                <a:gd name="T61" fmla="*/ 2147483646 h 93"/>
                <a:gd name="T62" fmla="*/ 2147483646 w 68"/>
                <a:gd name="T63" fmla="*/ 2147483646 h 93"/>
                <a:gd name="T64" fmla="*/ 2147483646 w 68"/>
                <a:gd name="T65" fmla="*/ 2147483646 h 93"/>
                <a:gd name="T66" fmla="*/ 2147483646 w 68"/>
                <a:gd name="T67" fmla="*/ 2147483646 h 93"/>
                <a:gd name="T68" fmla="*/ 2147483646 w 68"/>
                <a:gd name="T69" fmla="*/ 2147483646 h 93"/>
                <a:gd name="T70" fmla="*/ 2147483646 w 68"/>
                <a:gd name="T71" fmla="*/ 2147483646 h 93"/>
                <a:gd name="T72" fmla="*/ 2147483646 w 68"/>
                <a:gd name="T73" fmla="*/ 2147483646 h 93"/>
                <a:gd name="T74" fmla="*/ 2147483646 w 68"/>
                <a:gd name="T75" fmla="*/ 2147483646 h 93"/>
                <a:gd name="T76" fmla="*/ 2147483646 w 68"/>
                <a:gd name="T77" fmla="*/ 2147483646 h 93"/>
                <a:gd name="T78" fmla="*/ 2147483646 w 68"/>
                <a:gd name="T79" fmla="*/ 2147483646 h 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8" h="93">
                  <a:moveTo>
                    <a:pt x="0" y="93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4" y="4"/>
                  </a:lnTo>
                  <a:lnTo>
                    <a:pt x="59" y="6"/>
                  </a:lnTo>
                  <a:lnTo>
                    <a:pt x="62" y="10"/>
                  </a:lnTo>
                  <a:lnTo>
                    <a:pt x="66" y="15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3"/>
                  </a:lnTo>
                  <a:lnTo>
                    <a:pt x="66" y="39"/>
                  </a:lnTo>
                  <a:lnTo>
                    <a:pt x="64" y="43"/>
                  </a:lnTo>
                  <a:lnTo>
                    <a:pt x="61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3" y="54"/>
                  </a:lnTo>
                  <a:lnTo>
                    <a:pt x="35" y="55"/>
                  </a:lnTo>
                  <a:lnTo>
                    <a:pt x="12" y="55"/>
                  </a:lnTo>
                  <a:lnTo>
                    <a:pt x="12" y="93"/>
                  </a:lnTo>
                  <a:lnTo>
                    <a:pt x="0" y="93"/>
                  </a:lnTo>
                  <a:close/>
                  <a:moveTo>
                    <a:pt x="12" y="45"/>
                  </a:moveTo>
                  <a:lnTo>
                    <a:pt x="35" y="45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4" y="37"/>
                  </a:lnTo>
                  <a:lnTo>
                    <a:pt x="55" y="34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49" y="14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12" y="12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" name="Freeform 51"/>
            <p:cNvSpPr>
              <a:spLocks noEditPoints="1"/>
            </p:cNvSpPr>
            <p:nvPr/>
          </p:nvSpPr>
          <p:spPr bwMode="auto">
            <a:xfrm>
              <a:off x="3290425" y="2113287"/>
              <a:ext cx="38190" cy="42289"/>
            </a:xfrm>
            <a:custGeom>
              <a:avLst/>
              <a:gdLst>
                <a:gd name="T0" fmla="*/ 0 w 84"/>
                <a:gd name="T1" fmla="*/ 2147483646 h 93"/>
                <a:gd name="T2" fmla="*/ 2147483646 w 84"/>
                <a:gd name="T3" fmla="*/ 0 h 93"/>
                <a:gd name="T4" fmla="*/ 2147483646 w 84"/>
                <a:gd name="T5" fmla="*/ 0 h 93"/>
                <a:gd name="T6" fmla="*/ 2147483646 w 84"/>
                <a:gd name="T7" fmla="*/ 2147483646 h 93"/>
                <a:gd name="T8" fmla="*/ 2147483646 w 84"/>
                <a:gd name="T9" fmla="*/ 2147483646 h 93"/>
                <a:gd name="T10" fmla="*/ 2147483646 w 84"/>
                <a:gd name="T11" fmla="*/ 2147483646 h 93"/>
                <a:gd name="T12" fmla="*/ 2147483646 w 84"/>
                <a:gd name="T13" fmla="*/ 2147483646 h 93"/>
                <a:gd name="T14" fmla="*/ 2147483646 w 84"/>
                <a:gd name="T15" fmla="*/ 2147483646 h 93"/>
                <a:gd name="T16" fmla="*/ 0 w 84"/>
                <a:gd name="T17" fmla="*/ 2147483646 h 93"/>
                <a:gd name="T18" fmla="*/ 2147483646 w 84"/>
                <a:gd name="T19" fmla="*/ 2147483646 h 93"/>
                <a:gd name="T20" fmla="*/ 2147483646 w 84"/>
                <a:gd name="T21" fmla="*/ 2147483646 h 93"/>
                <a:gd name="T22" fmla="*/ 2147483646 w 84"/>
                <a:gd name="T23" fmla="*/ 2147483646 h 93"/>
                <a:gd name="T24" fmla="*/ 2147483646 w 84"/>
                <a:gd name="T25" fmla="*/ 2147483646 h 93"/>
                <a:gd name="T26" fmla="*/ 2147483646 w 84"/>
                <a:gd name="T27" fmla="*/ 2147483646 h 93"/>
                <a:gd name="T28" fmla="*/ 2147483646 w 84"/>
                <a:gd name="T29" fmla="*/ 2147483646 h 93"/>
                <a:gd name="T30" fmla="*/ 2147483646 w 84"/>
                <a:gd name="T31" fmla="*/ 2147483646 h 93"/>
                <a:gd name="T32" fmla="*/ 2147483646 w 84"/>
                <a:gd name="T33" fmla="*/ 2147483646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3">
                  <a:moveTo>
                    <a:pt x="0" y="93"/>
                  </a:moveTo>
                  <a:lnTo>
                    <a:pt x="34" y="0"/>
                  </a:lnTo>
                  <a:lnTo>
                    <a:pt x="48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60" y="65"/>
                  </a:lnTo>
                  <a:lnTo>
                    <a:pt x="23" y="65"/>
                  </a:lnTo>
                  <a:lnTo>
                    <a:pt x="12" y="93"/>
                  </a:lnTo>
                  <a:lnTo>
                    <a:pt x="0" y="93"/>
                  </a:lnTo>
                  <a:close/>
                  <a:moveTo>
                    <a:pt x="26" y="54"/>
                  </a:moveTo>
                  <a:lnTo>
                    <a:pt x="57" y="54"/>
                  </a:lnTo>
                  <a:lnTo>
                    <a:pt x="47" y="29"/>
                  </a:lnTo>
                  <a:lnTo>
                    <a:pt x="43" y="18"/>
                  </a:lnTo>
                  <a:lnTo>
                    <a:pt x="40" y="10"/>
                  </a:lnTo>
                  <a:lnTo>
                    <a:pt x="38" y="19"/>
                  </a:lnTo>
                  <a:lnTo>
                    <a:pt x="36" y="28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1" name="Freeform 52"/>
            <p:cNvSpPr>
              <a:spLocks/>
            </p:cNvSpPr>
            <p:nvPr/>
          </p:nvSpPr>
          <p:spPr bwMode="auto">
            <a:xfrm>
              <a:off x="3334071" y="2113287"/>
              <a:ext cx="31371" cy="43653"/>
            </a:xfrm>
            <a:custGeom>
              <a:avLst/>
              <a:gdLst>
                <a:gd name="T0" fmla="*/ 2147483646 w 71"/>
                <a:gd name="T1" fmla="*/ 0 h 94"/>
                <a:gd name="T2" fmla="*/ 2147483646 w 71"/>
                <a:gd name="T3" fmla="*/ 0 h 94"/>
                <a:gd name="T4" fmla="*/ 2147483646 w 71"/>
                <a:gd name="T5" fmla="*/ 2147483646 h 94"/>
                <a:gd name="T6" fmla="*/ 2147483646 w 71"/>
                <a:gd name="T7" fmla="*/ 2147483646 h 94"/>
                <a:gd name="T8" fmla="*/ 2147483646 w 71"/>
                <a:gd name="T9" fmla="*/ 2147483646 h 94"/>
                <a:gd name="T10" fmla="*/ 2147483646 w 71"/>
                <a:gd name="T11" fmla="*/ 2147483646 h 94"/>
                <a:gd name="T12" fmla="*/ 2147483646 w 71"/>
                <a:gd name="T13" fmla="*/ 2147483646 h 94"/>
                <a:gd name="T14" fmla="*/ 2147483646 w 71"/>
                <a:gd name="T15" fmla="*/ 2147483646 h 94"/>
                <a:gd name="T16" fmla="*/ 2147483646 w 71"/>
                <a:gd name="T17" fmla="*/ 2147483646 h 94"/>
                <a:gd name="T18" fmla="*/ 2147483646 w 71"/>
                <a:gd name="T19" fmla="*/ 2147483646 h 94"/>
                <a:gd name="T20" fmla="*/ 2147483646 w 71"/>
                <a:gd name="T21" fmla="*/ 2147483646 h 94"/>
                <a:gd name="T22" fmla="*/ 2147483646 w 71"/>
                <a:gd name="T23" fmla="*/ 2147483646 h 94"/>
                <a:gd name="T24" fmla="*/ 2147483646 w 71"/>
                <a:gd name="T25" fmla="*/ 2147483646 h 94"/>
                <a:gd name="T26" fmla="*/ 2147483646 w 71"/>
                <a:gd name="T27" fmla="*/ 2147483646 h 94"/>
                <a:gd name="T28" fmla="*/ 2147483646 w 71"/>
                <a:gd name="T29" fmla="*/ 2147483646 h 94"/>
                <a:gd name="T30" fmla="*/ 2147483646 w 71"/>
                <a:gd name="T31" fmla="*/ 2147483646 h 94"/>
                <a:gd name="T32" fmla="*/ 2147483646 w 71"/>
                <a:gd name="T33" fmla="*/ 2147483646 h 94"/>
                <a:gd name="T34" fmla="*/ 2147483646 w 71"/>
                <a:gd name="T35" fmla="*/ 2147483646 h 94"/>
                <a:gd name="T36" fmla="*/ 2147483646 w 71"/>
                <a:gd name="T37" fmla="*/ 2147483646 h 94"/>
                <a:gd name="T38" fmla="*/ 2147483646 w 71"/>
                <a:gd name="T39" fmla="*/ 2147483646 h 94"/>
                <a:gd name="T40" fmla="*/ 2147483646 w 71"/>
                <a:gd name="T41" fmla="*/ 2147483646 h 94"/>
                <a:gd name="T42" fmla="*/ 2147483646 w 71"/>
                <a:gd name="T43" fmla="*/ 2147483646 h 94"/>
                <a:gd name="T44" fmla="*/ 0 w 71"/>
                <a:gd name="T45" fmla="*/ 2147483646 h 94"/>
                <a:gd name="T46" fmla="*/ 0 w 71"/>
                <a:gd name="T47" fmla="*/ 2147483646 h 94"/>
                <a:gd name="T48" fmla="*/ 0 w 71"/>
                <a:gd name="T49" fmla="*/ 2147483646 h 94"/>
                <a:gd name="T50" fmla="*/ 0 w 71"/>
                <a:gd name="T51" fmla="*/ 0 h 94"/>
                <a:gd name="T52" fmla="*/ 2147483646 w 71"/>
                <a:gd name="T53" fmla="*/ 0 h 94"/>
                <a:gd name="T54" fmla="*/ 2147483646 w 71"/>
                <a:gd name="T55" fmla="*/ 2147483646 h 94"/>
                <a:gd name="T56" fmla="*/ 2147483646 w 71"/>
                <a:gd name="T57" fmla="*/ 2147483646 h 94"/>
                <a:gd name="T58" fmla="*/ 2147483646 w 71"/>
                <a:gd name="T59" fmla="*/ 2147483646 h 94"/>
                <a:gd name="T60" fmla="*/ 2147483646 w 71"/>
                <a:gd name="T61" fmla="*/ 2147483646 h 94"/>
                <a:gd name="T62" fmla="*/ 2147483646 w 71"/>
                <a:gd name="T63" fmla="*/ 2147483646 h 94"/>
                <a:gd name="T64" fmla="*/ 2147483646 w 71"/>
                <a:gd name="T65" fmla="*/ 2147483646 h 94"/>
                <a:gd name="T66" fmla="*/ 2147483646 w 71"/>
                <a:gd name="T67" fmla="*/ 2147483646 h 94"/>
                <a:gd name="T68" fmla="*/ 2147483646 w 71"/>
                <a:gd name="T69" fmla="*/ 2147483646 h 94"/>
                <a:gd name="T70" fmla="*/ 2147483646 w 71"/>
                <a:gd name="T71" fmla="*/ 2147483646 h 94"/>
                <a:gd name="T72" fmla="*/ 2147483646 w 71"/>
                <a:gd name="T73" fmla="*/ 2147483646 h 94"/>
                <a:gd name="T74" fmla="*/ 2147483646 w 71"/>
                <a:gd name="T75" fmla="*/ 2147483646 h 94"/>
                <a:gd name="T76" fmla="*/ 2147483646 w 71"/>
                <a:gd name="T77" fmla="*/ 2147483646 h 94"/>
                <a:gd name="T78" fmla="*/ 2147483646 w 71"/>
                <a:gd name="T79" fmla="*/ 2147483646 h 94"/>
                <a:gd name="T80" fmla="*/ 2147483646 w 71"/>
                <a:gd name="T81" fmla="*/ 2147483646 h 94"/>
                <a:gd name="T82" fmla="*/ 2147483646 w 71"/>
                <a:gd name="T83" fmla="*/ 2147483646 h 94"/>
                <a:gd name="T84" fmla="*/ 2147483646 w 71"/>
                <a:gd name="T85" fmla="*/ 0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" h="94">
                  <a:moveTo>
                    <a:pt x="58" y="0"/>
                  </a:moveTo>
                  <a:lnTo>
                    <a:pt x="71" y="0"/>
                  </a:lnTo>
                  <a:lnTo>
                    <a:pt x="71" y="53"/>
                  </a:lnTo>
                  <a:lnTo>
                    <a:pt x="70" y="66"/>
                  </a:lnTo>
                  <a:lnTo>
                    <a:pt x="67" y="76"/>
                  </a:lnTo>
                  <a:lnTo>
                    <a:pt x="65" y="80"/>
                  </a:lnTo>
                  <a:lnTo>
                    <a:pt x="62" y="83"/>
                  </a:lnTo>
                  <a:lnTo>
                    <a:pt x="59" y="86"/>
                  </a:lnTo>
                  <a:lnTo>
                    <a:pt x="56" y="89"/>
                  </a:lnTo>
                  <a:lnTo>
                    <a:pt x="52" y="91"/>
                  </a:lnTo>
                  <a:lnTo>
                    <a:pt x="47" y="93"/>
                  </a:lnTo>
                  <a:lnTo>
                    <a:pt x="42" y="94"/>
                  </a:lnTo>
                  <a:lnTo>
                    <a:pt x="35" y="94"/>
                  </a:lnTo>
                  <a:lnTo>
                    <a:pt x="29" y="94"/>
                  </a:lnTo>
                  <a:lnTo>
                    <a:pt x="24" y="93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0" y="87"/>
                  </a:lnTo>
                  <a:lnTo>
                    <a:pt x="7" y="84"/>
                  </a:lnTo>
                  <a:lnTo>
                    <a:pt x="5" y="81"/>
                  </a:lnTo>
                  <a:lnTo>
                    <a:pt x="3" y="77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14" y="71"/>
                  </a:lnTo>
                  <a:lnTo>
                    <a:pt x="17" y="77"/>
                  </a:lnTo>
                  <a:lnTo>
                    <a:pt x="21" y="80"/>
                  </a:lnTo>
                  <a:lnTo>
                    <a:pt x="27" y="82"/>
                  </a:lnTo>
                  <a:lnTo>
                    <a:pt x="34" y="83"/>
                  </a:lnTo>
                  <a:lnTo>
                    <a:pt x="41" y="83"/>
                  </a:lnTo>
                  <a:lnTo>
                    <a:pt x="46" y="82"/>
                  </a:lnTo>
                  <a:lnTo>
                    <a:pt x="50" y="80"/>
                  </a:lnTo>
                  <a:lnTo>
                    <a:pt x="53" y="77"/>
                  </a:lnTo>
                  <a:lnTo>
                    <a:pt x="55" y="73"/>
                  </a:lnTo>
                  <a:lnTo>
                    <a:pt x="57" y="68"/>
                  </a:lnTo>
                  <a:lnTo>
                    <a:pt x="58" y="62"/>
                  </a:lnTo>
                  <a:lnTo>
                    <a:pt x="58" y="5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2" name="Freeform 53"/>
            <p:cNvSpPr>
              <a:spLocks/>
            </p:cNvSpPr>
            <p:nvPr/>
          </p:nvSpPr>
          <p:spPr bwMode="auto">
            <a:xfrm>
              <a:off x="3373625" y="2113287"/>
              <a:ext cx="25915" cy="42289"/>
            </a:xfrm>
            <a:custGeom>
              <a:avLst/>
              <a:gdLst>
                <a:gd name="T0" fmla="*/ 0 w 56"/>
                <a:gd name="T1" fmla="*/ 2147483646 h 93"/>
                <a:gd name="T2" fmla="*/ 0 w 56"/>
                <a:gd name="T3" fmla="*/ 0 h 93"/>
                <a:gd name="T4" fmla="*/ 2147483646 w 56"/>
                <a:gd name="T5" fmla="*/ 0 h 93"/>
                <a:gd name="T6" fmla="*/ 2147483646 w 56"/>
                <a:gd name="T7" fmla="*/ 2147483646 h 93"/>
                <a:gd name="T8" fmla="*/ 2147483646 w 56"/>
                <a:gd name="T9" fmla="*/ 2147483646 h 93"/>
                <a:gd name="T10" fmla="*/ 2147483646 w 56"/>
                <a:gd name="T11" fmla="*/ 2147483646 h 93"/>
                <a:gd name="T12" fmla="*/ 0 w 56"/>
                <a:gd name="T13" fmla="*/ 214748364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3">
                  <a:moveTo>
                    <a:pt x="0" y="9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2"/>
                  </a:lnTo>
                  <a:lnTo>
                    <a:pt x="56" y="82"/>
                  </a:lnTo>
                  <a:lnTo>
                    <a:pt x="56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Freeform 54"/>
            <p:cNvSpPr>
              <a:spLocks noEditPoints="1"/>
            </p:cNvSpPr>
            <p:nvPr/>
          </p:nvSpPr>
          <p:spPr bwMode="auto">
            <a:xfrm>
              <a:off x="3403632" y="2113287"/>
              <a:ext cx="39555" cy="43653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2147483646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9"/>
                  </a:moveTo>
                  <a:lnTo>
                    <a:pt x="1" y="38"/>
                  </a:lnTo>
                  <a:lnTo>
                    <a:pt x="4" y="29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60" y="4"/>
                  </a:lnTo>
                  <a:lnTo>
                    <a:pt x="66" y="7"/>
                  </a:lnTo>
                  <a:lnTo>
                    <a:pt x="71" y="10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5" y="34"/>
                  </a:lnTo>
                  <a:lnTo>
                    <a:pt x="86" y="41"/>
                  </a:lnTo>
                  <a:lnTo>
                    <a:pt x="86" y="48"/>
                  </a:lnTo>
                  <a:lnTo>
                    <a:pt x="86" y="54"/>
                  </a:lnTo>
                  <a:lnTo>
                    <a:pt x="85" y="61"/>
                  </a:lnTo>
                  <a:lnTo>
                    <a:pt x="83" y="67"/>
                  </a:lnTo>
                  <a:lnTo>
                    <a:pt x="81" y="72"/>
                  </a:lnTo>
                  <a:lnTo>
                    <a:pt x="78" y="78"/>
                  </a:lnTo>
                  <a:lnTo>
                    <a:pt x="74" y="82"/>
                  </a:lnTo>
                  <a:lnTo>
                    <a:pt x="70" y="86"/>
                  </a:lnTo>
                  <a:lnTo>
                    <a:pt x="66" y="89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9" y="95"/>
                  </a:lnTo>
                  <a:lnTo>
                    <a:pt x="44" y="95"/>
                  </a:lnTo>
                  <a:lnTo>
                    <a:pt x="38" y="95"/>
                  </a:lnTo>
                  <a:lnTo>
                    <a:pt x="32" y="94"/>
                  </a:lnTo>
                  <a:lnTo>
                    <a:pt x="26" y="91"/>
                  </a:lnTo>
                  <a:lnTo>
                    <a:pt x="21" y="88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1"/>
                  </a:lnTo>
                  <a:lnTo>
                    <a:pt x="1" y="54"/>
                  </a:lnTo>
                  <a:lnTo>
                    <a:pt x="0" y="49"/>
                  </a:lnTo>
                  <a:close/>
                  <a:moveTo>
                    <a:pt x="13" y="49"/>
                  </a:moveTo>
                  <a:lnTo>
                    <a:pt x="14" y="56"/>
                  </a:lnTo>
                  <a:lnTo>
                    <a:pt x="15" y="64"/>
                  </a:lnTo>
                  <a:lnTo>
                    <a:pt x="18" y="70"/>
                  </a:lnTo>
                  <a:lnTo>
                    <a:pt x="21" y="76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8" y="84"/>
                  </a:lnTo>
                  <a:lnTo>
                    <a:pt x="44" y="85"/>
                  </a:lnTo>
                  <a:lnTo>
                    <a:pt x="50" y="84"/>
                  </a:lnTo>
                  <a:lnTo>
                    <a:pt x="55" y="82"/>
                  </a:lnTo>
                  <a:lnTo>
                    <a:pt x="60" y="79"/>
                  </a:lnTo>
                  <a:lnTo>
                    <a:pt x="66" y="74"/>
                  </a:lnTo>
                  <a:lnTo>
                    <a:pt x="70" y="69"/>
                  </a:lnTo>
                  <a:lnTo>
                    <a:pt x="72" y="63"/>
                  </a:lnTo>
                  <a:lnTo>
                    <a:pt x="74" y="56"/>
                  </a:lnTo>
                  <a:lnTo>
                    <a:pt x="74" y="48"/>
                  </a:lnTo>
                  <a:lnTo>
                    <a:pt x="74" y="43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1" y="28"/>
                  </a:lnTo>
                  <a:lnTo>
                    <a:pt x="69" y="25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59" y="15"/>
                  </a:lnTo>
                  <a:lnTo>
                    <a:pt x="56" y="13"/>
                  </a:lnTo>
                  <a:lnTo>
                    <a:pt x="52" y="12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5" y="31"/>
                  </a:lnTo>
                  <a:lnTo>
                    <a:pt x="14" y="40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4" name="Freeform 55"/>
            <p:cNvSpPr>
              <a:spLocks noEditPoints="1"/>
            </p:cNvSpPr>
            <p:nvPr/>
          </p:nvSpPr>
          <p:spPr bwMode="auto">
            <a:xfrm>
              <a:off x="3398176" y="2882669"/>
              <a:ext cx="34099" cy="40925"/>
            </a:xfrm>
            <a:custGeom>
              <a:avLst/>
              <a:gdLst>
                <a:gd name="T0" fmla="*/ 0 w 75"/>
                <a:gd name="T1" fmla="*/ 2147483646 h 92"/>
                <a:gd name="T2" fmla="*/ 0 w 75"/>
                <a:gd name="T3" fmla="*/ 0 h 92"/>
                <a:gd name="T4" fmla="*/ 2147483646 w 75"/>
                <a:gd name="T5" fmla="*/ 0 h 92"/>
                <a:gd name="T6" fmla="*/ 2147483646 w 75"/>
                <a:gd name="T7" fmla="*/ 2147483646 h 92"/>
                <a:gd name="T8" fmla="*/ 2147483646 w 75"/>
                <a:gd name="T9" fmla="*/ 2147483646 h 92"/>
                <a:gd name="T10" fmla="*/ 2147483646 w 75"/>
                <a:gd name="T11" fmla="*/ 2147483646 h 92"/>
                <a:gd name="T12" fmla="*/ 2147483646 w 75"/>
                <a:gd name="T13" fmla="*/ 2147483646 h 92"/>
                <a:gd name="T14" fmla="*/ 2147483646 w 75"/>
                <a:gd name="T15" fmla="*/ 2147483646 h 92"/>
                <a:gd name="T16" fmla="*/ 2147483646 w 75"/>
                <a:gd name="T17" fmla="*/ 2147483646 h 92"/>
                <a:gd name="T18" fmla="*/ 2147483646 w 75"/>
                <a:gd name="T19" fmla="*/ 2147483646 h 92"/>
                <a:gd name="T20" fmla="*/ 2147483646 w 75"/>
                <a:gd name="T21" fmla="*/ 2147483646 h 92"/>
                <a:gd name="T22" fmla="*/ 2147483646 w 75"/>
                <a:gd name="T23" fmla="*/ 2147483646 h 92"/>
                <a:gd name="T24" fmla="*/ 2147483646 w 75"/>
                <a:gd name="T25" fmla="*/ 2147483646 h 92"/>
                <a:gd name="T26" fmla="*/ 2147483646 w 75"/>
                <a:gd name="T27" fmla="*/ 2147483646 h 92"/>
                <a:gd name="T28" fmla="*/ 2147483646 w 75"/>
                <a:gd name="T29" fmla="*/ 2147483646 h 92"/>
                <a:gd name="T30" fmla="*/ 2147483646 w 75"/>
                <a:gd name="T31" fmla="*/ 2147483646 h 92"/>
                <a:gd name="T32" fmla="*/ 2147483646 w 75"/>
                <a:gd name="T33" fmla="*/ 2147483646 h 92"/>
                <a:gd name="T34" fmla="*/ 2147483646 w 75"/>
                <a:gd name="T35" fmla="*/ 2147483646 h 92"/>
                <a:gd name="T36" fmla="*/ 2147483646 w 75"/>
                <a:gd name="T37" fmla="*/ 2147483646 h 92"/>
                <a:gd name="T38" fmla="*/ 2147483646 w 75"/>
                <a:gd name="T39" fmla="*/ 2147483646 h 92"/>
                <a:gd name="T40" fmla="*/ 2147483646 w 75"/>
                <a:gd name="T41" fmla="*/ 2147483646 h 92"/>
                <a:gd name="T42" fmla="*/ 2147483646 w 75"/>
                <a:gd name="T43" fmla="*/ 2147483646 h 92"/>
                <a:gd name="T44" fmla="*/ 2147483646 w 75"/>
                <a:gd name="T45" fmla="*/ 2147483646 h 92"/>
                <a:gd name="T46" fmla="*/ 0 w 75"/>
                <a:gd name="T47" fmla="*/ 2147483646 h 92"/>
                <a:gd name="T48" fmla="*/ 2147483646 w 75"/>
                <a:gd name="T49" fmla="*/ 2147483646 h 92"/>
                <a:gd name="T50" fmla="*/ 2147483646 w 75"/>
                <a:gd name="T51" fmla="*/ 2147483646 h 92"/>
                <a:gd name="T52" fmla="*/ 2147483646 w 75"/>
                <a:gd name="T53" fmla="*/ 2147483646 h 92"/>
                <a:gd name="T54" fmla="*/ 2147483646 w 75"/>
                <a:gd name="T55" fmla="*/ 2147483646 h 92"/>
                <a:gd name="T56" fmla="*/ 2147483646 w 75"/>
                <a:gd name="T57" fmla="*/ 2147483646 h 92"/>
                <a:gd name="T58" fmla="*/ 2147483646 w 75"/>
                <a:gd name="T59" fmla="*/ 2147483646 h 92"/>
                <a:gd name="T60" fmla="*/ 2147483646 w 75"/>
                <a:gd name="T61" fmla="*/ 2147483646 h 92"/>
                <a:gd name="T62" fmla="*/ 2147483646 w 75"/>
                <a:gd name="T63" fmla="*/ 2147483646 h 92"/>
                <a:gd name="T64" fmla="*/ 2147483646 w 75"/>
                <a:gd name="T65" fmla="*/ 2147483646 h 92"/>
                <a:gd name="T66" fmla="*/ 2147483646 w 75"/>
                <a:gd name="T67" fmla="*/ 2147483646 h 92"/>
                <a:gd name="T68" fmla="*/ 2147483646 w 75"/>
                <a:gd name="T69" fmla="*/ 2147483646 h 92"/>
                <a:gd name="T70" fmla="*/ 2147483646 w 75"/>
                <a:gd name="T71" fmla="*/ 2147483646 h 92"/>
                <a:gd name="T72" fmla="*/ 2147483646 w 75"/>
                <a:gd name="T73" fmla="*/ 2147483646 h 92"/>
                <a:gd name="T74" fmla="*/ 2147483646 w 75"/>
                <a:gd name="T75" fmla="*/ 2147483646 h 92"/>
                <a:gd name="T76" fmla="*/ 2147483646 w 75"/>
                <a:gd name="T77" fmla="*/ 2147483646 h 92"/>
                <a:gd name="T78" fmla="*/ 2147483646 w 75"/>
                <a:gd name="T79" fmla="*/ 2147483646 h 92"/>
                <a:gd name="T80" fmla="*/ 2147483646 w 75"/>
                <a:gd name="T81" fmla="*/ 2147483646 h 92"/>
                <a:gd name="T82" fmla="*/ 2147483646 w 75"/>
                <a:gd name="T83" fmla="*/ 2147483646 h 92"/>
                <a:gd name="T84" fmla="*/ 2147483646 w 75"/>
                <a:gd name="T85" fmla="*/ 2147483646 h 92"/>
                <a:gd name="T86" fmla="*/ 2147483646 w 75"/>
                <a:gd name="T87" fmla="*/ 2147483646 h 92"/>
                <a:gd name="T88" fmla="*/ 2147483646 w 75"/>
                <a:gd name="T89" fmla="*/ 2147483646 h 92"/>
                <a:gd name="T90" fmla="*/ 2147483646 w 75"/>
                <a:gd name="T91" fmla="*/ 2147483646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" h="92">
                  <a:moveTo>
                    <a:pt x="0" y="9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1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6" y="14"/>
                  </a:lnTo>
                  <a:lnTo>
                    <a:pt x="69" y="19"/>
                  </a:lnTo>
                  <a:lnTo>
                    <a:pt x="70" y="23"/>
                  </a:lnTo>
                  <a:lnTo>
                    <a:pt x="74" y="33"/>
                  </a:lnTo>
                  <a:lnTo>
                    <a:pt x="75" y="45"/>
                  </a:lnTo>
                  <a:lnTo>
                    <a:pt x="74" y="55"/>
                  </a:lnTo>
                  <a:lnTo>
                    <a:pt x="72" y="63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2" y="82"/>
                  </a:lnTo>
                  <a:lnTo>
                    <a:pt x="58" y="85"/>
                  </a:lnTo>
                  <a:lnTo>
                    <a:pt x="53" y="87"/>
                  </a:lnTo>
                  <a:lnTo>
                    <a:pt x="47" y="90"/>
                  </a:lnTo>
                  <a:lnTo>
                    <a:pt x="40" y="91"/>
                  </a:lnTo>
                  <a:lnTo>
                    <a:pt x="33" y="92"/>
                  </a:lnTo>
                  <a:lnTo>
                    <a:pt x="0" y="92"/>
                  </a:lnTo>
                  <a:close/>
                  <a:moveTo>
                    <a:pt x="12" y="81"/>
                  </a:moveTo>
                  <a:lnTo>
                    <a:pt x="31" y="81"/>
                  </a:lnTo>
                  <a:lnTo>
                    <a:pt x="39" y="80"/>
                  </a:lnTo>
                  <a:lnTo>
                    <a:pt x="46" y="79"/>
                  </a:lnTo>
                  <a:lnTo>
                    <a:pt x="50" y="77"/>
                  </a:lnTo>
                  <a:lnTo>
                    <a:pt x="53" y="74"/>
                  </a:lnTo>
                  <a:lnTo>
                    <a:pt x="57" y="69"/>
                  </a:lnTo>
                  <a:lnTo>
                    <a:pt x="60" y="63"/>
                  </a:lnTo>
                  <a:lnTo>
                    <a:pt x="61" y="55"/>
                  </a:lnTo>
                  <a:lnTo>
                    <a:pt x="62" y="45"/>
                  </a:lnTo>
                  <a:lnTo>
                    <a:pt x="62" y="38"/>
                  </a:lnTo>
                  <a:lnTo>
                    <a:pt x="61" y="32"/>
                  </a:lnTo>
                  <a:lnTo>
                    <a:pt x="60" y="27"/>
                  </a:lnTo>
                  <a:lnTo>
                    <a:pt x="58" y="23"/>
                  </a:lnTo>
                  <a:lnTo>
                    <a:pt x="55" y="20"/>
                  </a:lnTo>
                  <a:lnTo>
                    <a:pt x="53" y="17"/>
                  </a:lnTo>
                  <a:lnTo>
                    <a:pt x="50" y="14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31" y="10"/>
                  </a:lnTo>
                  <a:lnTo>
                    <a:pt x="12" y="10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" name="Rectangle 56"/>
            <p:cNvSpPr>
              <a:spLocks noChangeArrowheads="1"/>
            </p:cNvSpPr>
            <p:nvPr/>
          </p:nvSpPr>
          <p:spPr bwMode="auto">
            <a:xfrm>
              <a:off x="3440459" y="2882669"/>
              <a:ext cx="5456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6" name="Freeform 57"/>
            <p:cNvSpPr>
              <a:spLocks noEditPoints="1"/>
            </p:cNvSpPr>
            <p:nvPr/>
          </p:nvSpPr>
          <p:spPr bwMode="auto">
            <a:xfrm>
              <a:off x="3451371" y="2882669"/>
              <a:ext cx="38190" cy="40925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2"/>
                  </a:lnTo>
                  <a:lnTo>
                    <a:pt x="70" y="92"/>
                  </a:lnTo>
                  <a:lnTo>
                    <a:pt x="59" y="64"/>
                  </a:lnTo>
                  <a:lnTo>
                    <a:pt x="22" y="64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2" y="18"/>
                  </a:lnTo>
                  <a:lnTo>
                    <a:pt x="40" y="9"/>
                  </a:lnTo>
                  <a:lnTo>
                    <a:pt x="38" y="19"/>
                  </a:lnTo>
                  <a:lnTo>
                    <a:pt x="35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7" name="Freeform 58"/>
            <p:cNvSpPr>
              <a:spLocks noEditPoints="1"/>
            </p:cNvSpPr>
            <p:nvPr/>
          </p:nvSpPr>
          <p:spPr bwMode="auto">
            <a:xfrm>
              <a:off x="3493652" y="2882669"/>
              <a:ext cx="34099" cy="40925"/>
            </a:xfrm>
            <a:custGeom>
              <a:avLst/>
              <a:gdLst>
                <a:gd name="T0" fmla="*/ 0 w 74"/>
                <a:gd name="T1" fmla="*/ 2147483646 h 92"/>
                <a:gd name="T2" fmla="*/ 0 w 74"/>
                <a:gd name="T3" fmla="*/ 0 h 92"/>
                <a:gd name="T4" fmla="*/ 2147483646 w 74"/>
                <a:gd name="T5" fmla="*/ 0 h 92"/>
                <a:gd name="T6" fmla="*/ 2147483646 w 74"/>
                <a:gd name="T7" fmla="*/ 2147483646 h 92"/>
                <a:gd name="T8" fmla="*/ 2147483646 w 74"/>
                <a:gd name="T9" fmla="*/ 2147483646 h 92"/>
                <a:gd name="T10" fmla="*/ 2147483646 w 74"/>
                <a:gd name="T11" fmla="*/ 2147483646 h 92"/>
                <a:gd name="T12" fmla="*/ 2147483646 w 74"/>
                <a:gd name="T13" fmla="*/ 2147483646 h 92"/>
                <a:gd name="T14" fmla="*/ 2147483646 w 74"/>
                <a:gd name="T15" fmla="*/ 2147483646 h 92"/>
                <a:gd name="T16" fmla="*/ 2147483646 w 74"/>
                <a:gd name="T17" fmla="*/ 2147483646 h 92"/>
                <a:gd name="T18" fmla="*/ 2147483646 w 74"/>
                <a:gd name="T19" fmla="*/ 2147483646 h 92"/>
                <a:gd name="T20" fmla="*/ 2147483646 w 74"/>
                <a:gd name="T21" fmla="*/ 2147483646 h 92"/>
                <a:gd name="T22" fmla="*/ 2147483646 w 74"/>
                <a:gd name="T23" fmla="*/ 2147483646 h 92"/>
                <a:gd name="T24" fmla="*/ 2147483646 w 74"/>
                <a:gd name="T25" fmla="*/ 2147483646 h 92"/>
                <a:gd name="T26" fmla="*/ 2147483646 w 74"/>
                <a:gd name="T27" fmla="*/ 2147483646 h 92"/>
                <a:gd name="T28" fmla="*/ 2147483646 w 74"/>
                <a:gd name="T29" fmla="*/ 2147483646 h 92"/>
                <a:gd name="T30" fmla="*/ 2147483646 w 74"/>
                <a:gd name="T31" fmla="*/ 2147483646 h 92"/>
                <a:gd name="T32" fmla="*/ 2147483646 w 74"/>
                <a:gd name="T33" fmla="*/ 2147483646 h 92"/>
                <a:gd name="T34" fmla="*/ 2147483646 w 74"/>
                <a:gd name="T35" fmla="*/ 2147483646 h 92"/>
                <a:gd name="T36" fmla="*/ 2147483646 w 74"/>
                <a:gd name="T37" fmla="*/ 2147483646 h 92"/>
                <a:gd name="T38" fmla="*/ 2147483646 w 74"/>
                <a:gd name="T39" fmla="*/ 2147483646 h 92"/>
                <a:gd name="T40" fmla="*/ 2147483646 w 74"/>
                <a:gd name="T41" fmla="*/ 2147483646 h 92"/>
                <a:gd name="T42" fmla="*/ 2147483646 w 74"/>
                <a:gd name="T43" fmla="*/ 2147483646 h 92"/>
                <a:gd name="T44" fmla="*/ 2147483646 w 74"/>
                <a:gd name="T45" fmla="*/ 2147483646 h 92"/>
                <a:gd name="T46" fmla="*/ 0 w 74"/>
                <a:gd name="T47" fmla="*/ 2147483646 h 92"/>
                <a:gd name="T48" fmla="*/ 2147483646 w 74"/>
                <a:gd name="T49" fmla="*/ 2147483646 h 92"/>
                <a:gd name="T50" fmla="*/ 2147483646 w 74"/>
                <a:gd name="T51" fmla="*/ 2147483646 h 92"/>
                <a:gd name="T52" fmla="*/ 2147483646 w 74"/>
                <a:gd name="T53" fmla="*/ 2147483646 h 92"/>
                <a:gd name="T54" fmla="*/ 2147483646 w 74"/>
                <a:gd name="T55" fmla="*/ 2147483646 h 92"/>
                <a:gd name="T56" fmla="*/ 2147483646 w 74"/>
                <a:gd name="T57" fmla="*/ 2147483646 h 92"/>
                <a:gd name="T58" fmla="*/ 2147483646 w 74"/>
                <a:gd name="T59" fmla="*/ 2147483646 h 92"/>
                <a:gd name="T60" fmla="*/ 2147483646 w 74"/>
                <a:gd name="T61" fmla="*/ 2147483646 h 92"/>
                <a:gd name="T62" fmla="*/ 2147483646 w 74"/>
                <a:gd name="T63" fmla="*/ 2147483646 h 92"/>
                <a:gd name="T64" fmla="*/ 2147483646 w 74"/>
                <a:gd name="T65" fmla="*/ 2147483646 h 92"/>
                <a:gd name="T66" fmla="*/ 2147483646 w 74"/>
                <a:gd name="T67" fmla="*/ 2147483646 h 92"/>
                <a:gd name="T68" fmla="*/ 2147483646 w 74"/>
                <a:gd name="T69" fmla="*/ 2147483646 h 92"/>
                <a:gd name="T70" fmla="*/ 2147483646 w 74"/>
                <a:gd name="T71" fmla="*/ 2147483646 h 92"/>
                <a:gd name="T72" fmla="*/ 2147483646 w 74"/>
                <a:gd name="T73" fmla="*/ 2147483646 h 92"/>
                <a:gd name="T74" fmla="*/ 2147483646 w 74"/>
                <a:gd name="T75" fmla="*/ 2147483646 h 92"/>
                <a:gd name="T76" fmla="*/ 2147483646 w 74"/>
                <a:gd name="T77" fmla="*/ 2147483646 h 92"/>
                <a:gd name="T78" fmla="*/ 2147483646 w 74"/>
                <a:gd name="T79" fmla="*/ 2147483646 h 92"/>
                <a:gd name="T80" fmla="*/ 2147483646 w 74"/>
                <a:gd name="T81" fmla="*/ 2147483646 h 92"/>
                <a:gd name="T82" fmla="*/ 2147483646 w 74"/>
                <a:gd name="T83" fmla="*/ 2147483646 h 92"/>
                <a:gd name="T84" fmla="*/ 2147483646 w 74"/>
                <a:gd name="T85" fmla="*/ 2147483646 h 92"/>
                <a:gd name="T86" fmla="*/ 2147483646 w 74"/>
                <a:gd name="T87" fmla="*/ 2147483646 h 92"/>
                <a:gd name="T88" fmla="*/ 2147483646 w 74"/>
                <a:gd name="T89" fmla="*/ 2147483646 h 92"/>
                <a:gd name="T90" fmla="*/ 2147483646 w 74"/>
                <a:gd name="T91" fmla="*/ 2147483646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4" h="92">
                  <a:moveTo>
                    <a:pt x="0" y="9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6" y="14"/>
                  </a:lnTo>
                  <a:lnTo>
                    <a:pt x="69" y="19"/>
                  </a:lnTo>
                  <a:lnTo>
                    <a:pt x="71" y="23"/>
                  </a:lnTo>
                  <a:lnTo>
                    <a:pt x="73" y="33"/>
                  </a:lnTo>
                  <a:lnTo>
                    <a:pt x="74" y="45"/>
                  </a:lnTo>
                  <a:lnTo>
                    <a:pt x="74" y="55"/>
                  </a:lnTo>
                  <a:lnTo>
                    <a:pt x="72" y="63"/>
                  </a:lnTo>
                  <a:lnTo>
                    <a:pt x="69" y="71"/>
                  </a:lnTo>
                  <a:lnTo>
                    <a:pt x="65" y="77"/>
                  </a:lnTo>
                  <a:lnTo>
                    <a:pt x="61" y="82"/>
                  </a:lnTo>
                  <a:lnTo>
                    <a:pt x="57" y="85"/>
                  </a:lnTo>
                  <a:lnTo>
                    <a:pt x="52" y="87"/>
                  </a:lnTo>
                  <a:lnTo>
                    <a:pt x="47" y="90"/>
                  </a:lnTo>
                  <a:lnTo>
                    <a:pt x="40" y="91"/>
                  </a:lnTo>
                  <a:lnTo>
                    <a:pt x="32" y="92"/>
                  </a:lnTo>
                  <a:lnTo>
                    <a:pt x="0" y="92"/>
                  </a:lnTo>
                  <a:close/>
                  <a:moveTo>
                    <a:pt x="12" y="81"/>
                  </a:moveTo>
                  <a:lnTo>
                    <a:pt x="31" y="81"/>
                  </a:lnTo>
                  <a:lnTo>
                    <a:pt x="38" y="80"/>
                  </a:lnTo>
                  <a:lnTo>
                    <a:pt x="45" y="79"/>
                  </a:lnTo>
                  <a:lnTo>
                    <a:pt x="49" y="7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59" y="63"/>
                  </a:lnTo>
                  <a:lnTo>
                    <a:pt x="61" y="55"/>
                  </a:lnTo>
                  <a:lnTo>
                    <a:pt x="61" y="45"/>
                  </a:lnTo>
                  <a:lnTo>
                    <a:pt x="61" y="38"/>
                  </a:lnTo>
                  <a:lnTo>
                    <a:pt x="60" y="32"/>
                  </a:lnTo>
                  <a:lnTo>
                    <a:pt x="59" y="27"/>
                  </a:lnTo>
                  <a:lnTo>
                    <a:pt x="57" y="23"/>
                  </a:lnTo>
                  <a:lnTo>
                    <a:pt x="55" y="20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6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12" y="10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" name="Freeform 59"/>
            <p:cNvSpPr>
              <a:spLocks/>
            </p:cNvSpPr>
            <p:nvPr/>
          </p:nvSpPr>
          <p:spPr bwMode="auto">
            <a:xfrm>
              <a:off x="3534571" y="2882669"/>
              <a:ext cx="31371" cy="40925"/>
            </a:xfrm>
            <a:custGeom>
              <a:avLst/>
              <a:gdLst>
                <a:gd name="T0" fmla="*/ 0 w 68"/>
                <a:gd name="T1" fmla="*/ 2147483646 h 92"/>
                <a:gd name="T2" fmla="*/ 0 w 68"/>
                <a:gd name="T3" fmla="*/ 0 h 92"/>
                <a:gd name="T4" fmla="*/ 2147483646 w 68"/>
                <a:gd name="T5" fmla="*/ 0 h 92"/>
                <a:gd name="T6" fmla="*/ 2147483646 w 68"/>
                <a:gd name="T7" fmla="*/ 2147483646 h 92"/>
                <a:gd name="T8" fmla="*/ 2147483646 w 68"/>
                <a:gd name="T9" fmla="*/ 2147483646 h 92"/>
                <a:gd name="T10" fmla="*/ 2147483646 w 68"/>
                <a:gd name="T11" fmla="*/ 2147483646 h 92"/>
                <a:gd name="T12" fmla="*/ 2147483646 w 68"/>
                <a:gd name="T13" fmla="*/ 2147483646 h 92"/>
                <a:gd name="T14" fmla="*/ 2147483646 w 68"/>
                <a:gd name="T15" fmla="*/ 2147483646 h 92"/>
                <a:gd name="T16" fmla="*/ 2147483646 w 68"/>
                <a:gd name="T17" fmla="*/ 2147483646 h 92"/>
                <a:gd name="T18" fmla="*/ 2147483646 w 68"/>
                <a:gd name="T19" fmla="*/ 2147483646 h 92"/>
                <a:gd name="T20" fmla="*/ 2147483646 w 68"/>
                <a:gd name="T21" fmla="*/ 2147483646 h 92"/>
                <a:gd name="T22" fmla="*/ 2147483646 w 68"/>
                <a:gd name="T23" fmla="*/ 2147483646 h 92"/>
                <a:gd name="T24" fmla="*/ 0 w 68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92">
                  <a:moveTo>
                    <a:pt x="0" y="92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13" y="10"/>
                  </a:lnTo>
                  <a:lnTo>
                    <a:pt x="13" y="39"/>
                  </a:lnTo>
                  <a:lnTo>
                    <a:pt x="62" y="39"/>
                  </a:lnTo>
                  <a:lnTo>
                    <a:pt x="62" y="49"/>
                  </a:lnTo>
                  <a:lnTo>
                    <a:pt x="13" y="49"/>
                  </a:lnTo>
                  <a:lnTo>
                    <a:pt x="13" y="81"/>
                  </a:lnTo>
                  <a:lnTo>
                    <a:pt x="68" y="81"/>
                  </a:lnTo>
                  <a:lnTo>
                    <a:pt x="6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9" name="Freeform 60"/>
            <p:cNvSpPr>
              <a:spLocks/>
            </p:cNvSpPr>
            <p:nvPr/>
          </p:nvSpPr>
          <p:spPr bwMode="auto">
            <a:xfrm>
              <a:off x="3572761" y="2882669"/>
              <a:ext cx="38190" cy="40925"/>
            </a:xfrm>
            <a:custGeom>
              <a:avLst/>
              <a:gdLst>
                <a:gd name="T0" fmla="*/ 0 w 86"/>
                <a:gd name="T1" fmla="*/ 2147483646 h 92"/>
                <a:gd name="T2" fmla="*/ 0 w 86"/>
                <a:gd name="T3" fmla="*/ 0 h 92"/>
                <a:gd name="T4" fmla="*/ 2147483646 w 86"/>
                <a:gd name="T5" fmla="*/ 0 h 92"/>
                <a:gd name="T6" fmla="*/ 2147483646 w 86"/>
                <a:gd name="T7" fmla="*/ 2147483646 h 92"/>
                <a:gd name="T8" fmla="*/ 2147483646 w 86"/>
                <a:gd name="T9" fmla="*/ 2147483646 h 92"/>
                <a:gd name="T10" fmla="*/ 2147483646 w 86"/>
                <a:gd name="T11" fmla="*/ 2147483646 h 92"/>
                <a:gd name="T12" fmla="*/ 2147483646 w 86"/>
                <a:gd name="T13" fmla="*/ 2147483646 h 92"/>
                <a:gd name="T14" fmla="*/ 2147483646 w 86"/>
                <a:gd name="T15" fmla="*/ 2147483646 h 92"/>
                <a:gd name="T16" fmla="*/ 2147483646 w 86"/>
                <a:gd name="T17" fmla="*/ 0 h 92"/>
                <a:gd name="T18" fmla="*/ 2147483646 w 86"/>
                <a:gd name="T19" fmla="*/ 0 h 92"/>
                <a:gd name="T20" fmla="*/ 2147483646 w 86"/>
                <a:gd name="T21" fmla="*/ 2147483646 h 92"/>
                <a:gd name="T22" fmla="*/ 2147483646 w 86"/>
                <a:gd name="T23" fmla="*/ 2147483646 h 92"/>
                <a:gd name="T24" fmla="*/ 2147483646 w 86"/>
                <a:gd name="T25" fmla="*/ 2147483646 h 92"/>
                <a:gd name="T26" fmla="*/ 2147483646 w 86"/>
                <a:gd name="T27" fmla="*/ 2147483646 h 92"/>
                <a:gd name="T28" fmla="*/ 2147483646 w 86"/>
                <a:gd name="T29" fmla="*/ 2147483646 h 92"/>
                <a:gd name="T30" fmla="*/ 2147483646 w 86"/>
                <a:gd name="T31" fmla="*/ 2147483646 h 92"/>
                <a:gd name="T32" fmla="*/ 2147483646 w 86"/>
                <a:gd name="T33" fmla="*/ 2147483646 h 92"/>
                <a:gd name="T34" fmla="*/ 0 w 86"/>
                <a:gd name="T35" fmla="*/ 2147483646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92">
                  <a:moveTo>
                    <a:pt x="0" y="9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9" y="64"/>
                  </a:lnTo>
                  <a:lnTo>
                    <a:pt x="41" y="73"/>
                  </a:lnTo>
                  <a:lnTo>
                    <a:pt x="44" y="78"/>
                  </a:lnTo>
                  <a:lnTo>
                    <a:pt x="46" y="72"/>
                  </a:lnTo>
                  <a:lnTo>
                    <a:pt x="49" y="63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92"/>
                  </a:lnTo>
                  <a:lnTo>
                    <a:pt x="75" y="92"/>
                  </a:lnTo>
                  <a:lnTo>
                    <a:pt x="75" y="14"/>
                  </a:lnTo>
                  <a:lnTo>
                    <a:pt x="49" y="92"/>
                  </a:lnTo>
                  <a:lnTo>
                    <a:pt x="37" y="92"/>
                  </a:lnTo>
                  <a:lnTo>
                    <a:pt x="11" y="13"/>
                  </a:lnTo>
                  <a:lnTo>
                    <a:pt x="1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Freeform 61"/>
            <p:cNvSpPr>
              <a:spLocks noEditPoints="1"/>
            </p:cNvSpPr>
            <p:nvPr/>
          </p:nvSpPr>
          <p:spPr bwMode="auto">
            <a:xfrm>
              <a:off x="3615044" y="2882669"/>
              <a:ext cx="38190" cy="40925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2"/>
                  </a:lnTo>
                  <a:lnTo>
                    <a:pt x="71" y="92"/>
                  </a:lnTo>
                  <a:lnTo>
                    <a:pt x="60" y="64"/>
                  </a:lnTo>
                  <a:lnTo>
                    <a:pt x="22" y="64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3" y="18"/>
                  </a:lnTo>
                  <a:lnTo>
                    <a:pt x="41" y="9"/>
                  </a:lnTo>
                  <a:lnTo>
                    <a:pt x="39" y="19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4627090" y="3301464"/>
              <a:ext cx="35463" cy="40925"/>
            </a:xfrm>
            <a:custGeom>
              <a:avLst/>
              <a:gdLst>
                <a:gd name="T0" fmla="*/ 0 w 79"/>
                <a:gd name="T1" fmla="*/ 2147483646 h 92"/>
                <a:gd name="T2" fmla="*/ 0 w 79"/>
                <a:gd name="T3" fmla="*/ 0 h 92"/>
                <a:gd name="T4" fmla="*/ 2147483646 w 79"/>
                <a:gd name="T5" fmla="*/ 0 h 92"/>
                <a:gd name="T6" fmla="*/ 2147483646 w 79"/>
                <a:gd name="T7" fmla="*/ 2147483646 h 92"/>
                <a:gd name="T8" fmla="*/ 2147483646 w 79"/>
                <a:gd name="T9" fmla="*/ 2147483646 h 92"/>
                <a:gd name="T10" fmla="*/ 2147483646 w 79"/>
                <a:gd name="T11" fmla="*/ 2147483646 h 92"/>
                <a:gd name="T12" fmla="*/ 2147483646 w 79"/>
                <a:gd name="T13" fmla="*/ 2147483646 h 92"/>
                <a:gd name="T14" fmla="*/ 2147483646 w 79"/>
                <a:gd name="T15" fmla="*/ 2147483646 h 92"/>
                <a:gd name="T16" fmla="*/ 2147483646 w 79"/>
                <a:gd name="T17" fmla="*/ 2147483646 h 92"/>
                <a:gd name="T18" fmla="*/ 2147483646 w 79"/>
                <a:gd name="T19" fmla="*/ 2147483646 h 92"/>
                <a:gd name="T20" fmla="*/ 2147483646 w 79"/>
                <a:gd name="T21" fmla="*/ 2147483646 h 92"/>
                <a:gd name="T22" fmla="*/ 2147483646 w 79"/>
                <a:gd name="T23" fmla="*/ 2147483646 h 92"/>
                <a:gd name="T24" fmla="*/ 2147483646 w 79"/>
                <a:gd name="T25" fmla="*/ 2147483646 h 92"/>
                <a:gd name="T26" fmla="*/ 2147483646 w 79"/>
                <a:gd name="T27" fmla="*/ 2147483646 h 92"/>
                <a:gd name="T28" fmla="*/ 2147483646 w 79"/>
                <a:gd name="T29" fmla="*/ 2147483646 h 92"/>
                <a:gd name="T30" fmla="*/ 2147483646 w 79"/>
                <a:gd name="T31" fmla="*/ 2147483646 h 92"/>
                <a:gd name="T32" fmla="*/ 2147483646 w 79"/>
                <a:gd name="T33" fmla="*/ 2147483646 h 92"/>
                <a:gd name="T34" fmla="*/ 2147483646 w 79"/>
                <a:gd name="T35" fmla="*/ 2147483646 h 92"/>
                <a:gd name="T36" fmla="*/ 2147483646 w 79"/>
                <a:gd name="T37" fmla="*/ 2147483646 h 92"/>
                <a:gd name="T38" fmla="*/ 2147483646 w 79"/>
                <a:gd name="T39" fmla="*/ 2147483646 h 92"/>
                <a:gd name="T40" fmla="*/ 2147483646 w 79"/>
                <a:gd name="T41" fmla="*/ 2147483646 h 92"/>
                <a:gd name="T42" fmla="*/ 2147483646 w 79"/>
                <a:gd name="T43" fmla="*/ 2147483646 h 92"/>
                <a:gd name="T44" fmla="*/ 2147483646 w 79"/>
                <a:gd name="T45" fmla="*/ 2147483646 h 92"/>
                <a:gd name="T46" fmla="*/ 2147483646 w 79"/>
                <a:gd name="T47" fmla="*/ 2147483646 h 92"/>
                <a:gd name="T48" fmla="*/ 2147483646 w 79"/>
                <a:gd name="T49" fmla="*/ 2147483646 h 92"/>
                <a:gd name="T50" fmla="*/ 2147483646 w 79"/>
                <a:gd name="T51" fmla="*/ 2147483646 h 92"/>
                <a:gd name="T52" fmla="*/ 2147483646 w 79"/>
                <a:gd name="T53" fmla="*/ 2147483646 h 92"/>
                <a:gd name="T54" fmla="*/ 2147483646 w 79"/>
                <a:gd name="T55" fmla="*/ 2147483646 h 92"/>
                <a:gd name="T56" fmla="*/ 2147483646 w 79"/>
                <a:gd name="T57" fmla="*/ 2147483646 h 92"/>
                <a:gd name="T58" fmla="*/ 2147483646 w 79"/>
                <a:gd name="T59" fmla="*/ 2147483646 h 92"/>
                <a:gd name="T60" fmla="*/ 2147483646 w 79"/>
                <a:gd name="T61" fmla="*/ 2147483646 h 92"/>
                <a:gd name="T62" fmla="*/ 2147483646 w 79"/>
                <a:gd name="T63" fmla="*/ 2147483646 h 92"/>
                <a:gd name="T64" fmla="*/ 2147483646 w 79"/>
                <a:gd name="T65" fmla="*/ 2147483646 h 92"/>
                <a:gd name="T66" fmla="*/ 2147483646 w 79"/>
                <a:gd name="T67" fmla="*/ 2147483646 h 92"/>
                <a:gd name="T68" fmla="*/ 2147483646 w 79"/>
                <a:gd name="T69" fmla="*/ 2147483646 h 92"/>
                <a:gd name="T70" fmla="*/ 2147483646 w 79"/>
                <a:gd name="T71" fmla="*/ 2147483646 h 92"/>
                <a:gd name="T72" fmla="*/ 0 w 79"/>
                <a:gd name="T73" fmla="*/ 2147483646 h 92"/>
                <a:gd name="T74" fmla="*/ 2147483646 w 79"/>
                <a:gd name="T75" fmla="*/ 2147483646 h 92"/>
                <a:gd name="T76" fmla="*/ 2147483646 w 79"/>
                <a:gd name="T77" fmla="*/ 2147483646 h 92"/>
                <a:gd name="T78" fmla="*/ 2147483646 w 79"/>
                <a:gd name="T79" fmla="*/ 2147483646 h 92"/>
                <a:gd name="T80" fmla="*/ 2147483646 w 79"/>
                <a:gd name="T81" fmla="*/ 2147483646 h 92"/>
                <a:gd name="T82" fmla="*/ 2147483646 w 79"/>
                <a:gd name="T83" fmla="*/ 2147483646 h 92"/>
                <a:gd name="T84" fmla="*/ 2147483646 w 79"/>
                <a:gd name="T85" fmla="*/ 2147483646 h 92"/>
                <a:gd name="T86" fmla="*/ 2147483646 w 79"/>
                <a:gd name="T87" fmla="*/ 2147483646 h 92"/>
                <a:gd name="T88" fmla="*/ 2147483646 w 79"/>
                <a:gd name="T89" fmla="*/ 2147483646 h 92"/>
                <a:gd name="T90" fmla="*/ 2147483646 w 79"/>
                <a:gd name="T91" fmla="*/ 2147483646 h 92"/>
                <a:gd name="T92" fmla="*/ 2147483646 w 79"/>
                <a:gd name="T93" fmla="*/ 2147483646 h 92"/>
                <a:gd name="T94" fmla="*/ 2147483646 w 79"/>
                <a:gd name="T95" fmla="*/ 2147483646 h 92"/>
                <a:gd name="T96" fmla="*/ 2147483646 w 79"/>
                <a:gd name="T97" fmla="*/ 2147483646 h 92"/>
                <a:gd name="T98" fmla="*/ 2147483646 w 79"/>
                <a:gd name="T99" fmla="*/ 2147483646 h 92"/>
                <a:gd name="T100" fmla="*/ 2147483646 w 79"/>
                <a:gd name="T101" fmla="*/ 2147483646 h 92"/>
                <a:gd name="T102" fmla="*/ 2147483646 w 79"/>
                <a:gd name="T103" fmla="*/ 2147483646 h 92"/>
                <a:gd name="T104" fmla="*/ 2147483646 w 79"/>
                <a:gd name="T105" fmla="*/ 2147483646 h 92"/>
                <a:gd name="T106" fmla="*/ 2147483646 w 79"/>
                <a:gd name="T107" fmla="*/ 2147483646 h 92"/>
                <a:gd name="T108" fmla="*/ 2147483646 w 79"/>
                <a:gd name="T109" fmla="*/ 214748364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2">
                  <a:moveTo>
                    <a:pt x="0" y="92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9" y="12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2" y="30"/>
                  </a:lnTo>
                  <a:lnTo>
                    <a:pt x="71" y="34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2" y="44"/>
                  </a:lnTo>
                  <a:lnTo>
                    <a:pt x="58" y="47"/>
                  </a:lnTo>
                  <a:lnTo>
                    <a:pt x="53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9" y="92"/>
                  </a:lnTo>
                  <a:lnTo>
                    <a:pt x="65" y="92"/>
                  </a:lnTo>
                  <a:lnTo>
                    <a:pt x="53" y="73"/>
                  </a:lnTo>
                  <a:lnTo>
                    <a:pt x="48" y="66"/>
                  </a:lnTo>
                  <a:lnTo>
                    <a:pt x="44" y="60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53"/>
                  </a:lnTo>
                  <a:lnTo>
                    <a:pt x="32" y="52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13" y="51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13" y="40"/>
                  </a:moveTo>
                  <a:lnTo>
                    <a:pt x="38" y="40"/>
                  </a:lnTo>
                  <a:lnTo>
                    <a:pt x="45" y="40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59" y="30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3" y="13"/>
                  </a:lnTo>
                  <a:lnTo>
                    <a:pt x="49" y="12"/>
                  </a:lnTo>
                  <a:lnTo>
                    <a:pt x="46" y="11"/>
                  </a:lnTo>
                  <a:lnTo>
                    <a:pt x="41" y="11"/>
                  </a:lnTo>
                  <a:lnTo>
                    <a:pt x="13" y="11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2" name="Rectangle 63"/>
            <p:cNvSpPr>
              <a:spLocks noChangeArrowheads="1"/>
            </p:cNvSpPr>
            <p:nvPr/>
          </p:nvSpPr>
          <p:spPr bwMode="auto">
            <a:xfrm>
              <a:off x="4669372" y="3301464"/>
              <a:ext cx="5456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4681648" y="3300100"/>
              <a:ext cx="39555" cy="43653"/>
            </a:xfrm>
            <a:custGeom>
              <a:avLst/>
              <a:gdLst>
                <a:gd name="T0" fmla="*/ 2147483646 w 86"/>
                <a:gd name="T1" fmla="*/ 2147483646 h 94"/>
                <a:gd name="T2" fmla="*/ 2147483646 w 86"/>
                <a:gd name="T3" fmla="*/ 2147483646 h 94"/>
                <a:gd name="T4" fmla="*/ 2147483646 w 86"/>
                <a:gd name="T5" fmla="*/ 2147483646 h 94"/>
                <a:gd name="T6" fmla="*/ 2147483646 w 86"/>
                <a:gd name="T7" fmla="*/ 0 h 94"/>
                <a:gd name="T8" fmla="*/ 2147483646 w 86"/>
                <a:gd name="T9" fmla="*/ 0 h 94"/>
                <a:gd name="T10" fmla="*/ 2147483646 w 86"/>
                <a:gd name="T11" fmla="*/ 2147483646 h 94"/>
                <a:gd name="T12" fmla="*/ 2147483646 w 86"/>
                <a:gd name="T13" fmla="*/ 2147483646 h 94"/>
                <a:gd name="T14" fmla="*/ 2147483646 w 86"/>
                <a:gd name="T15" fmla="*/ 2147483646 h 94"/>
                <a:gd name="T16" fmla="*/ 2147483646 w 86"/>
                <a:gd name="T17" fmla="*/ 2147483646 h 94"/>
                <a:gd name="T18" fmla="*/ 2147483646 w 86"/>
                <a:gd name="T19" fmla="*/ 2147483646 h 94"/>
                <a:gd name="T20" fmla="*/ 2147483646 w 86"/>
                <a:gd name="T21" fmla="*/ 2147483646 h 94"/>
                <a:gd name="T22" fmla="*/ 2147483646 w 86"/>
                <a:gd name="T23" fmla="*/ 2147483646 h 94"/>
                <a:gd name="T24" fmla="*/ 2147483646 w 86"/>
                <a:gd name="T25" fmla="*/ 2147483646 h 94"/>
                <a:gd name="T26" fmla="*/ 2147483646 w 86"/>
                <a:gd name="T27" fmla="*/ 2147483646 h 94"/>
                <a:gd name="T28" fmla="*/ 2147483646 w 86"/>
                <a:gd name="T29" fmla="*/ 2147483646 h 94"/>
                <a:gd name="T30" fmla="*/ 2147483646 w 86"/>
                <a:gd name="T31" fmla="*/ 2147483646 h 94"/>
                <a:gd name="T32" fmla="*/ 2147483646 w 86"/>
                <a:gd name="T33" fmla="*/ 2147483646 h 94"/>
                <a:gd name="T34" fmla="*/ 2147483646 w 86"/>
                <a:gd name="T35" fmla="*/ 2147483646 h 94"/>
                <a:gd name="T36" fmla="*/ 2147483646 w 86"/>
                <a:gd name="T37" fmla="*/ 2147483646 h 94"/>
                <a:gd name="T38" fmla="*/ 2147483646 w 86"/>
                <a:gd name="T39" fmla="*/ 2147483646 h 94"/>
                <a:gd name="T40" fmla="*/ 2147483646 w 86"/>
                <a:gd name="T41" fmla="*/ 2147483646 h 94"/>
                <a:gd name="T42" fmla="*/ 2147483646 w 86"/>
                <a:gd name="T43" fmla="*/ 2147483646 h 94"/>
                <a:gd name="T44" fmla="*/ 2147483646 w 86"/>
                <a:gd name="T45" fmla="*/ 2147483646 h 94"/>
                <a:gd name="T46" fmla="*/ 2147483646 w 86"/>
                <a:gd name="T47" fmla="*/ 2147483646 h 94"/>
                <a:gd name="T48" fmla="*/ 2147483646 w 86"/>
                <a:gd name="T49" fmla="*/ 2147483646 h 94"/>
                <a:gd name="T50" fmla="*/ 2147483646 w 86"/>
                <a:gd name="T51" fmla="*/ 2147483646 h 94"/>
                <a:gd name="T52" fmla="*/ 2147483646 w 86"/>
                <a:gd name="T53" fmla="*/ 2147483646 h 94"/>
                <a:gd name="T54" fmla="*/ 2147483646 w 86"/>
                <a:gd name="T55" fmla="*/ 2147483646 h 94"/>
                <a:gd name="T56" fmla="*/ 2147483646 w 86"/>
                <a:gd name="T57" fmla="*/ 2147483646 h 94"/>
                <a:gd name="T58" fmla="*/ 2147483646 w 86"/>
                <a:gd name="T59" fmla="*/ 2147483646 h 94"/>
                <a:gd name="T60" fmla="*/ 2147483646 w 86"/>
                <a:gd name="T61" fmla="*/ 2147483646 h 94"/>
                <a:gd name="T62" fmla="*/ 2147483646 w 86"/>
                <a:gd name="T63" fmla="*/ 2147483646 h 94"/>
                <a:gd name="T64" fmla="*/ 2147483646 w 86"/>
                <a:gd name="T65" fmla="*/ 2147483646 h 94"/>
                <a:gd name="T66" fmla="*/ 2147483646 w 86"/>
                <a:gd name="T67" fmla="*/ 2147483646 h 94"/>
                <a:gd name="T68" fmla="*/ 2147483646 w 86"/>
                <a:gd name="T69" fmla="*/ 2147483646 h 94"/>
                <a:gd name="T70" fmla="*/ 2147483646 w 86"/>
                <a:gd name="T71" fmla="*/ 2147483646 h 94"/>
                <a:gd name="T72" fmla="*/ 2147483646 w 86"/>
                <a:gd name="T73" fmla="*/ 2147483646 h 94"/>
                <a:gd name="T74" fmla="*/ 2147483646 w 86"/>
                <a:gd name="T75" fmla="*/ 2147483646 h 94"/>
                <a:gd name="T76" fmla="*/ 2147483646 w 86"/>
                <a:gd name="T77" fmla="*/ 2147483646 h 94"/>
                <a:gd name="T78" fmla="*/ 2147483646 w 86"/>
                <a:gd name="T79" fmla="*/ 2147483646 h 94"/>
                <a:gd name="T80" fmla="*/ 2147483646 w 86"/>
                <a:gd name="T81" fmla="*/ 2147483646 h 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4">
                  <a:moveTo>
                    <a:pt x="0" y="49"/>
                  </a:moveTo>
                  <a:lnTo>
                    <a:pt x="2" y="37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81" y="22"/>
                  </a:lnTo>
                  <a:lnTo>
                    <a:pt x="83" y="28"/>
                  </a:lnTo>
                  <a:lnTo>
                    <a:pt x="85" y="34"/>
                  </a:lnTo>
                  <a:lnTo>
                    <a:pt x="86" y="40"/>
                  </a:lnTo>
                  <a:lnTo>
                    <a:pt x="86" y="48"/>
                  </a:lnTo>
                  <a:lnTo>
                    <a:pt x="86" y="54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1" y="72"/>
                  </a:lnTo>
                  <a:lnTo>
                    <a:pt x="78" y="77"/>
                  </a:lnTo>
                  <a:lnTo>
                    <a:pt x="74" y="81"/>
                  </a:lnTo>
                  <a:lnTo>
                    <a:pt x="70" y="86"/>
                  </a:lnTo>
                  <a:lnTo>
                    <a:pt x="66" y="89"/>
                  </a:lnTo>
                  <a:lnTo>
                    <a:pt x="61" y="91"/>
                  </a:lnTo>
                  <a:lnTo>
                    <a:pt x="55" y="93"/>
                  </a:lnTo>
                  <a:lnTo>
                    <a:pt x="49" y="94"/>
                  </a:lnTo>
                  <a:lnTo>
                    <a:pt x="44" y="94"/>
                  </a:lnTo>
                  <a:lnTo>
                    <a:pt x="38" y="94"/>
                  </a:lnTo>
                  <a:lnTo>
                    <a:pt x="32" y="93"/>
                  </a:lnTo>
                  <a:lnTo>
                    <a:pt x="26" y="91"/>
                  </a:lnTo>
                  <a:lnTo>
                    <a:pt x="21" y="88"/>
                  </a:lnTo>
                  <a:lnTo>
                    <a:pt x="16" y="85"/>
                  </a:lnTo>
                  <a:lnTo>
                    <a:pt x="12" y="80"/>
                  </a:lnTo>
                  <a:lnTo>
                    <a:pt x="9" y="76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0"/>
                  </a:lnTo>
                  <a:lnTo>
                    <a:pt x="2" y="54"/>
                  </a:lnTo>
                  <a:lnTo>
                    <a:pt x="0" y="49"/>
                  </a:lnTo>
                  <a:close/>
                  <a:moveTo>
                    <a:pt x="13" y="49"/>
                  </a:moveTo>
                  <a:lnTo>
                    <a:pt x="14" y="56"/>
                  </a:lnTo>
                  <a:lnTo>
                    <a:pt x="15" y="63"/>
                  </a:lnTo>
                  <a:lnTo>
                    <a:pt x="18" y="69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2" y="81"/>
                  </a:lnTo>
                  <a:lnTo>
                    <a:pt x="38" y="84"/>
                  </a:lnTo>
                  <a:lnTo>
                    <a:pt x="44" y="84"/>
                  </a:lnTo>
                  <a:lnTo>
                    <a:pt x="50" y="84"/>
                  </a:lnTo>
                  <a:lnTo>
                    <a:pt x="55" y="81"/>
                  </a:lnTo>
                  <a:lnTo>
                    <a:pt x="62" y="78"/>
                  </a:lnTo>
                  <a:lnTo>
                    <a:pt x="66" y="74"/>
                  </a:lnTo>
                  <a:lnTo>
                    <a:pt x="70" y="69"/>
                  </a:lnTo>
                  <a:lnTo>
                    <a:pt x="72" y="62"/>
                  </a:lnTo>
                  <a:lnTo>
                    <a:pt x="74" y="55"/>
                  </a:lnTo>
                  <a:lnTo>
                    <a:pt x="74" y="46"/>
                  </a:lnTo>
                  <a:lnTo>
                    <a:pt x="74" y="41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1" y="27"/>
                  </a:lnTo>
                  <a:lnTo>
                    <a:pt x="69" y="23"/>
                  </a:lnTo>
                  <a:lnTo>
                    <a:pt x="66" y="20"/>
                  </a:lnTo>
                  <a:lnTo>
                    <a:pt x="64" y="17"/>
                  </a:lnTo>
                  <a:lnTo>
                    <a:pt x="60" y="15"/>
                  </a:lnTo>
                  <a:lnTo>
                    <a:pt x="56" y="13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9"/>
                  </a:lnTo>
                  <a:lnTo>
                    <a:pt x="38" y="10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4"/>
                  </a:lnTo>
                  <a:lnTo>
                    <a:pt x="15" y="31"/>
                  </a:lnTo>
                  <a:lnTo>
                    <a:pt x="14" y="3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Freeform 65"/>
            <p:cNvSpPr>
              <a:spLocks/>
            </p:cNvSpPr>
            <p:nvPr/>
          </p:nvSpPr>
          <p:spPr bwMode="auto">
            <a:xfrm>
              <a:off x="4743025" y="3300100"/>
              <a:ext cx="38190" cy="43653"/>
            </a:xfrm>
            <a:custGeom>
              <a:avLst/>
              <a:gdLst>
                <a:gd name="T0" fmla="*/ 2147483646 w 83"/>
                <a:gd name="T1" fmla="*/ 2147483646 h 94"/>
                <a:gd name="T2" fmla="*/ 2147483646 w 83"/>
                <a:gd name="T3" fmla="*/ 2147483646 h 94"/>
                <a:gd name="T4" fmla="*/ 2147483646 w 83"/>
                <a:gd name="T5" fmla="*/ 2147483646 h 94"/>
                <a:gd name="T6" fmla="*/ 2147483646 w 83"/>
                <a:gd name="T7" fmla="*/ 2147483646 h 94"/>
                <a:gd name="T8" fmla="*/ 2147483646 w 83"/>
                <a:gd name="T9" fmla="*/ 2147483646 h 94"/>
                <a:gd name="T10" fmla="*/ 2147483646 w 83"/>
                <a:gd name="T11" fmla="*/ 2147483646 h 94"/>
                <a:gd name="T12" fmla="*/ 2147483646 w 83"/>
                <a:gd name="T13" fmla="*/ 2147483646 h 94"/>
                <a:gd name="T14" fmla="*/ 2147483646 w 83"/>
                <a:gd name="T15" fmla="*/ 2147483646 h 94"/>
                <a:gd name="T16" fmla="*/ 2147483646 w 83"/>
                <a:gd name="T17" fmla="*/ 2147483646 h 94"/>
                <a:gd name="T18" fmla="*/ 0 w 83"/>
                <a:gd name="T19" fmla="*/ 2147483646 h 94"/>
                <a:gd name="T20" fmla="*/ 2147483646 w 83"/>
                <a:gd name="T21" fmla="*/ 2147483646 h 94"/>
                <a:gd name="T22" fmla="*/ 2147483646 w 83"/>
                <a:gd name="T23" fmla="*/ 2147483646 h 94"/>
                <a:gd name="T24" fmla="*/ 2147483646 w 83"/>
                <a:gd name="T25" fmla="*/ 2147483646 h 94"/>
                <a:gd name="T26" fmla="*/ 2147483646 w 83"/>
                <a:gd name="T27" fmla="*/ 2147483646 h 94"/>
                <a:gd name="T28" fmla="*/ 2147483646 w 83"/>
                <a:gd name="T29" fmla="*/ 2147483646 h 94"/>
                <a:gd name="T30" fmla="*/ 2147483646 w 83"/>
                <a:gd name="T31" fmla="*/ 0 h 94"/>
                <a:gd name="T32" fmla="*/ 2147483646 w 83"/>
                <a:gd name="T33" fmla="*/ 2147483646 h 94"/>
                <a:gd name="T34" fmla="*/ 2147483646 w 83"/>
                <a:gd name="T35" fmla="*/ 2147483646 h 94"/>
                <a:gd name="T36" fmla="*/ 2147483646 w 83"/>
                <a:gd name="T37" fmla="*/ 2147483646 h 94"/>
                <a:gd name="T38" fmla="*/ 2147483646 w 83"/>
                <a:gd name="T39" fmla="*/ 2147483646 h 94"/>
                <a:gd name="T40" fmla="*/ 2147483646 w 83"/>
                <a:gd name="T41" fmla="*/ 2147483646 h 94"/>
                <a:gd name="T42" fmla="*/ 2147483646 w 83"/>
                <a:gd name="T43" fmla="*/ 2147483646 h 94"/>
                <a:gd name="T44" fmla="*/ 2147483646 w 83"/>
                <a:gd name="T45" fmla="*/ 2147483646 h 94"/>
                <a:gd name="T46" fmla="*/ 2147483646 w 83"/>
                <a:gd name="T47" fmla="*/ 2147483646 h 94"/>
                <a:gd name="T48" fmla="*/ 2147483646 w 83"/>
                <a:gd name="T49" fmla="*/ 2147483646 h 94"/>
                <a:gd name="T50" fmla="*/ 2147483646 w 83"/>
                <a:gd name="T51" fmla="*/ 2147483646 h 94"/>
                <a:gd name="T52" fmla="*/ 2147483646 w 83"/>
                <a:gd name="T53" fmla="*/ 2147483646 h 94"/>
                <a:gd name="T54" fmla="*/ 2147483646 w 83"/>
                <a:gd name="T55" fmla="*/ 2147483646 h 94"/>
                <a:gd name="T56" fmla="*/ 2147483646 w 83"/>
                <a:gd name="T57" fmla="*/ 2147483646 h 94"/>
                <a:gd name="T58" fmla="*/ 2147483646 w 83"/>
                <a:gd name="T59" fmla="*/ 2147483646 h 94"/>
                <a:gd name="T60" fmla="*/ 2147483646 w 83"/>
                <a:gd name="T61" fmla="*/ 2147483646 h 94"/>
                <a:gd name="T62" fmla="*/ 2147483646 w 83"/>
                <a:gd name="T63" fmla="*/ 2147483646 h 94"/>
                <a:gd name="T64" fmla="*/ 2147483646 w 83"/>
                <a:gd name="T65" fmla="*/ 2147483646 h 94"/>
                <a:gd name="T66" fmla="*/ 2147483646 w 83"/>
                <a:gd name="T67" fmla="*/ 2147483646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" h="94">
                  <a:moveTo>
                    <a:pt x="45" y="57"/>
                  </a:moveTo>
                  <a:lnTo>
                    <a:pt x="45" y="46"/>
                  </a:lnTo>
                  <a:lnTo>
                    <a:pt x="83" y="46"/>
                  </a:lnTo>
                  <a:lnTo>
                    <a:pt x="83" y="80"/>
                  </a:lnTo>
                  <a:lnTo>
                    <a:pt x="74" y="87"/>
                  </a:lnTo>
                  <a:lnTo>
                    <a:pt x="64" y="91"/>
                  </a:lnTo>
                  <a:lnTo>
                    <a:pt x="55" y="93"/>
                  </a:lnTo>
                  <a:lnTo>
                    <a:pt x="46" y="94"/>
                  </a:lnTo>
                  <a:lnTo>
                    <a:pt x="39" y="94"/>
                  </a:lnTo>
                  <a:lnTo>
                    <a:pt x="33" y="93"/>
                  </a:lnTo>
                  <a:lnTo>
                    <a:pt x="27" y="91"/>
                  </a:lnTo>
                  <a:lnTo>
                    <a:pt x="22" y="89"/>
                  </a:lnTo>
                  <a:lnTo>
                    <a:pt x="17" y="86"/>
                  </a:lnTo>
                  <a:lnTo>
                    <a:pt x="11" y="81"/>
                  </a:lnTo>
                  <a:lnTo>
                    <a:pt x="8" y="77"/>
                  </a:lnTo>
                  <a:lnTo>
                    <a:pt x="5" y="72"/>
                  </a:lnTo>
                  <a:lnTo>
                    <a:pt x="3" y="67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3" y="28"/>
                  </a:lnTo>
                  <a:lnTo>
                    <a:pt x="5" y="22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5" y="12"/>
                  </a:lnTo>
                  <a:lnTo>
                    <a:pt x="78" y="18"/>
                  </a:lnTo>
                  <a:lnTo>
                    <a:pt x="81" y="26"/>
                  </a:lnTo>
                  <a:lnTo>
                    <a:pt x="70" y="30"/>
                  </a:lnTo>
                  <a:lnTo>
                    <a:pt x="68" y="23"/>
                  </a:lnTo>
                  <a:lnTo>
                    <a:pt x="65" y="19"/>
                  </a:lnTo>
                  <a:lnTo>
                    <a:pt x="62" y="15"/>
                  </a:lnTo>
                  <a:lnTo>
                    <a:pt x="57" y="13"/>
                  </a:lnTo>
                  <a:lnTo>
                    <a:pt x="51" y="10"/>
                  </a:lnTo>
                  <a:lnTo>
                    <a:pt x="45" y="9"/>
                  </a:lnTo>
                  <a:lnTo>
                    <a:pt x="37" y="10"/>
                  </a:lnTo>
                  <a:lnTo>
                    <a:pt x="30" y="13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8" y="23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1" y="46"/>
                  </a:lnTo>
                  <a:lnTo>
                    <a:pt x="12" y="53"/>
                  </a:lnTo>
                  <a:lnTo>
                    <a:pt x="12" y="58"/>
                  </a:lnTo>
                  <a:lnTo>
                    <a:pt x="15" y="62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1" y="74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6" y="82"/>
                  </a:lnTo>
                  <a:lnTo>
                    <a:pt x="45" y="84"/>
                  </a:lnTo>
                  <a:lnTo>
                    <a:pt x="52" y="82"/>
                  </a:lnTo>
                  <a:lnTo>
                    <a:pt x="60" y="80"/>
                  </a:lnTo>
                  <a:lnTo>
                    <a:pt x="66" y="77"/>
                  </a:lnTo>
                  <a:lnTo>
                    <a:pt x="70" y="74"/>
                  </a:lnTo>
                  <a:lnTo>
                    <a:pt x="70" y="57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4788036" y="3301464"/>
              <a:ext cx="34099" cy="40925"/>
            </a:xfrm>
            <a:custGeom>
              <a:avLst/>
              <a:gdLst>
                <a:gd name="T0" fmla="*/ 0 w 75"/>
                <a:gd name="T1" fmla="*/ 2147483646 h 92"/>
                <a:gd name="T2" fmla="*/ 0 w 75"/>
                <a:gd name="T3" fmla="*/ 0 h 92"/>
                <a:gd name="T4" fmla="*/ 2147483646 w 75"/>
                <a:gd name="T5" fmla="*/ 0 h 92"/>
                <a:gd name="T6" fmla="*/ 2147483646 w 75"/>
                <a:gd name="T7" fmla="*/ 2147483646 h 92"/>
                <a:gd name="T8" fmla="*/ 2147483646 w 75"/>
                <a:gd name="T9" fmla="*/ 2147483646 h 92"/>
                <a:gd name="T10" fmla="*/ 2147483646 w 75"/>
                <a:gd name="T11" fmla="*/ 2147483646 h 92"/>
                <a:gd name="T12" fmla="*/ 2147483646 w 75"/>
                <a:gd name="T13" fmla="*/ 2147483646 h 92"/>
                <a:gd name="T14" fmla="*/ 2147483646 w 75"/>
                <a:gd name="T15" fmla="*/ 2147483646 h 92"/>
                <a:gd name="T16" fmla="*/ 2147483646 w 75"/>
                <a:gd name="T17" fmla="*/ 2147483646 h 92"/>
                <a:gd name="T18" fmla="*/ 2147483646 w 75"/>
                <a:gd name="T19" fmla="*/ 2147483646 h 92"/>
                <a:gd name="T20" fmla="*/ 2147483646 w 75"/>
                <a:gd name="T21" fmla="*/ 2147483646 h 92"/>
                <a:gd name="T22" fmla="*/ 2147483646 w 75"/>
                <a:gd name="T23" fmla="*/ 2147483646 h 92"/>
                <a:gd name="T24" fmla="*/ 2147483646 w 75"/>
                <a:gd name="T25" fmla="*/ 2147483646 h 92"/>
                <a:gd name="T26" fmla="*/ 2147483646 w 75"/>
                <a:gd name="T27" fmla="*/ 2147483646 h 92"/>
                <a:gd name="T28" fmla="*/ 2147483646 w 75"/>
                <a:gd name="T29" fmla="*/ 2147483646 h 92"/>
                <a:gd name="T30" fmla="*/ 2147483646 w 75"/>
                <a:gd name="T31" fmla="*/ 2147483646 h 92"/>
                <a:gd name="T32" fmla="*/ 2147483646 w 75"/>
                <a:gd name="T33" fmla="*/ 2147483646 h 92"/>
                <a:gd name="T34" fmla="*/ 2147483646 w 75"/>
                <a:gd name="T35" fmla="*/ 2147483646 h 92"/>
                <a:gd name="T36" fmla="*/ 2147483646 w 75"/>
                <a:gd name="T37" fmla="*/ 2147483646 h 92"/>
                <a:gd name="T38" fmla="*/ 2147483646 w 75"/>
                <a:gd name="T39" fmla="*/ 2147483646 h 92"/>
                <a:gd name="T40" fmla="*/ 2147483646 w 75"/>
                <a:gd name="T41" fmla="*/ 2147483646 h 92"/>
                <a:gd name="T42" fmla="*/ 2147483646 w 75"/>
                <a:gd name="T43" fmla="*/ 2147483646 h 92"/>
                <a:gd name="T44" fmla="*/ 2147483646 w 75"/>
                <a:gd name="T45" fmla="*/ 2147483646 h 92"/>
                <a:gd name="T46" fmla="*/ 0 w 75"/>
                <a:gd name="T47" fmla="*/ 2147483646 h 92"/>
                <a:gd name="T48" fmla="*/ 2147483646 w 75"/>
                <a:gd name="T49" fmla="*/ 2147483646 h 92"/>
                <a:gd name="T50" fmla="*/ 2147483646 w 75"/>
                <a:gd name="T51" fmla="*/ 2147483646 h 92"/>
                <a:gd name="T52" fmla="*/ 2147483646 w 75"/>
                <a:gd name="T53" fmla="*/ 2147483646 h 92"/>
                <a:gd name="T54" fmla="*/ 2147483646 w 75"/>
                <a:gd name="T55" fmla="*/ 2147483646 h 92"/>
                <a:gd name="T56" fmla="*/ 2147483646 w 75"/>
                <a:gd name="T57" fmla="*/ 2147483646 h 92"/>
                <a:gd name="T58" fmla="*/ 2147483646 w 75"/>
                <a:gd name="T59" fmla="*/ 2147483646 h 92"/>
                <a:gd name="T60" fmla="*/ 2147483646 w 75"/>
                <a:gd name="T61" fmla="*/ 2147483646 h 92"/>
                <a:gd name="T62" fmla="*/ 2147483646 w 75"/>
                <a:gd name="T63" fmla="*/ 2147483646 h 92"/>
                <a:gd name="T64" fmla="*/ 2147483646 w 75"/>
                <a:gd name="T65" fmla="*/ 2147483646 h 92"/>
                <a:gd name="T66" fmla="*/ 2147483646 w 75"/>
                <a:gd name="T67" fmla="*/ 2147483646 h 92"/>
                <a:gd name="T68" fmla="*/ 2147483646 w 75"/>
                <a:gd name="T69" fmla="*/ 2147483646 h 92"/>
                <a:gd name="T70" fmla="*/ 2147483646 w 75"/>
                <a:gd name="T71" fmla="*/ 2147483646 h 92"/>
                <a:gd name="T72" fmla="*/ 2147483646 w 75"/>
                <a:gd name="T73" fmla="*/ 2147483646 h 92"/>
                <a:gd name="T74" fmla="*/ 2147483646 w 75"/>
                <a:gd name="T75" fmla="*/ 2147483646 h 92"/>
                <a:gd name="T76" fmla="*/ 2147483646 w 75"/>
                <a:gd name="T77" fmla="*/ 2147483646 h 92"/>
                <a:gd name="T78" fmla="*/ 2147483646 w 75"/>
                <a:gd name="T79" fmla="*/ 2147483646 h 92"/>
                <a:gd name="T80" fmla="*/ 2147483646 w 75"/>
                <a:gd name="T81" fmla="*/ 2147483646 h 92"/>
                <a:gd name="T82" fmla="*/ 2147483646 w 75"/>
                <a:gd name="T83" fmla="*/ 2147483646 h 92"/>
                <a:gd name="T84" fmla="*/ 2147483646 w 75"/>
                <a:gd name="T85" fmla="*/ 2147483646 h 92"/>
                <a:gd name="T86" fmla="*/ 2147483646 w 75"/>
                <a:gd name="T87" fmla="*/ 2147483646 h 92"/>
                <a:gd name="T88" fmla="*/ 2147483646 w 75"/>
                <a:gd name="T89" fmla="*/ 2147483646 h 92"/>
                <a:gd name="T90" fmla="*/ 2147483646 w 75"/>
                <a:gd name="T91" fmla="*/ 2147483646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" h="92">
                  <a:moveTo>
                    <a:pt x="0" y="92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48" y="1"/>
                  </a:lnTo>
                  <a:lnTo>
                    <a:pt x="54" y="4"/>
                  </a:lnTo>
                  <a:lnTo>
                    <a:pt x="61" y="8"/>
                  </a:lnTo>
                  <a:lnTo>
                    <a:pt x="64" y="12"/>
                  </a:lnTo>
                  <a:lnTo>
                    <a:pt x="67" y="15"/>
                  </a:lnTo>
                  <a:lnTo>
                    <a:pt x="70" y="19"/>
                  </a:lnTo>
                  <a:lnTo>
                    <a:pt x="72" y="23"/>
                  </a:lnTo>
                  <a:lnTo>
                    <a:pt x="74" y="34"/>
                  </a:lnTo>
                  <a:lnTo>
                    <a:pt x="75" y="45"/>
                  </a:lnTo>
                  <a:lnTo>
                    <a:pt x="74" y="55"/>
                  </a:lnTo>
                  <a:lnTo>
                    <a:pt x="73" y="63"/>
                  </a:lnTo>
                  <a:lnTo>
                    <a:pt x="70" y="71"/>
                  </a:lnTo>
                  <a:lnTo>
                    <a:pt x="67" y="77"/>
                  </a:lnTo>
                  <a:lnTo>
                    <a:pt x="63" y="81"/>
                  </a:lnTo>
                  <a:lnTo>
                    <a:pt x="58" y="86"/>
                  </a:lnTo>
                  <a:lnTo>
                    <a:pt x="53" y="88"/>
                  </a:lnTo>
                  <a:lnTo>
                    <a:pt x="48" y="90"/>
                  </a:lnTo>
                  <a:lnTo>
                    <a:pt x="41" y="91"/>
                  </a:lnTo>
                  <a:lnTo>
                    <a:pt x="34" y="92"/>
                  </a:lnTo>
                  <a:lnTo>
                    <a:pt x="0" y="92"/>
                  </a:lnTo>
                  <a:close/>
                  <a:moveTo>
                    <a:pt x="13" y="80"/>
                  </a:moveTo>
                  <a:lnTo>
                    <a:pt x="32" y="80"/>
                  </a:lnTo>
                  <a:lnTo>
                    <a:pt x="40" y="80"/>
                  </a:lnTo>
                  <a:lnTo>
                    <a:pt x="46" y="79"/>
                  </a:lnTo>
                  <a:lnTo>
                    <a:pt x="50" y="77"/>
                  </a:lnTo>
                  <a:lnTo>
                    <a:pt x="54" y="74"/>
                  </a:lnTo>
                  <a:lnTo>
                    <a:pt x="57" y="70"/>
                  </a:lnTo>
                  <a:lnTo>
                    <a:pt x="61" y="62"/>
                  </a:lnTo>
                  <a:lnTo>
                    <a:pt x="63" y="55"/>
                  </a:lnTo>
                  <a:lnTo>
                    <a:pt x="63" y="45"/>
                  </a:lnTo>
                  <a:lnTo>
                    <a:pt x="63" y="38"/>
                  </a:lnTo>
                  <a:lnTo>
                    <a:pt x="62" y="33"/>
                  </a:lnTo>
                  <a:lnTo>
                    <a:pt x="61" y="27"/>
                  </a:lnTo>
                  <a:lnTo>
                    <a:pt x="58" y="23"/>
                  </a:lnTo>
                  <a:lnTo>
                    <a:pt x="55" y="20"/>
                  </a:lnTo>
                  <a:lnTo>
                    <a:pt x="53" y="17"/>
                  </a:lnTo>
                  <a:lnTo>
                    <a:pt x="50" y="15"/>
                  </a:lnTo>
                  <a:lnTo>
                    <a:pt x="47" y="13"/>
                  </a:lnTo>
                  <a:lnTo>
                    <a:pt x="41" y="12"/>
                  </a:lnTo>
                  <a:lnTo>
                    <a:pt x="32" y="11"/>
                  </a:lnTo>
                  <a:lnTo>
                    <a:pt x="13" y="11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6" name="Freeform 67"/>
            <p:cNvSpPr>
              <a:spLocks/>
            </p:cNvSpPr>
            <p:nvPr/>
          </p:nvSpPr>
          <p:spPr bwMode="auto">
            <a:xfrm>
              <a:off x="4830318" y="3301464"/>
              <a:ext cx="30007" cy="40925"/>
            </a:xfrm>
            <a:custGeom>
              <a:avLst/>
              <a:gdLst>
                <a:gd name="T0" fmla="*/ 0 w 66"/>
                <a:gd name="T1" fmla="*/ 2147483646 h 92"/>
                <a:gd name="T2" fmla="*/ 0 w 66"/>
                <a:gd name="T3" fmla="*/ 0 h 92"/>
                <a:gd name="T4" fmla="*/ 2147483646 w 66"/>
                <a:gd name="T5" fmla="*/ 0 h 92"/>
                <a:gd name="T6" fmla="*/ 2147483646 w 66"/>
                <a:gd name="T7" fmla="*/ 2147483646 h 92"/>
                <a:gd name="T8" fmla="*/ 2147483646 w 66"/>
                <a:gd name="T9" fmla="*/ 2147483646 h 92"/>
                <a:gd name="T10" fmla="*/ 2147483646 w 66"/>
                <a:gd name="T11" fmla="*/ 2147483646 h 92"/>
                <a:gd name="T12" fmla="*/ 2147483646 w 66"/>
                <a:gd name="T13" fmla="*/ 2147483646 h 92"/>
                <a:gd name="T14" fmla="*/ 2147483646 w 66"/>
                <a:gd name="T15" fmla="*/ 2147483646 h 92"/>
                <a:gd name="T16" fmla="*/ 2147483646 w 66"/>
                <a:gd name="T17" fmla="*/ 2147483646 h 92"/>
                <a:gd name="T18" fmla="*/ 2147483646 w 66"/>
                <a:gd name="T19" fmla="*/ 2147483646 h 92"/>
                <a:gd name="T20" fmla="*/ 2147483646 w 66"/>
                <a:gd name="T21" fmla="*/ 2147483646 h 92"/>
                <a:gd name="T22" fmla="*/ 2147483646 w 66"/>
                <a:gd name="T23" fmla="*/ 2147483646 h 92"/>
                <a:gd name="T24" fmla="*/ 0 w 66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92">
                  <a:moveTo>
                    <a:pt x="0" y="92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1"/>
                  </a:lnTo>
                  <a:lnTo>
                    <a:pt x="11" y="11"/>
                  </a:lnTo>
                  <a:lnTo>
                    <a:pt x="11" y="39"/>
                  </a:lnTo>
                  <a:lnTo>
                    <a:pt x="61" y="39"/>
                  </a:lnTo>
                  <a:lnTo>
                    <a:pt x="61" y="50"/>
                  </a:lnTo>
                  <a:lnTo>
                    <a:pt x="11" y="50"/>
                  </a:lnTo>
                  <a:lnTo>
                    <a:pt x="11" y="80"/>
                  </a:lnTo>
                  <a:lnTo>
                    <a:pt x="66" y="80"/>
                  </a:lnTo>
                  <a:lnTo>
                    <a:pt x="66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7" name="Rectangle 68"/>
            <p:cNvSpPr>
              <a:spLocks noChangeArrowheads="1"/>
            </p:cNvSpPr>
            <p:nvPr/>
          </p:nvSpPr>
          <p:spPr bwMode="auto">
            <a:xfrm>
              <a:off x="4868508" y="3336932"/>
              <a:ext cx="5456" cy="5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8" name="Freeform 69"/>
            <p:cNvSpPr>
              <a:spLocks noEditPoints="1"/>
            </p:cNvSpPr>
            <p:nvPr/>
          </p:nvSpPr>
          <p:spPr bwMode="auto">
            <a:xfrm>
              <a:off x="4627090" y="3365580"/>
              <a:ext cx="34099" cy="42289"/>
            </a:xfrm>
            <a:custGeom>
              <a:avLst/>
              <a:gdLst>
                <a:gd name="T0" fmla="*/ 0 w 75"/>
                <a:gd name="T1" fmla="*/ 2147483646 h 92"/>
                <a:gd name="T2" fmla="*/ 0 w 75"/>
                <a:gd name="T3" fmla="*/ 0 h 92"/>
                <a:gd name="T4" fmla="*/ 2147483646 w 75"/>
                <a:gd name="T5" fmla="*/ 0 h 92"/>
                <a:gd name="T6" fmla="*/ 2147483646 w 75"/>
                <a:gd name="T7" fmla="*/ 0 h 92"/>
                <a:gd name="T8" fmla="*/ 2147483646 w 75"/>
                <a:gd name="T9" fmla="*/ 2147483646 h 92"/>
                <a:gd name="T10" fmla="*/ 2147483646 w 75"/>
                <a:gd name="T11" fmla="*/ 2147483646 h 92"/>
                <a:gd name="T12" fmla="*/ 2147483646 w 75"/>
                <a:gd name="T13" fmla="*/ 2147483646 h 92"/>
                <a:gd name="T14" fmla="*/ 2147483646 w 75"/>
                <a:gd name="T15" fmla="*/ 2147483646 h 92"/>
                <a:gd name="T16" fmla="*/ 2147483646 w 75"/>
                <a:gd name="T17" fmla="*/ 2147483646 h 92"/>
                <a:gd name="T18" fmla="*/ 2147483646 w 75"/>
                <a:gd name="T19" fmla="*/ 2147483646 h 92"/>
                <a:gd name="T20" fmla="*/ 2147483646 w 75"/>
                <a:gd name="T21" fmla="*/ 2147483646 h 92"/>
                <a:gd name="T22" fmla="*/ 2147483646 w 75"/>
                <a:gd name="T23" fmla="*/ 2147483646 h 92"/>
                <a:gd name="T24" fmla="*/ 2147483646 w 75"/>
                <a:gd name="T25" fmla="*/ 2147483646 h 92"/>
                <a:gd name="T26" fmla="*/ 2147483646 w 75"/>
                <a:gd name="T27" fmla="*/ 2147483646 h 92"/>
                <a:gd name="T28" fmla="*/ 2147483646 w 75"/>
                <a:gd name="T29" fmla="*/ 2147483646 h 92"/>
                <a:gd name="T30" fmla="*/ 2147483646 w 75"/>
                <a:gd name="T31" fmla="*/ 2147483646 h 92"/>
                <a:gd name="T32" fmla="*/ 2147483646 w 75"/>
                <a:gd name="T33" fmla="*/ 2147483646 h 92"/>
                <a:gd name="T34" fmla="*/ 2147483646 w 75"/>
                <a:gd name="T35" fmla="*/ 2147483646 h 92"/>
                <a:gd name="T36" fmla="*/ 2147483646 w 75"/>
                <a:gd name="T37" fmla="*/ 2147483646 h 92"/>
                <a:gd name="T38" fmla="*/ 2147483646 w 75"/>
                <a:gd name="T39" fmla="*/ 2147483646 h 92"/>
                <a:gd name="T40" fmla="*/ 2147483646 w 75"/>
                <a:gd name="T41" fmla="*/ 2147483646 h 92"/>
                <a:gd name="T42" fmla="*/ 2147483646 w 75"/>
                <a:gd name="T43" fmla="*/ 2147483646 h 92"/>
                <a:gd name="T44" fmla="*/ 2147483646 w 75"/>
                <a:gd name="T45" fmla="*/ 2147483646 h 92"/>
                <a:gd name="T46" fmla="*/ 0 w 75"/>
                <a:gd name="T47" fmla="*/ 2147483646 h 92"/>
                <a:gd name="T48" fmla="*/ 2147483646 w 75"/>
                <a:gd name="T49" fmla="*/ 2147483646 h 92"/>
                <a:gd name="T50" fmla="*/ 2147483646 w 75"/>
                <a:gd name="T51" fmla="*/ 2147483646 h 92"/>
                <a:gd name="T52" fmla="*/ 2147483646 w 75"/>
                <a:gd name="T53" fmla="*/ 2147483646 h 92"/>
                <a:gd name="T54" fmla="*/ 2147483646 w 75"/>
                <a:gd name="T55" fmla="*/ 2147483646 h 92"/>
                <a:gd name="T56" fmla="*/ 2147483646 w 75"/>
                <a:gd name="T57" fmla="*/ 2147483646 h 92"/>
                <a:gd name="T58" fmla="*/ 2147483646 w 75"/>
                <a:gd name="T59" fmla="*/ 2147483646 h 92"/>
                <a:gd name="T60" fmla="*/ 2147483646 w 75"/>
                <a:gd name="T61" fmla="*/ 2147483646 h 92"/>
                <a:gd name="T62" fmla="*/ 2147483646 w 75"/>
                <a:gd name="T63" fmla="*/ 2147483646 h 92"/>
                <a:gd name="T64" fmla="*/ 2147483646 w 75"/>
                <a:gd name="T65" fmla="*/ 2147483646 h 92"/>
                <a:gd name="T66" fmla="*/ 2147483646 w 75"/>
                <a:gd name="T67" fmla="*/ 2147483646 h 92"/>
                <a:gd name="T68" fmla="*/ 2147483646 w 75"/>
                <a:gd name="T69" fmla="*/ 2147483646 h 92"/>
                <a:gd name="T70" fmla="*/ 2147483646 w 75"/>
                <a:gd name="T71" fmla="*/ 2147483646 h 92"/>
                <a:gd name="T72" fmla="*/ 2147483646 w 75"/>
                <a:gd name="T73" fmla="*/ 2147483646 h 92"/>
                <a:gd name="T74" fmla="*/ 2147483646 w 75"/>
                <a:gd name="T75" fmla="*/ 2147483646 h 92"/>
                <a:gd name="T76" fmla="*/ 2147483646 w 75"/>
                <a:gd name="T77" fmla="*/ 2147483646 h 92"/>
                <a:gd name="T78" fmla="*/ 2147483646 w 75"/>
                <a:gd name="T79" fmla="*/ 2147483646 h 92"/>
                <a:gd name="T80" fmla="*/ 2147483646 w 75"/>
                <a:gd name="T81" fmla="*/ 2147483646 h 92"/>
                <a:gd name="T82" fmla="*/ 2147483646 w 75"/>
                <a:gd name="T83" fmla="*/ 2147483646 h 92"/>
                <a:gd name="T84" fmla="*/ 2147483646 w 75"/>
                <a:gd name="T85" fmla="*/ 2147483646 h 92"/>
                <a:gd name="T86" fmla="*/ 2147483646 w 75"/>
                <a:gd name="T87" fmla="*/ 2147483646 h 92"/>
                <a:gd name="T88" fmla="*/ 2147483646 w 75"/>
                <a:gd name="T89" fmla="*/ 2147483646 h 92"/>
                <a:gd name="T90" fmla="*/ 2147483646 w 75"/>
                <a:gd name="T91" fmla="*/ 2147483646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" h="92">
                  <a:moveTo>
                    <a:pt x="0" y="9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3"/>
                  </a:lnTo>
                  <a:lnTo>
                    <a:pt x="74" y="34"/>
                  </a:lnTo>
                  <a:lnTo>
                    <a:pt x="75" y="45"/>
                  </a:lnTo>
                  <a:lnTo>
                    <a:pt x="74" y="55"/>
                  </a:lnTo>
                  <a:lnTo>
                    <a:pt x="72" y="63"/>
                  </a:lnTo>
                  <a:lnTo>
                    <a:pt x="70" y="71"/>
                  </a:lnTo>
                  <a:lnTo>
                    <a:pt x="66" y="77"/>
                  </a:lnTo>
                  <a:lnTo>
                    <a:pt x="62" y="81"/>
                  </a:lnTo>
                  <a:lnTo>
                    <a:pt x="57" y="86"/>
                  </a:lnTo>
                  <a:lnTo>
                    <a:pt x="53" y="88"/>
                  </a:lnTo>
                  <a:lnTo>
                    <a:pt x="47" y="90"/>
                  </a:lnTo>
                  <a:lnTo>
                    <a:pt x="41" y="91"/>
                  </a:lnTo>
                  <a:lnTo>
                    <a:pt x="32" y="92"/>
                  </a:lnTo>
                  <a:lnTo>
                    <a:pt x="0" y="92"/>
                  </a:lnTo>
                  <a:close/>
                  <a:moveTo>
                    <a:pt x="13" y="80"/>
                  </a:moveTo>
                  <a:lnTo>
                    <a:pt x="31" y="80"/>
                  </a:lnTo>
                  <a:lnTo>
                    <a:pt x="40" y="80"/>
                  </a:lnTo>
                  <a:lnTo>
                    <a:pt x="45" y="79"/>
                  </a:lnTo>
                  <a:lnTo>
                    <a:pt x="50" y="77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60" y="62"/>
                  </a:lnTo>
                  <a:lnTo>
                    <a:pt x="61" y="55"/>
                  </a:lnTo>
                  <a:lnTo>
                    <a:pt x="62" y="45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59" y="27"/>
                  </a:lnTo>
                  <a:lnTo>
                    <a:pt x="57" y="23"/>
                  </a:lnTo>
                  <a:lnTo>
                    <a:pt x="55" y="20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7" y="13"/>
                  </a:lnTo>
                  <a:lnTo>
                    <a:pt x="40" y="12"/>
                  </a:lnTo>
                  <a:lnTo>
                    <a:pt x="31" y="11"/>
                  </a:lnTo>
                  <a:lnTo>
                    <a:pt x="13" y="11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9" name="Freeform 70"/>
            <p:cNvSpPr>
              <a:spLocks noEditPoints="1"/>
            </p:cNvSpPr>
            <p:nvPr/>
          </p:nvSpPr>
          <p:spPr bwMode="auto">
            <a:xfrm>
              <a:off x="4663917" y="3365580"/>
              <a:ext cx="38190" cy="42289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2"/>
                  </a:lnTo>
                  <a:lnTo>
                    <a:pt x="71" y="92"/>
                  </a:lnTo>
                  <a:lnTo>
                    <a:pt x="60" y="63"/>
                  </a:lnTo>
                  <a:lnTo>
                    <a:pt x="22" y="63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3" y="18"/>
                  </a:lnTo>
                  <a:lnTo>
                    <a:pt x="40" y="9"/>
                  </a:lnTo>
                  <a:lnTo>
                    <a:pt x="38" y="19"/>
                  </a:lnTo>
                  <a:lnTo>
                    <a:pt x="35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0" name="Freeform 71"/>
            <p:cNvSpPr>
              <a:spLocks/>
            </p:cNvSpPr>
            <p:nvPr/>
          </p:nvSpPr>
          <p:spPr bwMode="auto">
            <a:xfrm>
              <a:off x="4717111" y="3365580"/>
              <a:ext cx="32735" cy="42289"/>
            </a:xfrm>
            <a:custGeom>
              <a:avLst/>
              <a:gdLst>
                <a:gd name="T0" fmla="*/ 2147483646 w 72"/>
                <a:gd name="T1" fmla="*/ 2147483646 h 94"/>
                <a:gd name="T2" fmla="*/ 2147483646 w 72"/>
                <a:gd name="T3" fmla="*/ 2147483646 h 94"/>
                <a:gd name="T4" fmla="*/ 2147483646 w 72"/>
                <a:gd name="T5" fmla="*/ 2147483646 h 94"/>
                <a:gd name="T6" fmla="*/ 2147483646 w 72"/>
                <a:gd name="T7" fmla="*/ 2147483646 h 94"/>
                <a:gd name="T8" fmla="*/ 2147483646 w 72"/>
                <a:gd name="T9" fmla="*/ 2147483646 h 94"/>
                <a:gd name="T10" fmla="*/ 2147483646 w 72"/>
                <a:gd name="T11" fmla="*/ 2147483646 h 94"/>
                <a:gd name="T12" fmla="*/ 2147483646 w 72"/>
                <a:gd name="T13" fmla="*/ 2147483646 h 94"/>
                <a:gd name="T14" fmla="*/ 2147483646 w 72"/>
                <a:gd name="T15" fmla="*/ 2147483646 h 94"/>
                <a:gd name="T16" fmla="*/ 2147483646 w 72"/>
                <a:gd name="T17" fmla="*/ 2147483646 h 94"/>
                <a:gd name="T18" fmla="*/ 2147483646 w 72"/>
                <a:gd name="T19" fmla="*/ 2147483646 h 94"/>
                <a:gd name="T20" fmla="*/ 2147483646 w 72"/>
                <a:gd name="T21" fmla="*/ 2147483646 h 94"/>
                <a:gd name="T22" fmla="*/ 2147483646 w 72"/>
                <a:gd name="T23" fmla="*/ 2147483646 h 94"/>
                <a:gd name="T24" fmla="*/ 2147483646 w 72"/>
                <a:gd name="T25" fmla="*/ 2147483646 h 94"/>
                <a:gd name="T26" fmla="*/ 2147483646 w 72"/>
                <a:gd name="T27" fmla="*/ 2147483646 h 94"/>
                <a:gd name="T28" fmla="*/ 2147483646 w 72"/>
                <a:gd name="T29" fmla="*/ 2147483646 h 94"/>
                <a:gd name="T30" fmla="*/ 2147483646 w 72"/>
                <a:gd name="T31" fmla="*/ 2147483646 h 94"/>
                <a:gd name="T32" fmla="*/ 2147483646 w 72"/>
                <a:gd name="T33" fmla="*/ 0 h 94"/>
                <a:gd name="T34" fmla="*/ 2147483646 w 72"/>
                <a:gd name="T35" fmla="*/ 2147483646 h 94"/>
                <a:gd name="T36" fmla="*/ 2147483646 w 72"/>
                <a:gd name="T37" fmla="*/ 2147483646 h 94"/>
                <a:gd name="T38" fmla="*/ 2147483646 w 72"/>
                <a:gd name="T39" fmla="*/ 2147483646 h 94"/>
                <a:gd name="T40" fmla="*/ 2147483646 w 72"/>
                <a:gd name="T41" fmla="*/ 2147483646 h 94"/>
                <a:gd name="T42" fmla="*/ 2147483646 w 72"/>
                <a:gd name="T43" fmla="*/ 2147483646 h 94"/>
                <a:gd name="T44" fmla="*/ 2147483646 w 72"/>
                <a:gd name="T45" fmla="*/ 2147483646 h 94"/>
                <a:gd name="T46" fmla="*/ 2147483646 w 72"/>
                <a:gd name="T47" fmla="*/ 2147483646 h 94"/>
                <a:gd name="T48" fmla="*/ 2147483646 w 72"/>
                <a:gd name="T49" fmla="*/ 2147483646 h 94"/>
                <a:gd name="T50" fmla="*/ 2147483646 w 72"/>
                <a:gd name="T51" fmla="*/ 2147483646 h 94"/>
                <a:gd name="T52" fmla="*/ 2147483646 w 72"/>
                <a:gd name="T53" fmla="*/ 2147483646 h 94"/>
                <a:gd name="T54" fmla="*/ 2147483646 w 72"/>
                <a:gd name="T55" fmla="*/ 2147483646 h 94"/>
                <a:gd name="T56" fmla="*/ 2147483646 w 72"/>
                <a:gd name="T57" fmla="*/ 2147483646 h 94"/>
                <a:gd name="T58" fmla="*/ 2147483646 w 72"/>
                <a:gd name="T59" fmla="*/ 2147483646 h 94"/>
                <a:gd name="T60" fmla="*/ 2147483646 w 72"/>
                <a:gd name="T61" fmla="*/ 2147483646 h 94"/>
                <a:gd name="T62" fmla="*/ 2147483646 w 72"/>
                <a:gd name="T63" fmla="*/ 2147483646 h 94"/>
                <a:gd name="T64" fmla="*/ 2147483646 w 72"/>
                <a:gd name="T65" fmla="*/ 2147483646 h 94"/>
                <a:gd name="T66" fmla="*/ 2147483646 w 72"/>
                <a:gd name="T67" fmla="*/ 2147483646 h 94"/>
                <a:gd name="T68" fmla="*/ 2147483646 w 72"/>
                <a:gd name="T69" fmla="*/ 2147483646 h 94"/>
                <a:gd name="T70" fmla="*/ 2147483646 w 72"/>
                <a:gd name="T71" fmla="*/ 2147483646 h 94"/>
                <a:gd name="T72" fmla="*/ 2147483646 w 72"/>
                <a:gd name="T73" fmla="*/ 2147483646 h 94"/>
                <a:gd name="T74" fmla="*/ 2147483646 w 72"/>
                <a:gd name="T75" fmla="*/ 2147483646 h 94"/>
                <a:gd name="T76" fmla="*/ 2147483646 w 72"/>
                <a:gd name="T77" fmla="*/ 2147483646 h 94"/>
                <a:gd name="T78" fmla="*/ 2147483646 w 72"/>
                <a:gd name="T79" fmla="*/ 2147483646 h 94"/>
                <a:gd name="T80" fmla="*/ 2147483646 w 72"/>
                <a:gd name="T81" fmla="*/ 2147483646 h 94"/>
                <a:gd name="T82" fmla="*/ 2147483646 w 72"/>
                <a:gd name="T83" fmla="*/ 2147483646 h 94"/>
                <a:gd name="T84" fmla="*/ 2147483646 w 72"/>
                <a:gd name="T85" fmla="*/ 2147483646 h 94"/>
                <a:gd name="T86" fmla="*/ 2147483646 w 72"/>
                <a:gd name="T87" fmla="*/ 2147483646 h 94"/>
                <a:gd name="T88" fmla="*/ 0 w 72"/>
                <a:gd name="T89" fmla="*/ 2147483646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4">
                  <a:moveTo>
                    <a:pt x="0" y="63"/>
                  </a:moveTo>
                  <a:lnTo>
                    <a:pt x="11" y="62"/>
                  </a:lnTo>
                  <a:lnTo>
                    <a:pt x="13" y="69"/>
                  </a:lnTo>
                  <a:lnTo>
                    <a:pt x="15" y="74"/>
                  </a:lnTo>
                  <a:lnTo>
                    <a:pt x="19" y="77"/>
                  </a:lnTo>
                  <a:lnTo>
                    <a:pt x="24" y="80"/>
                  </a:lnTo>
                  <a:lnTo>
                    <a:pt x="30" y="82"/>
                  </a:lnTo>
                  <a:lnTo>
                    <a:pt x="37" y="84"/>
                  </a:lnTo>
                  <a:lnTo>
                    <a:pt x="44" y="82"/>
                  </a:lnTo>
                  <a:lnTo>
                    <a:pt x="50" y="81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60" y="68"/>
                  </a:lnTo>
                  <a:lnTo>
                    <a:pt x="59" y="63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0" y="55"/>
                  </a:lnTo>
                  <a:lnTo>
                    <a:pt x="44" y="53"/>
                  </a:lnTo>
                  <a:lnTo>
                    <a:pt x="33" y="51"/>
                  </a:lnTo>
                  <a:lnTo>
                    <a:pt x="23" y="48"/>
                  </a:lnTo>
                  <a:lnTo>
                    <a:pt x="17" y="44"/>
                  </a:lnTo>
                  <a:lnTo>
                    <a:pt x="10" y="41"/>
                  </a:lnTo>
                  <a:lnTo>
                    <a:pt x="6" y="36"/>
                  </a:lnTo>
                  <a:lnTo>
                    <a:pt x="4" y="31"/>
                  </a:lnTo>
                  <a:lnTo>
                    <a:pt x="3" y="25"/>
                  </a:lnTo>
                  <a:lnTo>
                    <a:pt x="4" y="18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2" y="9"/>
                  </a:lnTo>
                  <a:lnTo>
                    <a:pt x="64" y="13"/>
                  </a:lnTo>
                  <a:lnTo>
                    <a:pt x="67" y="19"/>
                  </a:lnTo>
                  <a:lnTo>
                    <a:pt x="68" y="27"/>
                  </a:lnTo>
                  <a:lnTo>
                    <a:pt x="57" y="27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3" y="17"/>
                  </a:lnTo>
                  <a:lnTo>
                    <a:pt x="51" y="15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6" y="39"/>
                  </a:lnTo>
                  <a:lnTo>
                    <a:pt x="49" y="42"/>
                  </a:lnTo>
                  <a:lnTo>
                    <a:pt x="56" y="44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71" y="60"/>
                  </a:lnTo>
                  <a:lnTo>
                    <a:pt x="72" y="67"/>
                  </a:lnTo>
                  <a:lnTo>
                    <a:pt x="72" y="71"/>
                  </a:lnTo>
                  <a:lnTo>
                    <a:pt x="71" y="74"/>
                  </a:lnTo>
                  <a:lnTo>
                    <a:pt x="69" y="77"/>
                  </a:lnTo>
                  <a:lnTo>
                    <a:pt x="67" y="80"/>
                  </a:lnTo>
                  <a:lnTo>
                    <a:pt x="65" y="84"/>
                  </a:lnTo>
                  <a:lnTo>
                    <a:pt x="62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8" y="93"/>
                  </a:lnTo>
                  <a:lnTo>
                    <a:pt x="38" y="94"/>
                  </a:lnTo>
                  <a:lnTo>
                    <a:pt x="32" y="94"/>
                  </a:lnTo>
                  <a:lnTo>
                    <a:pt x="27" y="93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4" y="89"/>
                  </a:lnTo>
                  <a:lnTo>
                    <a:pt x="10" y="86"/>
                  </a:lnTo>
                  <a:lnTo>
                    <a:pt x="7" y="84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1" name="Freeform 72"/>
            <p:cNvSpPr>
              <a:spLocks/>
            </p:cNvSpPr>
            <p:nvPr/>
          </p:nvSpPr>
          <p:spPr bwMode="auto">
            <a:xfrm>
              <a:off x="4756665" y="3365580"/>
              <a:ext cx="30007" cy="42289"/>
            </a:xfrm>
            <a:custGeom>
              <a:avLst/>
              <a:gdLst>
                <a:gd name="T0" fmla="*/ 0 w 66"/>
                <a:gd name="T1" fmla="*/ 2147483646 h 92"/>
                <a:gd name="T2" fmla="*/ 0 w 66"/>
                <a:gd name="T3" fmla="*/ 0 h 92"/>
                <a:gd name="T4" fmla="*/ 2147483646 w 66"/>
                <a:gd name="T5" fmla="*/ 0 h 92"/>
                <a:gd name="T6" fmla="*/ 2147483646 w 66"/>
                <a:gd name="T7" fmla="*/ 2147483646 h 92"/>
                <a:gd name="T8" fmla="*/ 2147483646 w 66"/>
                <a:gd name="T9" fmla="*/ 2147483646 h 92"/>
                <a:gd name="T10" fmla="*/ 2147483646 w 66"/>
                <a:gd name="T11" fmla="*/ 2147483646 h 92"/>
                <a:gd name="T12" fmla="*/ 2147483646 w 66"/>
                <a:gd name="T13" fmla="*/ 2147483646 h 92"/>
                <a:gd name="T14" fmla="*/ 2147483646 w 66"/>
                <a:gd name="T15" fmla="*/ 2147483646 h 92"/>
                <a:gd name="T16" fmla="*/ 2147483646 w 66"/>
                <a:gd name="T17" fmla="*/ 2147483646 h 92"/>
                <a:gd name="T18" fmla="*/ 2147483646 w 66"/>
                <a:gd name="T19" fmla="*/ 2147483646 h 92"/>
                <a:gd name="T20" fmla="*/ 2147483646 w 66"/>
                <a:gd name="T21" fmla="*/ 2147483646 h 92"/>
                <a:gd name="T22" fmla="*/ 2147483646 w 66"/>
                <a:gd name="T23" fmla="*/ 2147483646 h 92"/>
                <a:gd name="T24" fmla="*/ 0 w 66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92">
                  <a:moveTo>
                    <a:pt x="0" y="92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1"/>
                  </a:lnTo>
                  <a:lnTo>
                    <a:pt x="12" y="11"/>
                  </a:lnTo>
                  <a:lnTo>
                    <a:pt x="12" y="39"/>
                  </a:lnTo>
                  <a:lnTo>
                    <a:pt x="61" y="39"/>
                  </a:lnTo>
                  <a:lnTo>
                    <a:pt x="61" y="50"/>
                  </a:lnTo>
                  <a:lnTo>
                    <a:pt x="12" y="50"/>
                  </a:lnTo>
                  <a:lnTo>
                    <a:pt x="12" y="80"/>
                  </a:lnTo>
                  <a:lnTo>
                    <a:pt x="66" y="80"/>
                  </a:lnTo>
                  <a:lnTo>
                    <a:pt x="66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2" name="Freeform 73"/>
            <p:cNvSpPr>
              <a:spLocks noEditPoints="1"/>
            </p:cNvSpPr>
            <p:nvPr/>
          </p:nvSpPr>
          <p:spPr bwMode="auto">
            <a:xfrm>
              <a:off x="4794855" y="3365580"/>
              <a:ext cx="35463" cy="42289"/>
            </a:xfrm>
            <a:custGeom>
              <a:avLst/>
              <a:gdLst>
                <a:gd name="T0" fmla="*/ 0 w 79"/>
                <a:gd name="T1" fmla="*/ 2147483646 h 92"/>
                <a:gd name="T2" fmla="*/ 0 w 79"/>
                <a:gd name="T3" fmla="*/ 0 h 92"/>
                <a:gd name="T4" fmla="*/ 2147483646 w 79"/>
                <a:gd name="T5" fmla="*/ 0 h 92"/>
                <a:gd name="T6" fmla="*/ 2147483646 w 79"/>
                <a:gd name="T7" fmla="*/ 2147483646 h 92"/>
                <a:gd name="T8" fmla="*/ 2147483646 w 79"/>
                <a:gd name="T9" fmla="*/ 2147483646 h 92"/>
                <a:gd name="T10" fmla="*/ 2147483646 w 79"/>
                <a:gd name="T11" fmla="*/ 2147483646 h 92"/>
                <a:gd name="T12" fmla="*/ 2147483646 w 79"/>
                <a:gd name="T13" fmla="*/ 2147483646 h 92"/>
                <a:gd name="T14" fmla="*/ 2147483646 w 79"/>
                <a:gd name="T15" fmla="*/ 2147483646 h 92"/>
                <a:gd name="T16" fmla="*/ 2147483646 w 79"/>
                <a:gd name="T17" fmla="*/ 2147483646 h 92"/>
                <a:gd name="T18" fmla="*/ 2147483646 w 79"/>
                <a:gd name="T19" fmla="*/ 2147483646 h 92"/>
                <a:gd name="T20" fmla="*/ 2147483646 w 79"/>
                <a:gd name="T21" fmla="*/ 2147483646 h 92"/>
                <a:gd name="T22" fmla="*/ 2147483646 w 79"/>
                <a:gd name="T23" fmla="*/ 2147483646 h 92"/>
                <a:gd name="T24" fmla="*/ 2147483646 w 79"/>
                <a:gd name="T25" fmla="*/ 2147483646 h 92"/>
                <a:gd name="T26" fmla="*/ 2147483646 w 79"/>
                <a:gd name="T27" fmla="*/ 2147483646 h 92"/>
                <a:gd name="T28" fmla="*/ 2147483646 w 79"/>
                <a:gd name="T29" fmla="*/ 2147483646 h 92"/>
                <a:gd name="T30" fmla="*/ 2147483646 w 79"/>
                <a:gd name="T31" fmla="*/ 2147483646 h 92"/>
                <a:gd name="T32" fmla="*/ 2147483646 w 79"/>
                <a:gd name="T33" fmla="*/ 2147483646 h 92"/>
                <a:gd name="T34" fmla="*/ 2147483646 w 79"/>
                <a:gd name="T35" fmla="*/ 2147483646 h 92"/>
                <a:gd name="T36" fmla="*/ 2147483646 w 79"/>
                <a:gd name="T37" fmla="*/ 2147483646 h 92"/>
                <a:gd name="T38" fmla="*/ 2147483646 w 79"/>
                <a:gd name="T39" fmla="*/ 2147483646 h 92"/>
                <a:gd name="T40" fmla="*/ 2147483646 w 79"/>
                <a:gd name="T41" fmla="*/ 2147483646 h 92"/>
                <a:gd name="T42" fmla="*/ 2147483646 w 79"/>
                <a:gd name="T43" fmla="*/ 2147483646 h 92"/>
                <a:gd name="T44" fmla="*/ 2147483646 w 79"/>
                <a:gd name="T45" fmla="*/ 2147483646 h 92"/>
                <a:gd name="T46" fmla="*/ 2147483646 w 79"/>
                <a:gd name="T47" fmla="*/ 2147483646 h 92"/>
                <a:gd name="T48" fmla="*/ 2147483646 w 79"/>
                <a:gd name="T49" fmla="*/ 2147483646 h 92"/>
                <a:gd name="T50" fmla="*/ 2147483646 w 79"/>
                <a:gd name="T51" fmla="*/ 2147483646 h 92"/>
                <a:gd name="T52" fmla="*/ 2147483646 w 79"/>
                <a:gd name="T53" fmla="*/ 2147483646 h 92"/>
                <a:gd name="T54" fmla="*/ 2147483646 w 79"/>
                <a:gd name="T55" fmla="*/ 2147483646 h 92"/>
                <a:gd name="T56" fmla="*/ 2147483646 w 79"/>
                <a:gd name="T57" fmla="*/ 2147483646 h 92"/>
                <a:gd name="T58" fmla="*/ 2147483646 w 79"/>
                <a:gd name="T59" fmla="*/ 2147483646 h 92"/>
                <a:gd name="T60" fmla="*/ 2147483646 w 79"/>
                <a:gd name="T61" fmla="*/ 2147483646 h 92"/>
                <a:gd name="T62" fmla="*/ 2147483646 w 79"/>
                <a:gd name="T63" fmla="*/ 2147483646 h 92"/>
                <a:gd name="T64" fmla="*/ 2147483646 w 79"/>
                <a:gd name="T65" fmla="*/ 2147483646 h 92"/>
                <a:gd name="T66" fmla="*/ 2147483646 w 79"/>
                <a:gd name="T67" fmla="*/ 2147483646 h 92"/>
                <a:gd name="T68" fmla="*/ 2147483646 w 79"/>
                <a:gd name="T69" fmla="*/ 2147483646 h 92"/>
                <a:gd name="T70" fmla="*/ 2147483646 w 79"/>
                <a:gd name="T71" fmla="*/ 2147483646 h 92"/>
                <a:gd name="T72" fmla="*/ 0 w 79"/>
                <a:gd name="T73" fmla="*/ 2147483646 h 92"/>
                <a:gd name="T74" fmla="*/ 2147483646 w 79"/>
                <a:gd name="T75" fmla="*/ 2147483646 h 92"/>
                <a:gd name="T76" fmla="*/ 2147483646 w 79"/>
                <a:gd name="T77" fmla="*/ 2147483646 h 92"/>
                <a:gd name="T78" fmla="*/ 2147483646 w 79"/>
                <a:gd name="T79" fmla="*/ 2147483646 h 92"/>
                <a:gd name="T80" fmla="*/ 2147483646 w 79"/>
                <a:gd name="T81" fmla="*/ 2147483646 h 92"/>
                <a:gd name="T82" fmla="*/ 2147483646 w 79"/>
                <a:gd name="T83" fmla="*/ 2147483646 h 92"/>
                <a:gd name="T84" fmla="*/ 2147483646 w 79"/>
                <a:gd name="T85" fmla="*/ 2147483646 h 92"/>
                <a:gd name="T86" fmla="*/ 2147483646 w 79"/>
                <a:gd name="T87" fmla="*/ 2147483646 h 92"/>
                <a:gd name="T88" fmla="*/ 2147483646 w 79"/>
                <a:gd name="T89" fmla="*/ 2147483646 h 92"/>
                <a:gd name="T90" fmla="*/ 2147483646 w 79"/>
                <a:gd name="T91" fmla="*/ 2147483646 h 92"/>
                <a:gd name="T92" fmla="*/ 2147483646 w 79"/>
                <a:gd name="T93" fmla="*/ 2147483646 h 92"/>
                <a:gd name="T94" fmla="*/ 2147483646 w 79"/>
                <a:gd name="T95" fmla="*/ 2147483646 h 92"/>
                <a:gd name="T96" fmla="*/ 2147483646 w 79"/>
                <a:gd name="T97" fmla="*/ 2147483646 h 92"/>
                <a:gd name="T98" fmla="*/ 2147483646 w 79"/>
                <a:gd name="T99" fmla="*/ 2147483646 h 92"/>
                <a:gd name="T100" fmla="*/ 2147483646 w 79"/>
                <a:gd name="T101" fmla="*/ 2147483646 h 92"/>
                <a:gd name="T102" fmla="*/ 2147483646 w 79"/>
                <a:gd name="T103" fmla="*/ 2147483646 h 92"/>
                <a:gd name="T104" fmla="*/ 2147483646 w 79"/>
                <a:gd name="T105" fmla="*/ 2147483646 h 92"/>
                <a:gd name="T106" fmla="*/ 2147483646 w 79"/>
                <a:gd name="T107" fmla="*/ 2147483646 h 92"/>
                <a:gd name="T108" fmla="*/ 2147483646 w 79"/>
                <a:gd name="T109" fmla="*/ 214748364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2">
                  <a:moveTo>
                    <a:pt x="0" y="92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70" y="18"/>
                  </a:lnTo>
                  <a:lnTo>
                    <a:pt x="71" y="25"/>
                  </a:lnTo>
                  <a:lnTo>
                    <a:pt x="71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8" y="47"/>
                  </a:lnTo>
                  <a:lnTo>
                    <a:pt x="53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5"/>
                  </a:lnTo>
                  <a:lnTo>
                    <a:pt x="59" y="60"/>
                  </a:lnTo>
                  <a:lnTo>
                    <a:pt x="63" y="67"/>
                  </a:lnTo>
                  <a:lnTo>
                    <a:pt x="79" y="92"/>
                  </a:lnTo>
                  <a:lnTo>
                    <a:pt x="64" y="92"/>
                  </a:lnTo>
                  <a:lnTo>
                    <a:pt x="53" y="73"/>
                  </a:lnTo>
                  <a:lnTo>
                    <a:pt x="48" y="66"/>
                  </a:lnTo>
                  <a:lnTo>
                    <a:pt x="43" y="60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5" y="53"/>
                  </a:lnTo>
                  <a:lnTo>
                    <a:pt x="32" y="52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12" y="51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12" y="40"/>
                  </a:moveTo>
                  <a:lnTo>
                    <a:pt x="37" y="40"/>
                  </a:lnTo>
                  <a:lnTo>
                    <a:pt x="44" y="40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59" y="30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3" y="13"/>
                  </a:lnTo>
                  <a:lnTo>
                    <a:pt x="49" y="12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12" y="11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3" name="Freeform 74"/>
            <p:cNvSpPr>
              <a:spLocks noEditPoints="1"/>
            </p:cNvSpPr>
            <p:nvPr/>
          </p:nvSpPr>
          <p:spPr bwMode="auto">
            <a:xfrm>
              <a:off x="4835773" y="3365580"/>
              <a:ext cx="36827" cy="42289"/>
            </a:xfrm>
            <a:custGeom>
              <a:avLst/>
              <a:gdLst>
                <a:gd name="T0" fmla="*/ 0 w 80"/>
                <a:gd name="T1" fmla="*/ 2147483646 h 92"/>
                <a:gd name="T2" fmla="*/ 0 w 80"/>
                <a:gd name="T3" fmla="*/ 0 h 92"/>
                <a:gd name="T4" fmla="*/ 2147483646 w 80"/>
                <a:gd name="T5" fmla="*/ 0 h 92"/>
                <a:gd name="T6" fmla="*/ 2147483646 w 80"/>
                <a:gd name="T7" fmla="*/ 2147483646 h 92"/>
                <a:gd name="T8" fmla="*/ 2147483646 w 80"/>
                <a:gd name="T9" fmla="*/ 2147483646 h 92"/>
                <a:gd name="T10" fmla="*/ 2147483646 w 80"/>
                <a:gd name="T11" fmla="*/ 2147483646 h 92"/>
                <a:gd name="T12" fmla="*/ 2147483646 w 80"/>
                <a:gd name="T13" fmla="*/ 2147483646 h 92"/>
                <a:gd name="T14" fmla="*/ 2147483646 w 80"/>
                <a:gd name="T15" fmla="*/ 2147483646 h 92"/>
                <a:gd name="T16" fmla="*/ 2147483646 w 80"/>
                <a:gd name="T17" fmla="*/ 2147483646 h 92"/>
                <a:gd name="T18" fmla="*/ 2147483646 w 80"/>
                <a:gd name="T19" fmla="*/ 2147483646 h 92"/>
                <a:gd name="T20" fmla="*/ 2147483646 w 80"/>
                <a:gd name="T21" fmla="*/ 2147483646 h 92"/>
                <a:gd name="T22" fmla="*/ 2147483646 w 80"/>
                <a:gd name="T23" fmla="*/ 2147483646 h 92"/>
                <a:gd name="T24" fmla="*/ 2147483646 w 80"/>
                <a:gd name="T25" fmla="*/ 2147483646 h 92"/>
                <a:gd name="T26" fmla="*/ 2147483646 w 80"/>
                <a:gd name="T27" fmla="*/ 2147483646 h 92"/>
                <a:gd name="T28" fmla="*/ 2147483646 w 80"/>
                <a:gd name="T29" fmla="*/ 2147483646 h 92"/>
                <a:gd name="T30" fmla="*/ 2147483646 w 80"/>
                <a:gd name="T31" fmla="*/ 2147483646 h 92"/>
                <a:gd name="T32" fmla="*/ 2147483646 w 80"/>
                <a:gd name="T33" fmla="*/ 2147483646 h 92"/>
                <a:gd name="T34" fmla="*/ 2147483646 w 80"/>
                <a:gd name="T35" fmla="*/ 2147483646 h 92"/>
                <a:gd name="T36" fmla="*/ 2147483646 w 80"/>
                <a:gd name="T37" fmla="*/ 2147483646 h 92"/>
                <a:gd name="T38" fmla="*/ 2147483646 w 80"/>
                <a:gd name="T39" fmla="*/ 2147483646 h 92"/>
                <a:gd name="T40" fmla="*/ 2147483646 w 80"/>
                <a:gd name="T41" fmla="*/ 2147483646 h 92"/>
                <a:gd name="T42" fmla="*/ 2147483646 w 80"/>
                <a:gd name="T43" fmla="*/ 2147483646 h 92"/>
                <a:gd name="T44" fmla="*/ 2147483646 w 80"/>
                <a:gd name="T45" fmla="*/ 2147483646 h 92"/>
                <a:gd name="T46" fmla="*/ 2147483646 w 80"/>
                <a:gd name="T47" fmla="*/ 2147483646 h 92"/>
                <a:gd name="T48" fmla="*/ 2147483646 w 80"/>
                <a:gd name="T49" fmla="*/ 2147483646 h 92"/>
                <a:gd name="T50" fmla="*/ 2147483646 w 80"/>
                <a:gd name="T51" fmla="*/ 2147483646 h 92"/>
                <a:gd name="T52" fmla="*/ 2147483646 w 80"/>
                <a:gd name="T53" fmla="*/ 2147483646 h 92"/>
                <a:gd name="T54" fmla="*/ 2147483646 w 80"/>
                <a:gd name="T55" fmla="*/ 2147483646 h 92"/>
                <a:gd name="T56" fmla="*/ 2147483646 w 80"/>
                <a:gd name="T57" fmla="*/ 2147483646 h 92"/>
                <a:gd name="T58" fmla="*/ 2147483646 w 80"/>
                <a:gd name="T59" fmla="*/ 2147483646 h 92"/>
                <a:gd name="T60" fmla="*/ 2147483646 w 80"/>
                <a:gd name="T61" fmla="*/ 2147483646 h 92"/>
                <a:gd name="T62" fmla="*/ 2147483646 w 80"/>
                <a:gd name="T63" fmla="*/ 2147483646 h 92"/>
                <a:gd name="T64" fmla="*/ 2147483646 w 80"/>
                <a:gd name="T65" fmla="*/ 2147483646 h 92"/>
                <a:gd name="T66" fmla="*/ 2147483646 w 80"/>
                <a:gd name="T67" fmla="*/ 2147483646 h 92"/>
                <a:gd name="T68" fmla="*/ 2147483646 w 80"/>
                <a:gd name="T69" fmla="*/ 2147483646 h 92"/>
                <a:gd name="T70" fmla="*/ 2147483646 w 80"/>
                <a:gd name="T71" fmla="*/ 2147483646 h 92"/>
                <a:gd name="T72" fmla="*/ 0 w 80"/>
                <a:gd name="T73" fmla="*/ 2147483646 h 92"/>
                <a:gd name="T74" fmla="*/ 2147483646 w 80"/>
                <a:gd name="T75" fmla="*/ 2147483646 h 92"/>
                <a:gd name="T76" fmla="*/ 2147483646 w 80"/>
                <a:gd name="T77" fmla="*/ 2147483646 h 92"/>
                <a:gd name="T78" fmla="*/ 2147483646 w 80"/>
                <a:gd name="T79" fmla="*/ 2147483646 h 92"/>
                <a:gd name="T80" fmla="*/ 2147483646 w 80"/>
                <a:gd name="T81" fmla="*/ 2147483646 h 92"/>
                <a:gd name="T82" fmla="*/ 2147483646 w 80"/>
                <a:gd name="T83" fmla="*/ 2147483646 h 92"/>
                <a:gd name="T84" fmla="*/ 2147483646 w 80"/>
                <a:gd name="T85" fmla="*/ 2147483646 h 92"/>
                <a:gd name="T86" fmla="*/ 2147483646 w 80"/>
                <a:gd name="T87" fmla="*/ 2147483646 h 92"/>
                <a:gd name="T88" fmla="*/ 2147483646 w 80"/>
                <a:gd name="T89" fmla="*/ 2147483646 h 92"/>
                <a:gd name="T90" fmla="*/ 2147483646 w 80"/>
                <a:gd name="T91" fmla="*/ 2147483646 h 92"/>
                <a:gd name="T92" fmla="*/ 2147483646 w 80"/>
                <a:gd name="T93" fmla="*/ 2147483646 h 92"/>
                <a:gd name="T94" fmla="*/ 2147483646 w 80"/>
                <a:gd name="T95" fmla="*/ 2147483646 h 92"/>
                <a:gd name="T96" fmla="*/ 2147483646 w 80"/>
                <a:gd name="T97" fmla="*/ 2147483646 h 92"/>
                <a:gd name="T98" fmla="*/ 2147483646 w 80"/>
                <a:gd name="T99" fmla="*/ 2147483646 h 92"/>
                <a:gd name="T100" fmla="*/ 2147483646 w 80"/>
                <a:gd name="T101" fmla="*/ 2147483646 h 92"/>
                <a:gd name="T102" fmla="*/ 2147483646 w 80"/>
                <a:gd name="T103" fmla="*/ 2147483646 h 92"/>
                <a:gd name="T104" fmla="*/ 2147483646 w 80"/>
                <a:gd name="T105" fmla="*/ 2147483646 h 92"/>
                <a:gd name="T106" fmla="*/ 2147483646 w 80"/>
                <a:gd name="T107" fmla="*/ 2147483646 h 92"/>
                <a:gd name="T108" fmla="*/ 2147483646 w 80"/>
                <a:gd name="T109" fmla="*/ 214748364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92">
                  <a:moveTo>
                    <a:pt x="0" y="92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1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62" y="44"/>
                  </a:lnTo>
                  <a:lnTo>
                    <a:pt x="58" y="47"/>
                  </a:lnTo>
                  <a:lnTo>
                    <a:pt x="53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80" y="92"/>
                  </a:lnTo>
                  <a:lnTo>
                    <a:pt x="64" y="92"/>
                  </a:lnTo>
                  <a:lnTo>
                    <a:pt x="53" y="73"/>
                  </a:lnTo>
                  <a:lnTo>
                    <a:pt x="48" y="66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5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12" y="51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12" y="40"/>
                  </a:moveTo>
                  <a:lnTo>
                    <a:pt x="37" y="40"/>
                  </a:lnTo>
                  <a:lnTo>
                    <a:pt x="45" y="40"/>
                  </a:lnTo>
                  <a:lnTo>
                    <a:pt x="51" y="39"/>
                  </a:lnTo>
                  <a:lnTo>
                    <a:pt x="55" y="37"/>
                  </a:lnTo>
                  <a:lnTo>
                    <a:pt x="57" y="34"/>
                  </a:lnTo>
                  <a:lnTo>
                    <a:pt x="59" y="30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12" y="11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4" name="Freeform 75"/>
            <p:cNvSpPr>
              <a:spLocks noEditPoints="1"/>
            </p:cNvSpPr>
            <p:nvPr/>
          </p:nvSpPr>
          <p:spPr bwMode="auto">
            <a:xfrm>
              <a:off x="4872600" y="3365580"/>
              <a:ext cx="38190" cy="42289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2"/>
                  </a:lnTo>
                  <a:lnTo>
                    <a:pt x="70" y="92"/>
                  </a:lnTo>
                  <a:lnTo>
                    <a:pt x="60" y="63"/>
                  </a:lnTo>
                  <a:lnTo>
                    <a:pt x="23" y="63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6" y="29"/>
                  </a:lnTo>
                  <a:lnTo>
                    <a:pt x="43" y="18"/>
                  </a:lnTo>
                  <a:lnTo>
                    <a:pt x="40" y="9"/>
                  </a:lnTo>
                  <a:lnTo>
                    <a:pt x="38" y="19"/>
                  </a:lnTo>
                  <a:lnTo>
                    <a:pt x="35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5" name="Freeform 76"/>
            <p:cNvSpPr>
              <a:spLocks/>
            </p:cNvSpPr>
            <p:nvPr/>
          </p:nvSpPr>
          <p:spPr bwMode="auto">
            <a:xfrm>
              <a:off x="2392950" y="3806201"/>
              <a:ext cx="31371" cy="40925"/>
            </a:xfrm>
            <a:custGeom>
              <a:avLst/>
              <a:gdLst>
                <a:gd name="T0" fmla="*/ 0 w 67"/>
                <a:gd name="T1" fmla="*/ 2147483646 h 92"/>
                <a:gd name="T2" fmla="*/ 0 w 67"/>
                <a:gd name="T3" fmla="*/ 0 h 92"/>
                <a:gd name="T4" fmla="*/ 2147483646 w 67"/>
                <a:gd name="T5" fmla="*/ 0 h 92"/>
                <a:gd name="T6" fmla="*/ 2147483646 w 67"/>
                <a:gd name="T7" fmla="*/ 2147483646 h 92"/>
                <a:gd name="T8" fmla="*/ 2147483646 w 67"/>
                <a:gd name="T9" fmla="*/ 2147483646 h 92"/>
                <a:gd name="T10" fmla="*/ 2147483646 w 67"/>
                <a:gd name="T11" fmla="*/ 2147483646 h 92"/>
                <a:gd name="T12" fmla="*/ 2147483646 w 67"/>
                <a:gd name="T13" fmla="*/ 2147483646 h 92"/>
                <a:gd name="T14" fmla="*/ 2147483646 w 67"/>
                <a:gd name="T15" fmla="*/ 2147483646 h 92"/>
                <a:gd name="T16" fmla="*/ 2147483646 w 67"/>
                <a:gd name="T17" fmla="*/ 2147483646 h 92"/>
                <a:gd name="T18" fmla="*/ 2147483646 w 67"/>
                <a:gd name="T19" fmla="*/ 2147483646 h 92"/>
                <a:gd name="T20" fmla="*/ 2147483646 w 67"/>
                <a:gd name="T21" fmla="*/ 2147483646 h 92"/>
                <a:gd name="T22" fmla="*/ 2147483646 w 67"/>
                <a:gd name="T23" fmla="*/ 2147483646 h 92"/>
                <a:gd name="T24" fmla="*/ 0 w 67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92">
                  <a:moveTo>
                    <a:pt x="0" y="92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12" y="10"/>
                  </a:lnTo>
                  <a:lnTo>
                    <a:pt x="12" y="39"/>
                  </a:lnTo>
                  <a:lnTo>
                    <a:pt x="62" y="39"/>
                  </a:lnTo>
                  <a:lnTo>
                    <a:pt x="62" y="50"/>
                  </a:lnTo>
                  <a:lnTo>
                    <a:pt x="12" y="50"/>
                  </a:lnTo>
                  <a:lnTo>
                    <a:pt x="12" y="80"/>
                  </a:lnTo>
                  <a:lnTo>
                    <a:pt x="67" y="80"/>
                  </a:lnTo>
                  <a:lnTo>
                    <a:pt x="67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6" name="Freeform 77"/>
            <p:cNvSpPr>
              <a:spLocks/>
            </p:cNvSpPr>
            <p:nvPr/>
          </p:nvSpPr>
          <p:spPr bwMode="auto">
            <a:xfrm>
              <a:off x="2431140" y="3806201"/>
              <a:ext cx="38190" cy="40925"/>
            </a:xfrm>
            <a:custGeom>
              <a:avLst/>
              <a:gdLst>
                <a:gd name="T0" fmla="*/ 0 w 86"/>
                <a:gd name="T1" fmla="*/ 2147483646 h 92"/>
                <a:gd name="T2" fmla="*/ 0 w 86"/>
                <a:gd name="T3" fmla="*/ 0 h 92"/>
                <a:gd name="T4" fmla="*/ 2147483646 w 86"/>
                <a:gd name="T5" fmla="*/ 0 h 92"/>
                <a:gd name="T6" fmla="*/ 2147483646 w 86"/>
                <a:gd name="T7" fmla="*/ 2147483646 h 92"/>
                <a:gd name="T8" fmla="*/ 2147483646 w 86"/>
                <a:gd name="T9" fmla="*/ 2147483646 h 92"/>
                <a:gd name="T10" fmla="*/ 2147483646 w 86"/>
                <a:gd name="T11" fmla="*/ 2147483646 h 92"/>
                <a:gd name="T12" fmla="*/ 2147483646 w 86"/>
                <a:gd name="T13" fmla="*/ 2147483646 h 92"/>
                <a:gd name="T14" fmla="*/ 2147483646 w 86"/>
                <a:gd name="T15" fmla="*/ 2147483646 h 92"/>
                <a:gd name="T16" fmla="*/ 2147483646 w 86"/>
                <a:gd name="T17" fmla="*/ 0 h 92"/>
                <a:gd name="T18" fmla="*/ 2147483646 w 86"/>
                <a:gd name="T19" fmla="*/ 0 h 92"/>
                <a:gd name="T20" fmla="*/ 2147483646 w 86"/>
                <a:gd name="T21" fmla="*/ 2147483646 h 92"/>
                <a:gd name="T22" fmla="*/ 2147483646 w 86"/>
                <a:gd name="T23" fmla="*/ 2147483646 h 92"/>
                <a:gd name="T24" fmla="*/ 2147483646 w 86"/>
                <a:gd name="T25" fmla="*/ 2147483646 h 92"/>
                <a:gd name="T26" fmla="*/ 2147483646 w 86"/>
                <a:gd name="T27" fmla="*/ 2147483646 h 92"/>
                <a:gd name="T28" fmla="*/ 2147483646 w 86"/>
                <a:gd name="T29" fmla="*/ 2147483646 h 92"/>
                <a:gd name="T30" fmla="*/ 2147483646 w 86"/>
                <a:gd name="T31" fmla="*/ 2147483646 h 92"/>
                <a:gd name="T32" fmla="*/ 2147483646 w 86"/>
                <a:gd name="T33" fmla="*/ 2147483646 h 92"/>
                <a:gd name="T34" fmla="*/ 0 w 86"/>
                <a:gd name="T35" fmla="*/ 2147483646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92">
                  <a:moveTo>
                    <a:pt x="0" y="9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0" y="64"/>
                  </a:lnTo>
                  <a:lnTo>
                    <a:pt x="43" y="73"/>
                  </a:lnTo>
                  <a:lnTo>
                    <a:pt x="44" y="78"/>
                  </a:lnTo>
                  <a:lnTo>
                    <a:pt x="46" y="72"/>
                  </a:lnTo>
                  <a:lnTo>
                    <a:pt x="49" y="63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86" y="92"/>
                  </a:lnTo>
                  <a:lnTo>
                    <a:pt x="75" y="92"/>
                  </a:lnTo>
                  <a:lnTo>
                    <a:pt x="75" y="15"/>
                  </a:lnTo>
                  <a:lnTo>
                    <a:pt x="49" y="92"/>
                  </a:lnTo>
                  <a:lnTo>
                    <a:pt x="39" y="92"/>
                  </a:lnTo>
                  <a:lnTo>
                    <a:pt x="13" y="14"/>
                  </a:lnTo>
                  <a:lnTo>
                    <a:pt x="13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7" name="Freeform 78"/>
            <p:cNvSpPr>
              <a:spLocks noEditPoints="1"/>
            </p:cNvSpPr>
            <p:nvPr/>
          </p:nvSpPr>
          <p:spPr bwMode="auto">
            <a:xfrm>
              <a:off x="2478878" y="3806201"/>
              <a:ext cx="30007" cy="40925"/>
            </a:xfrm>
            <a:custGeom>
              <a:avLst/>
              <a:gdLst>
                <a:gd name="T0" fmla="*/ 0 w 67"/>
                <a:gd name="T1" fmla="*/ 0 h 92"/>
                <a:gd name="T2" fmla="*/ 2147483646 w 67"/>
                <a:gd name="T3" fmla="*/ 2147483646 h 92"/>
                <a:gd name="T4" fmla="*/ 2147483646 w 67"/>
                <a:gd name="T5" fmla="*/ 2147483646 h 92"/>
                <a:gd name="T6" fmla="*/ 2147483646 w 67"/>
                <a:gd name="T7" fmla="*/ 2147483646 h 92"/>
                <a:gd name="T8" fmla="*/ 2147483646 w 67"/>
                <a:gd name="T9" fmla="*/ 2147483646 h 92"/>
                <a:gd name="T10" fmla="*/ 2147483646 w 67"/>
                <a:gd name="T11" fmla="*/ 2147483646 h 92"/>
                <a:gd name="T12" fmla="*/ 2147483646 w 67"/>
                <a:gd name="T13" fmla="*/ 2147483646 h 92"/>
                <a:gd name="T14" fmla="*/ 2147483646 w 67"/>
                <a:gd name="T15" fmla="*/ 2147483646 h 92"/>
                <a:gd name="T16" fmla="*/ 2147483646 w 67"/>
                <a:gd name="T17" fmla="*/ 2147483646 h 92"/>
                <a:gd name="T18" fmla="*/ 2147483646 w 67"/>
                <a:gd name="T19" fmla="*/ 2147483646 h 92"/>
                <a:gd name="T20" fmla="*/ 2147483646 w 67"/>
                <a:gd name="T21" fmla="*/ 2147483646 h 92"/>
                <a:gd name="T22" fmla="*/ 2147483646 w 67"/>
                <a:gd name="T23" fmla="*/ 2147483646 h 92"/>
                <a:gd name="T24" fmla="*/ 2147483646 w 67"/>
                <a:gd name="T25" fmla="*/ 2147483646 h 92"/>
                <a:gd name="T26" fmla="*/ 2147483646 w 67"/>
                <a:gd name="T27" fmla="*/ 2147483646 h 92"/>
                <a:gd name="T28" fmla="*/ 0 w 67"/>
                <a:gd name="T29" fmla="*/ 2147483646 h 92"/>
                <a:gd name="T30" fmla="*/ 2147483646 w 67"/>
                <a:gd name="T31" fmla="*/ 2147483646 h 92"/>
                <a:gd name="T32" fmla="*/ 2147483646 w 67"/>
                <a:gd name="T33" fmla="*/ 2147483646 h 92"/>
                <a:gd name="T34" fmla="*/ 2147483646 w 67"/>
                <a:gd name="T35" fmla="*/ 2147483646 h 92"/>
                <a:gd name="T36" fmla="*/ 2147483646 w 67"/>
                <a:gd name="T37" fmla="*/ 2147483646 h 92"/>
                <a:gd name="T38" fmla="*/ 2147483646 w 67"/>
                <a:gd name="T39" fmla="*/ 2147483646 h 92"/>
                <a:gd name="T40" fmla="*/ 2147483646 w 67"/>
                <a:gd name="T41" fmla="*/ 2147483646 h 92"/>
                <a:gd name="T42" fmla="*/ 2147483646 w 67"/>
                <a:gd name="T43" fmla="*/ 2147483646 h 92"/>
                <a:gd name="T44" fmla="*/ 2147483646 w 67"/>
                <a:gd name="T45" fmla="*/ 2147483646 h 92"/>
                <a:gd name="T46" fmla="*/ 2147483646 w 67"/>
                <a:gd name="T47" fmla="*/ 2147483646 h 92"/>
                <a:gd name="T48" fmla="*/ 2147483646 w 67"/>
                <a:gd name="T49" fmla="*/ 2147483646 h 92"/>
                <a:gd name="T50" fmla="*/ 2147483646 w 67"/>
                <a:gd name="T51" fmla="*/ 2147483646 h 92"/>
                <a:gd name="T52" fmla="*/ 2147483646 w 67"/>
                <a:gd name="T53" fmla="*/ 2147483646 h 92"/>
                <a:gd name="T54" fmla="*/ 2147483646 w 67"/>
                <a:gd name="T55" fmla="*/ 2147483646 h 92"/>
                <a:gd name="T56" fmla="*/ 2147483646 w 67"/>
                <a:gd name="T57" fmla="*/ 2147483646 h 92"/>
                <a:gd name="T58" fmla="*/ 2147483646 w 67"/>
                <a:gd name="T59" fmla="*/ 2147483646 h 92"/>
                <a:gd name="T60" fmla="*/ 2147483646 w 67"/>
                <a:gd name="T61" fmla="*/ 2147483646 h 92"/>
                <a:gd name="T62" fmla="*/ 2147483646 w 67"/>
                <a:gd name="T63" fmla="*/ 214748364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92">
                  <a:moveTo>
                    <a:pt x="0" y="92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42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0" y="11"/>
                  </a:lnTo>
                  <a:lnTo>
                    <a:pt x="62" y="17"/>
                  </a:lnTo>
                  <a:lnTo>
                    <a:pt x="63" y="23"/>
                  </a:lnTo>
                  <a:lnTo>
                    <a:pt x="62" y="29"/>
                  </a:lnTo>
                  <a:lnTo>
                    <a:pt x="60" y="35"/>
                  </a:lnTo>
                  <a:lnTo>
                    <a:pt x="56" y="39"/>
                  </a:lnTo>
                  <a:lnTo>
                    <a:pt x="51" y="43"/>
                  </a:lnTo>
                  <a:lnTo>
                    <a:pt x="55" y="44"/>
                  </a:lnTo>
                  <a:lnTo>
                    <a:pt x="58" y="46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5" y="54"/>
                  </a:lnTo>
                  <a:lnTo>
                    <a:pt x="66" y="57"/>
                  </a:lnTo>
                  <a:lnTo>
                    <a:pt x="67" y="61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65" y="77"/>
                  </a:lnTo>
                  <a:lnTo>
                    <a:pt x="62" y="81"/>
                  </a:lnTo>
                  <a:lnTo>
                    <a:pt x="58" y="86"/>
                  </a:lnTo>
                  <a:lnTo>
                    <a:pt x="54" y="88"/>
                  </a:lnTo>
                  <a:lnTo>
                    <a:pt x="49" y="90"/>
                  </a:lnTo>
                  <a:lnTo>
                    <a:pt x="42" y="91"/>
                  </a:lnTo>
                  <a:lnTo>
                    <a:pt x="34" y="92"/>
                  </a:lnTo>
                  <a:lnTo>
                    <a:pt x="0" y="92"/>
                  </a:lnTo>
                  <a:close/>
                  <a:moveTo>
                    <a:pt x="11" y="38"/>
                  </a:moveTo>
                  <a:lnTo>
                    <a:pt x="31" y="38"/>
                  </a:lnTo>
                  <a:lnTo>
                    <a:pt x="38" y="38"/>
                  </a:lnTo>
                  <a:lnTo>
                    <a:pt x="42" y="37"/>
                  </a:lnTo>
                  <a:lnTo>
                    <a:pt x="46" y="36"/>
                  </a:lnTo>
                  <a:lnTo>
                    <a:pt x="50" y="33"/>
                  </a:lnTo>
                  <a:lnTo>
                    <a:pt x="51" y="29"/>
                  </a:lnTo>
                  <a:lnTo>
                    <a:pt x="52" y="25"/>
                  </a:lnTo>
                  <a:lnTo>
                    <a:pt x="51" y="21"/>
                  </a:lnTo>
                  <a:lnTo>
                    <a:pt x="50" y="17"/>
                  </a:lnTo>
                  <a:lnTo>
                    <a:pt x="46" y="14"/>
                  </a:lnTo>
                  <a:lnTo>
                    <a:pt x="43" y="13"/>
                  </a:lnTo>
                  <a:lnTo>
                    <a:pt x="38" y="11"/>
                  </a:lnTo>
                  <a:lnTo>
                    <a:pt x="30" y="10"/>
                  </a:lnTo>
                  <a:lnTo>
                    <a:pt x="11" y="10"/>
                  </a:lnTo>
                  <a:lnTo>
                    <a:pt x="11" y="38"/>
                  </a:lnTo>
                  <a:close/>
                  <a:moveTo>
                    <a:pt x="11" y="80"/>
                  </a:moveTo>
                  <a:lnTo>
                    <a:pt x="34" y="80"/>
                  </a:lnTo>
                  <a:lnTo>
                    <a:pt x="39" y="80"/>
                  </a:lnTo>
                  <a:lnTo>
                    <a:pt x="42" y="80"/>
                  </a:lnTo>
                  <a:lnTo>
                    <a:pt x="45" y="79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4" y="73"/>
                  </a:lnTo>
                  <a:lnTo>
                    <a:pt x="55" y="69"/>
                  </a:lnTo>
                  <a:lnTo>
                    <a:pt x="55" y="65"/>
                  </a:lnTo>
                  <a:lnTo>
                    <a:pt x="55" y="60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1"/>
                  </a:lnTo>
                  <a:lnTo>
                    <a:pt x="40" y="50"/>
                  </a:lnTo>
                  <a:lnTo>
                    <a:pt x="32" y="50"/>
                  </a:lnTo>
                  <a:lnTo>
                    <a:pt x="11" y="50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8" name="Freeform 79"/>
            <p:cNvSpPr>
              <a:spLocks noEditPoints="1"/>
            </p:cNvSpPr>
            <p:nvPr/>
          </p:nvSpPr>
          <p:spPr bwMode="auto">
            <a:xfrm>
              <a:off x="2517068" y="3795288"/>
              <a:ext cx="31371" cy="53202"/>
            </a:xfrm>
            <a:custGeom>
              <a:avLst/>
              <a:gdLst>
                <a:gd name="T0" fmla="*/ 2147483646 w 70"/>
                <a:gd name="T1" fmla="*/ 2147483646 h 116"/>
                <a:gd name="T2" fmla="*/ 2147483646 w 70"/>
                <a:gd name="T3" fmla="*/ 2147483646 h 116"/>
                <a:gd name="T4" fmla="*/ 2147483646 w 70"/>
                <a:gd name="T5" fmla="*/ 2147483646 h 116"/>
                <a:gd name="T6" fmla="*/ 2147483646 w 70"/>
                <a:gd name="T7" fmla="*/ 2147483646 h 116"/>
                <a:gd name="T8" fmla="*/ 2147483646 w 70"/>
                <a:gd name="T9" fmla="*/ 2147483646 h 116"/>
                <a:gd name="T10" fmla="*/ 2147483646 w 70"/>
                <a:gd name="T11" fmla="*/ 2147483646 h 116"/>
                <a:gd name="T12" fmla="*/ 2147483646 w 70"/>
                <a:gd name="T13" fmla="*/ 2147483646 h 116"/>
                <a:gd name="T14" fmla="*/ 2147483646 w 70"/>
                <a:gd name="T15" fmla="*/ 2147483646 h 116"/>
                <a:gd name="T16" fmla="*/ 2147483646 w 70"/>
                <a:gd name="T17" fmla="*/ 2147483646 h 116"/>
                <a:gd name="T18" fmla="*/ 2147483646 w 70"/>
                <a:gd name="T19" fmla="*/ 2147483646 h 116"/>
                <a:gd name="T20" fmla="*/ 2147483646 w 70"/>
                <a:gd name="T21" fmla="*/ 2147483646 h 116"/>
                <a:gd name="T22" fmla="*/ 2147483646 w 70"/>
                <a:gd name="T23" fmla="*/ 2147483646 h 116"/>
                <a:gd name="T24" fmla="*/ 2147483646 w 70"/>
                <a:gd name="T25" fmla="*/ 2147483646 h 116"/>
                <a:gd name="T26" fmla="*/ 2147483646 w 70"/>
                <a:gd name="T27" fmla="*/ 2147483646 h 116"/>
                <a:gd name="T28" fmla="*/ 2147483646 w 70"/>
                <a:gd name="T29" fmla="*/ 2147483646 h 116"/>
                <a:gd name="T30" fmla="*/ 2147483646 w 70"/>
                <a:gd name="T31" fmla="*/ 2147483646 h 116"/>
                <a:gd name="T32" fmla="*/ 2147483646 w 70"/>
                <a:gd name="T33" fmla="*/ 2147483646 h 116"/>
                <a:gd name="T34" fmla="*/ 2147483646 w 70"/>
                <a:gd name="T35" fmla="*/ 2147483646 h 116"/>
                <a:gd name="T36" fmla="*/ 2147483646 w 70"/>
                <a:gd name="T37" fmla="*/ 2147483646 h 116"/>
                <a:gd name="T38" fmla="*/ 2147483646 w 70"/>
                <a:gd name="T39" fmla="*/ 2147483646 h 116"/>
                <a:gd name="T40" fmla="*/ 2147483646 w 70"/>
                <a:gd name="T41" fmla="*/ 2147483646 h 116"/>
                <a:gd name="T42" fmla="*/ 2147483646 w 70"/>
                <a:gd name="T43" fmla="*/ 2147483646 h 116"/>
                <a:gd name="T44" fmla="*/ 2147483646 w 70"/>
                <a:gd name="T45" fmla="*/ 2147483646 h 116"/>
                <a:gd name="T46" fmla="*/ 0 w 70"/>
                <a:gd name="T47" fmla="*/ 2147483646 h 116"/>
                <a:gd name="T48" fmla="*/ 0 w 70"/>
                <a:gd name="T49" fmla="*/ 2147483646 h 116"/>
                <a:gd name="T50" fmla="*/ 0 w 70"/>
                <a:gd name="T51" fmla="*/ 2147483646 h 116"/>
                <a:gd name="T52" fmla="*/ 2147483646 w 70"/>
                <a:gd name="T53" fmla="*/ 2147483646 h 116"/>
                <a:gd name="T54" fmla="*/ 2147483646 w 70"/>
                <a:gd name="T55" fmla="*/ 2147483646 h 116"/>
                <a:gd name="T56" fmla="*/ 2147483646 w 70"/>
                <a:gd name="T57" fmla="*/ 2147483646 h 116"/>
                <a:gd name="T58" fmla="*/ 2147483646 w 70"/>
                <a:gd name="T59" fmla="*/ 2147483646 h 116"/>
                <a:gd name="T60" fmla="*/ 2147483646 w 70"/>
                <a:gd name="T61" fmla="*/ 2147483646 h 116"/>
                <a:gd name="T62" fmla="*/ 2147483646 w 70"/>
                <a:gd name="T63" fmla="*/ 2147483646 h 116"/>
                <a:gd name="T64" fmla="*/ 2147483646 w 70"/>
                <a:gd name="T65" fmla="*/ 2147483646 h 116"/>
                <a:gd name="T66" fmla="*/ 2147483646 w 70"/>
                <a:gd name="T67" fmla="*/ 2147483646 h 116"/>
                <a:gd name="T68" fmla="*/ 2147483646 w 70"/>
                <a:gd name="T69" fmla="*/ 2147483646 h 116"/>
                <a:gd name="T70" fmla="*/ 2147483646 w 70"/>
                <a:gd name="T71" fmla="*/ 2147483646 h 116"/>
                <a:gd name="T72" fmla="*/ 2147483646 w 70"/>
                <a:gd name="T73" fmla="*/ 2147483646 h 116"/>
                <a:gd name="T74" fmla="*/ 2147483646 w 70"/>
                <a:gd name="T75" fmla="*/ 2147483646 h 116"/>
                <a:gd name="T76" fmla="*/ 2147483646 w 70"/>
                <a:gd name="T77" fmla="*/ 2147483646 h 116"/>
                <a:gd name="T78" fmla="*/ 2147483646 w 70"/>
                <a:gd name="T79" fmla="*/ 2147483646 h 116"/>
                <a:gd name="T80" fmla="*/ 2147483646 w 70"/>
                <a:gd name="T81" fmla="*/ 2147483646 h 116"/>
                <a:gd name="T82" fmla="*/ 2147483646 w 70"/>
                <a:gd name="T83" fmla="*/ 2147483646 h 116"/>
                <a:gd name="T84" fmla="*/ 2147483646 w 70"/>
                <a:gd name="T85" fmla="*/ 2147483646 h 116"/>
                <a:gd name="T86" fmla="*/ 2147483646 w 70"/>
                <a:gd name="T87" fmla="*/ 2147483646 h 116"/>
                <a:gd name="T88" fmla="*/ 2147483646 w 70"/>
                <a:gd name="T89" fmla="*/ 0 h 116"/>
                <a:gd name="T90" fmla="*/ 2147483646 w 70"/>
                <a:gd name="T91" fmla="*/ 0 h 116"/>
                <a:gd name="T92" fmla="*/ 2147483646 w 70"/>
                <a:gd name="T93" fmla="*/ 2147483646 h 116"/>
                <a:gd name="T94" fmla="*/ 2147483646 w 7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" h="116">
                  <a:moveTo>
                    <a:pt x="59" y="23"/>
                  </a:moveTo>
                  <a:lnTo>
                    <a:pt x="70" y="23"/>
                  </a:lnTo>
                  <a:lnTo>
                    <a:pt x="70" y="76"/>
                  </a:lnTo>
                  <a:lnTo>
                    <a:pt x="70" y="88"/>
                  </a:lnTo>
                  <a:lnTo>
                    <a:pt x="67" y="98"/>
                  </a:lnTo>
                  <a:lnTo>
                    <a:pt x="66" y="101"/>
                  </a:lnTo>
                  <a:lnTo>
                    <a:pt x="63" y="105"/>
                  </a:lnTo>
                  <a:lnTo>
                    <a:pt x="60" y="109"/>
                  </a:lnTo>
                  <a:lnTo>
                    <a:pt x="57" y="111"/>
                  </a:lnTo>
                  <a:lnTo>
                    <a:pt x="53" y="113"/>
                  </a:lnTo>
                  <a:lnTo>
                    <a:pt x="47" y="115"/>
                  </a:lnTo>
                  <a:lnTo>
                    <a:pt x="41" y="116"/>
                  </a:lnTo>
                  <a:lnTo>
                    <a:pt x="35" y="116"/>
                  </a:lnTo>
                  <a:lnTo>
                    <a:pt x="30" y="116"/>
                  </a:lnTo>
                  <a:lnTo>
                    <a:pt x="24" y="115"/>
                  </a:lnTo>
                  <a:lnTo>
                    <a:pt x="19" y="114"/>
                  </a:lnTo>
                  <a:lnTo>
                    <a:pt x="15" y="112"/>
                  </a:lnTo>
                  <a:lnTo>
                    <a:pt x="11" y="110"/>
                  </a:lnTo>
                  <a:lnTo>
                    <a:pt x="8" y="106"/>
                  </a:lnTo>
                  <a:lnTo>
                    <a:pt x="5" y="103"/>
                  </a:lnTo>
                  <a:lnTo>
                    <a:pt x="4" y="99"/>
                  </a:lnTo>
                  <a:lnTo>
                    <a:pt x="2" y="94"/>
                  </a:lnTo>
                  <a:lnTo>
                    <a:pt x="1" y="88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76"/>
                  </a:lnTo>
                  <a:lnTo>
                    <a:pt x="12" y="86"/>
                  </a:lnTo>
                  <a:lnTo>
                    <a:pt x="14" y="94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8" y="104"/>
                  </a:lnTo>
                  <a:lnTo>
                    <a:pt x="34" y="105"/>
                  </a:lnTo>
                  <a:lnTo>
                    <a:pt x="40" y="104"/>
                  </a:lnTo>
                  <a:lnTo>
                    <a:pt x="45" y="103"/>
                  </a:lnTo>
                  <a:lnTo>
                    <a:pt x="49" y="102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7" y="91"/>
                  </a:lnTo>
                  <a:lnTo>
                    <a:pt x="58" y="84"/>
                  </a:lnTo>
                  <a:lnTo>
                    <a:pt x="59" y="76"/>
                  </a:lnTo>
                  <a:lnTo>
                    <a:pt x="59" y="23"/>
                  </a:lnTo>
                  <a:close/>
                  <a:moveTo>
                    <a:pt x="28" y="18"/>
                  </a:moveTo>
                  <a:lnTo>
                    <a:pt x="36" y="0"/>
                  </a:lnTo>
                  <a:lnTo>
                    <a:pt x="50" y="0"/>
                  </a:lnTo>
                  <a:lnTo>
                    <a:pt x="37" y="18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9" name="Freeform 80"/>
            <p:cNvSpPr>
              <a:spLocks/>
            </p:cNvSpPr>
            <p:nvPr/>
          </p:nvSpPr>
          <p:spPr bwMode="auto">
            <a:xfrm>
              <a:off x="2391586" y="3870316"/>
              <a:ext cx="38190" cy="42289"/>
            </a:xfrm>
            <a:custGeom>
              <a:avLst/>
              <a:gdLst>
                <a:gd name="T0" fmla="*/ 2147483646 w 83"/>
                <a:gd name="T1" fmla="*/ 2147483646 h 94"/>
                <a:gd name="T2" fmla="*/ 2147483646 w 83"/>
                <a:gd name="T3" fmla="*/ 2147483646 h 94"/>
                <a:gd name="T4" fmla="*/ 2147483646 w 83"/>
                <a:gd name="T5" fmla="*/ 2147483646 h 94"/>
                <a:gd name="T6" fmla="*/ 2147483646 w 83"/>
                <a:gd name="T7" fmla="*/ 2147483646 h 94"/>
                <a:gd name="T8" fmla="*/ 2147483646 w 83"/>
                <a:gd name="T9" fmla="*/ 2147483646 h 94"/>
                <a:gd name="T10" fmla="*/ 2147483646 w 83"/>
                <a:gd name="T11" fmla="*/ 2147483646 h 94"/>
                <a:gd name="T12" fmla="*/ 2147483646 w 83"/>
                <a:gd name="T13" fmla="*/ 2147483646 h 94"/>
                <a:gd name="T14" fmla="*/ 2147483646 w 83"/>
                <a:gd name="T15" fmla="*/ 2147483646 h 94"/>
                <a:gd name="T16" fmla="*/ 2147483646 w 83"/>
                <a:gd name="T17" fmla="*/ 2147483646 h 94"/>
                <a:gd name="T18" fmla="*/ 0 w 83"/>
                <a:gd name="T19" fmla="*/ 2147483646 h 94"/>
                <a:gd name="T20" fmla="*/ 2147483646 w 83"/>
                <a:gd name="T21" fmla="*/ 2147483646 h 94"/>
                <a:gd name="T22" fmla="*/ 2147483646 w 83"/>
                <a:gd name="T23" fmla="*/ 2147483646 h 94"/>
                <a:gd name="T24" fmla="*/ 2147483646 w 83"/>
                <a:gd name="T25" fmla="*/ 2147483646 h 94"/>
                <a:gd name="T26" fmla="*/ 2147483646 w 83"/>
                <a:gd name="T27" fmla="*/ 2147483646 h 94"/>
                <a:gd name="T28" fmla="*/ 2147483646 w 83"/>
                <a:gd name="T29" fmla="*/ 2147483646 h 94"/>
                <a:gd name="T30" fmla="*/ 2147483646 w 83"/>
                <a:gd name="T31" fmla="*/ 0 h 94"/>
                <a:gd name="T32" fmla="*/ 2147483646 w 83"/>
                <a:gd name="T33" fmla="*/ 2147483646 h 94"/>
                <a:gd name="T34" fmla="*/ 2147483646 w 83"/>
                <a:gd name="T35" fmla="*/ 2147483646 h 94"/>
                <a:gd name="T36" fmla="*/ 2147483646 w 83"/>
                <a:gd name="T37" fmla="*/ 2147483646 h 94"/>
                <a:gd name="T38" fmla="*/ 2147483646 w 83"/>
                <a:gd name="T39" fmla="*/ 2147483646 h 94"/>
                <a:gd name="T40" fmla="*/ 2147483646 w 83"/>
                <a:gd name="T41" fmla="*/ 2147483646 h 94"/>
                <a:gd name="T42" fmla="*/ 2147483646 w 83"/>
                <a:gd name="T43" fmla="*/ 2147483646 h 94"/>
                <a:gd name="T44" fmla="*/ 2147483646 w 83"/>
                <a:gd name="T45" fmla="*/ 2147483646 h 94"/>
                <a:gd name="T46" fmla="*/ 2147483646 w 83"/>
                <a:gd name="T47" fmla="*/ 2147483646 h 94"/>
                <a:gd name="T48" fmla="*/ 2147483646 w 83"/>
                <a:gd name="T49" fmla="*/ 2147483646 h 94"/>
                <a:gd name="T50" fmla="*/ 2147483646 w 83"/>
                <a:gd name="T51" fmla="*/ 2147483646 h 94"/>
                <a:gd name="T52" fmla="*/ 2147483646 w 83"/>
                <a:gd name="T53" fmla="*/ 2147483646 h 94"/>
                <a:gd name="T54" fmla="*/ 2147483646 w 83"/>
                <a:gd name="T55" fmla="*/ 2147483646 h 94"/>
                <a:gd name="T56" fmla="*/ 2147483646 w 83"/>
                <a:gd name="T57" fmla="*/ 2147483646 h 94"/>
                <a:gd name="T58" fmla="*/ 2147483646 w 83"/>
                <a:gd name="T59" fmla="*/ 2147483646 h 94"/>
                <a:gd name="T60" fmla="*/ 2147483646 w 83"/>
                <a:gd name="T61" fmla="*/ 2147483646 h 94"/>
                <a:gd name="T62" fmla="*/ 2147483646 w 83"/>
                <a:gd name="T63" fmla="*/ 2147483646 h 94"/>
                <a:gd name="T64" fmla="*/ 2147483646 w 83"/>
                <a:gd name="T65" fmla="*/ 2147483646 h 94"/>
                <a:gd name="T66" fmla="*/ 2147483646 w 83"/>
                <a:gd name="T67" fmla="*/ 2147483646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" h="94">
                  <a:moveTo>
                    <a:pt x="46" y="57"/>
                  </a:moveTo>
                  <a:lnTo>
                    <a:pt x="46" y="46"/>
                  </a:lnTo>
                  <a:lnTo>
                    <a:pt x="83" y="45"/>
                  </a:lnTo>
                  <a:lnTo>
                    <a:pt x="83" y="80"/>
                  </a:lnTo>
                  <a:lnTo>
                    <a:pt x="75" y="86"/>
                  </a:lnTo>
                  <a:lnTo>
                    <a:pt x="66" y="91"/>
                  </a:lnTo>
                  <a:lnTo>
                    <a:pt x="56" y="93"/>
                  </a:lnTo>
                  <a:lnTo>
                    <a:pt x="47" y="94"/>
                  </a:lnTo>
                  <a:lnTo>
                    <a:pt x="40" y="94"/>
                  </a:lnTo>
                  <a:lnTo>
                    <a:pt x="33" y="93"/>
                  </a:lnTo>
                  <a:lnTo>
                    <a:pt x="28" y="91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7" y="72"/>
                  </a:lnTo>
                  <a:lnTo>
                    <a:pt x="3" y="66"/>
                  </a:lnTo>
                  <a:lnTo>
                    <a:pt x="2" y="60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5"/>
                  </a:lnTo>
                  <a:lnTo>
                    <a:pt x="3" y="28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0" y="6"/>
                  </a:lnTo>
                  <a:lnTo>
                    <a:pt x="76" y="11"/>
                  </a:lnTo>
                  <a:lnTo>
                    <a:pt x="79" y="18"/>
                  </a:lnTo>
                  <a:lnTo>
                    <a:pt x="82" y="26"/>
                  </a:lnTo>
                  <a:lnTo>
                    <a:pt x="72" y="29"/>
                  </a:lnTo>
                  <a:lnTo>
                    <a:pt x="70" y="23"/>
                  </a:lnTo>
                  <a:lnTo>
                    <a:pt x="67" y="19"/>
                  </a:lnTo>
                  <a:lnTo>
                    <a:pt x="62" y="15"/>
                  </a:lnTo>
                  <a:lnTo>
                    <a:pt x="58" y="12"/>
                  </a:lnTo>
                  <a:lnTo>
                    <a:pt x="52" y="10"/>
                  </a:lnTo>
                  <a:lnTo>
                    <a:pt x="46" y="9"/>
                  </a:lnTo>
                  <a:lnTo>
                    <a:pt x="38" y="10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6" y="28"/>
                  </a:lnTo>
                  <a:lnTo>
                    <a:pt x="14" y="37"/>
                  </a:lnTo>
                  <a:lnTo>
                    <a:pt x="13" y="46"/>
                  </a:lnTo>
                  <a:lnTo>
                    <a:pt x="13" y="53"/>
                  </a:lnTo>
                  <a:lnTo>
                    <a:pt x="14" y="58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2" y="74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38" y="82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0" y="80"/>
                  </a:lnTo>
                  <a:lnTo>
                    <a:pt x="68" y="77"/>
                  </a:lnTo>
                  <a:lnTo>
                    <a:pt x="72" y="74"/>
                  </a:lnTo>
                  <a:lnTo>
                    <a:pt x="72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0" name="Freeform 81"/>
            <p:cNvSpPr>
              <a:spLocks/>
            </p:cNvSpPr>
            <p:nvPr/>
          </p:nvSpPr>
          <p:spPr bwMode="auto">
            <a:xfrm>
              <a:off x="2437960" y="3870316"/>
              <a:ext cx="31371" cy="42289"/>
            </a:xfrm>
            <a:custGeom>
              <a:avLst/>
              <a:gdLst>
                <a:gd name="T0" fmla="*/ 2147483646 w 70"/>
                <a:gd name="T1" fmla="*/ 0 h 93"/>
                <a:gd name="T2" fmla="*/ 2147483646 w 70"/>
                <a:gd name="T3" fmla="*/ 0 h 93"/>
                <a:gd name="T4" fmla="*/ 2147483646 w 70"/>
                <a:gd name="T5" fmla="*/ 2147483646 h 93"/>
                <a:gd name="T6" fmla="*/ 2147483646 w 70"/>
                <a:gd name="T7" fmla="*/ 2147483646 h 93"/>
                <a:gd name="T8" fmla="*/ 2147483646 w 70"/>
                <a:gd name="T9" fmla="*/ 2147483646 h 93"/>
                <a:gd name="T10" fmla="*/ 2147483646 w 70"/>
                <a:gd name="T11" fmla="*/ 2147483646 h 93"/>
                <a:gd name="T12" fmla="*/ 2147483646 w 70"/>
                <a:gd name="T13" fmla="*/ 2147483646 h 93"/>
                <a:gd name="T14" fmla="*/ 2147483646 w 70"/>
                <a:gd name="T15" fmla="*/ 2147483646 h 93"/>
                <a:gd name="T16" fmla="*/ 2147483646 w 70"/>
                <a:gd name="T17" fmla="*/ 2147483646 h 93"/>
                <a:gd name="T18" fmla="*/ 2147483646 w 70"/>
                <a:gd name="T19" fmla="*/ 2147483646 h 93"/>
                <a:gd name="T20" fmla="*/ 2147483646 w 70"/>
                <a:gd name="T21" fmla="*/ 2147483646 h 93"/>
                <a:gd name="T22" fmla="*/ 2147483646 w 70"/>
                <a:gd name="T23" fmla="*/ 2147483646 h 93"/>
                <a:gd name="T24" fmla="*/ 2147483646 w 70"/>
                <a:gd name="T25" fmla="*/ 2147483646 h 93"/>
                <a:gd name="T26" fmla="*/ 2147483646 w 70"/>
                <a:gd name="T27" fmla="*/ 2147483646 h 93"/>
                <a:gd name="T28" fmla="*/ 2147483646 w 70"/>
                <a:gd name="T29" fmla="*/ 2147483646 h 93"/>
                <a:gd name="T30" fmla="*/ 2147483646 w 70"/>
                <a:gd name="T31" fmla="*/ 2147483646 h 93"/>
                <a:gd name="T32" fmla="*/ 2147483646 w 70"/>
                <a:gd name="T33" fmla="*/ 2147483646 h 93"/>
                <a:gd name="T34" fmla="*/ 2147483646 w 70"/>
                <a:gd name="T35" fmla="*/ 2147483646 h 93"/>
                <a:gd name="T36" fmla="*/ 2147483646 w 70"/>
                <a:gd name="T37" fmla="*/ 2147483646 h 93"/>
                <a:gd name="T38" fmla="*/ 2147483646 w 70"/>
                <a:gd name="T39" fmla="*/ 2147483646 h 93"/>
                <a:gd name="T40" fmla="*/ 2147483646 w 70"/>
                <a:gd name="T41" fmla="*/ 2147483646 h 93"/>
                <a:gd name="T42" fmla="*/ 2147483646 w 70"/>
                <a:gd name="T43" fmla="*/ 2147483646 h 93"/>
                <a:gd name="T44" fmla="*/ 2147483646 w 70"/>
                <a:gd name="T45" fmla="*/ 2147483646 h 93"/>
                <a:gd name="T46" fmla="*/ 2147483646 w 70"/>
                <a:gd name="T47" fmla="*/ 2147483646 h 93"/>
                <a:gd name="T48" fmla="*/ 0 w 70"/>
                <a:gd name="T49" fmla="*/ 2147483646 h 93"/>
                <a:gd name="T50" fmla="*/ 0 w 70"/>
                <a:gd name="T51" fmla="*/ 0 h 93"/>
                <a:gd name="T52" fmla="*/ 2147483646 w 70"/>
                <a:gd name="T53" fmla="*/ 0 h 93"/>
                <a:gd name="T54" fmla="*/ 2147483646 w 70"/>
                <a:gd name="T55" fmla="*/ 2147483646 h 93"/>
                <a:gd name="T56" fmla="*/ 2147483646 w 70"/>
                <a:gd name="T57" fmla="*/ 2147483646 h 93"/>
                <a:gd name="T58" fmla="*/ 2147483646 w 70"/>
                <a:gd name="T59" fmla="*/ 2147483646 h 93"/>
                <a:gd name="T60" fmla="*/ 2147483646 w 70"/>
                <a:gd name="T61" fmla="*/ 2147483646 h 93"/>
                <a:gd name="T62" fmla="*/ 2147483646 w 70"/>
                <a:gd name="T63" fmla="*/ 2147483646 h 93"/>
                <a:gd name="T64" fmla="*/ 2147483646 w 70"/>
                <a:gd name="T65" fmla="*/ 2147483646 h 93"/>
                <a:gd name="T66" fmla="*/ 2147483646 w 70"/>
                <a:gd name="T67" fmla="*/ 2147483646 h 93"/>
                <a:gd name="T68" fmla="*/ 2147483646 w 70"/>
                <a:gd name="T69" fmla="*/ 2147483646 h 93"/>
                <a:gd name="T70" fmla="*/ 2147483646 w 70"/>
                <a:gd name="T71" fmla="*/ 2147483646 h 93"/>
                <a:gd name="T72" fmla="*/ 2147483646 w 70"/>
                <a:gd name="T73" fmla="*/ 2147483646 h 93"/>
                <a:gd name="T74" fmla="*/ 2147483646 w 70"/>
                <a:gd name="T75" fmla="*/ 2147483646 h 93"/>
                <a:gd name="T76" fmla="*/ 2147483646 w 70"/>
                <a:gd name="T77" fmla="*/ 2147483646 h 93"/>
                <a:gd name="T78" fmla="*/ 2147483646 w 70"/>
                <a:gd name="T79" fmla="*/ 2147483646 h 93"/>
                <a:gd name="T80" fmla="*/ 2147483646 w 70"/>
                <a:gd name="T81" fmla="*/ 2147483646 h 93"/>
                <a:gd name="T82" fmla="*/ 2147483646 w 70"/>
                <a:gd name="T83" fmla="*/ 2147483646 h 93"/>
                <a:gd name="T84" fmla="*/ 2147483646 w 70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93">
                  <a:moveTo>
                    <a:pt x="59" y="0"/>
                  </a:moveTo>
                  <a:lnTo>
                    <a:pt x="70" y="0"/>
                  </a:lnTo>
                  <a:lnTo>
                    <a:pt x="70" y="53"/>
                  </a:lnTo>
                  <a:lnTo>
                    <a:pt x="70" y="65"/>
                  </a:lnTo>
                  <a:lnTo>
                    <a:pt x="67" y="75"/>
                  </a:lnTo>
                  <a:lnTo>
                    <a:pt x="66" y="78"/>
                  </a:lnTo>
                  <a:lnTo>
                    <a:pt x="63" y="82"/>
                  </a:lnTo>
                  <a:lnTo>
                    <a:pt x="60" y="86"/>
                  </a:lnTo>
                  <a:lnTo>
                    <a:pt x="57" y="88"/>
                  </a:lnTo>
                  <a:lnTo>
                    <a:pt x="53" y="90"/>
                  </a:lnTo>
                  <a:lnTo>
                    <a:pt x="47" y="92"/>
                  </a:lnTo>
                  <a:lnTo>
                    <a:pt x="42" y="93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1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3"/>
                  </a:lnTo>
                  <a:lnTo>
                    <a:pt x="12" y="63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22" y="79"/>
                  </a:lnTo>
                  <a:lnTo>
                    <a:pt x="28" y="81"/>
                  </a:lnTo>
                  <a:lnTo>
                    <a:pt x="35" y="82"/>
                  </a:lnTo>
                  <a:lnTo>
                    <a:pt x="40" y="81"/>
                  </a:lnTo>
                  <a:lnTo>
                    <a:pt x="45" y="80"/>
                  </a:lnTo>
                  <a:lnTo>
                    <a:pt x="49" y="79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9" y="60"/>
                  </a:lnTo>
                  <a:lnTo>
                    <a:pt x="59" y="5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1" name="Freeform 82"/>
            <p:cNvSpPr>
              <a:spLocks noEditPoints="1"/>
            </p:cNvSpPr>
            <p:nvPr/>
          </p:nvSpPr>
          <p:spPr bwMode="auto">
            <a:xfrm>
              <a:off x="2474787" y="3870316"/>
              <a:ext cx="36827" cy="42289"/>
            </a:xfrm>
            <a:custGeom>
              <a:avLst/>
              <a:gdLst>
                <a:gd name="T0" fmla="*/ 0 w 83"/>
                <a:gd name="T1" fmla="*/ 2147483646 h 92"/>
                <a:gd name="T2" fmla="*/ 2147483646 w 83"/>
                <a:gd name="T3" fmla="*/ 0 h 92"/>
                <a:gd name="T4" fmla="*/ 2147483646 w 83"/>
                <a:gd name="T5" fmla="*/ 0 h 92"/>
                <a:gd name="T6" fmla="*/ 2147483646 w 83"/>
                <a:gd name="T7" fmla="*/ 2147483646 h 92"/>
                <a:gd name="T8" fmla="*/ 2147483646 w 83"/>
                <a:gd name="T9" fmla="*/ 2147483646 h 92"/>
                <a:gd name="T10" fmla="*/ 2147483646 w 83"/>
                <a:gd name="T11" fmla="*/ 2147483646 h 92"/>
                <a:gd name="T12" fmla="*/ 2147483646 w 83"/>
                <a:gd name="T13" fmla="*/ 2147483646 h 92"/>
                <a:gd name="T14" fmla="*/ 2147483646 w 83"/>
                <a:gd name="T15" fmla="*/ 2147483646 h 92"/>
                <a:gd name="T16" fmla="*/ 0 w 83"/>
                <a:gd name="T17" fmla="*/ 2147483646 h 92"/>
                <a:gd name="T18" fmla="*/ 2147483646 w 83"/>
                <a:gd name="T19" fmla="*/ 2147483646 h 92"/>
                <a:gd name="T20" fmla="*/ 2147483646 w 83"/>
                <a:gd name="T21" fmla="*/ 2147483646 h 92"/>
                <a:gd name="T22" fmla="*/ 2147483646 w 83"/>
                <a:gd name="T23" fmla="*/ 2147483646 h 92"/>
                <a:gd name="T24" fmla="*/ 2147483646 w 83"/>
                <a:gd name="T25" fmla="*/ 2147483646 h 92"/>
                <a:gd name="T26" fmla="*/ 2147483646 w 83"/>
                <a:gd name="T27" fmla="*/ 2147483646 h 92"/>
                <a:gd name="T28" fmla="*/ 2147483646 w 83"/>
                <a:gd name="T29" fmla="*/ 2147483646 h 92"/>
                <a:gd name="T30" fmla="*/ 2147483646 w 83"/>
                <a:gd name="T31" fmla="*/ 2147483646 h 92"/>
                <a:gd name="T32" fmla="*/ 2147483646 w 83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3" y="92"/>
                  </a:lnTo>
                  <a:lnTo>
                    <a:pt x="70" y="92"/>
                  </a:lnTo>
                  <a:lnTo>
                    <a:pt x="60" y="63"/>
                  </a:lnTo>
                  <a:lnTo>
                    <a:pt x="22" y="63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25" y="54"/>
                  </a:moveTo>
                  <a:lnTo>
                    <a:pt x="55" y="54"/>
                  </a:lnTo>
                  <a:lnTo>
                    <a:pt x="46" y="28"/>
                  </a:lnTo>
                  <a:lnTo>
                    <a:pt x="43" y="18"/>
                  </a:lnTo>
                  <a:lnTo>
                    <a:pt x="40" y="9"/>
                  </a:lnTo>
                  <a:lnTo>
                    <a:pt x="38" y="18"/>
                  </a:lnTo>
                  <a:lnTo>
                    <a:pt x="35" y="27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2" name="Freeform 83"/>
            <p:cNvSpPr>
              <a:spLocks noEditPoints="1"/>
            </p:cNvSpPr>
            <p:nvPr/>
          </p:nvSpPr>
          <p:spPr bwMode="auto">
            <a:xfrm>
              <a:off x="2515705" y="3870316"/>
              <a:ext cx="35463" cy="53202"/>
            </a:xfrm>
            <a:custGeom>
              <a:avLst/>
              <a:gdLst>
                <a:gd name="T0" fmla="*/ 2147483646 w 78"/>
                <a:gd name="T1" fmla="*/ 2147483646 h 118"/>
                <a:gd name="T2" fmla="*/ 2147483646 w 78"/>
                <a:gd name="T3" fmla="*/ 2147483646 h 118"/>
                <a:gd name="T4" fmla="*/ 2147483646 w 78"/>
                <a:gd name="T5" fmla="*/ 2147483646 h 118"/>
                <a:gd name="T6" fmla="*/ 2147483646 w 78"/>
                <a:gd name="T7" fmla="*/ 2147483646 h 118"/>
                <a:gd name="T8" fmla="*/ 2147483646 w 78"/>
                <a:gd name="T9" fmla="*/ 2147483646 h 118"/>
                <a:gd name="T10" fmla="*/ 2147483646 w 78"/>
                <a:gd name="T11" fmla="*/ 2147483646 h 118"/>
                <a:gd name="T12" fmla="*/ 2147483646 w 78"/>
                <a:gd name="T13" fmla="*/ 2147483646 h 118"/>
                <a:gd name="T14" fmla="*/ 2147483646 w 78"/>
                <a:gd name="T15" fmla="*/ 2147483646 h 118"/>
                <a:gd name="T16" fmla="*/ 2147483646 w 78"/>
                <a:gd name="T17" fmla="*/ 2147483646 h 118"/>
                <a:gd name="T18" fmla="*/ 2147483646 w 78"/>
                <a:gd name="T19" fmla="*/ 2147483646 h 118"/>
                <a:gd name="T20" fmla="*/ 0 w 78"/>
                <a:gd name="T21" fmla="*/ 2147483646 h 118"/>
                <a:gd name="T22" fmla="*/ 2147483646 w 78"/>
                <a:gd name="T23" fmla="*/ 2147483646 h 118"/>
                <a:gd name="T24" fmla="*/ 2147483646 w 78"/>
                <a:gd name="T25" fmla="*/ 2147483646 h 118"/>
                <a:gd name="T26" fmla="*/ 2147483646 w 78"/>
                <a:gd name="T27" fmla="*/ 2147483646 h 118"/>
                <a:gd name="T28" fmla="*/ 2147483646 w 78"/>
                <a:gd name="T29" fmla="*/ 2147483646 h 118"/>
                <a:gd name="T30" fmla="*/ 2147483646 w 78"/>
                <a:gd name="T31" fmla="*/ 2147483646 h 118"/>
                <a:gd name="T32" fmla="*/ 2147483646 w 78"/>
                <a:gd name="T33" fmla="*/ 0 h 118"/>
                <a:gd name="T34" fmla="*/ 2147483646 w 78"/>
                <a:gd name="T35" fmla="*/ 2147483646 h 118"/>
                <a:gd name="T36" fmla="*/ 2147483646 w 78"/>
                <a:gd name="T37" fmla="*/ 2147483646 h 118"/>
                <a:gd name="T38" fmla="*/ 2147483646 w 78"/>
                <a:gd name="T39" fmla="*/ 2147483646 h 118"/>
                <a:gd name="T40" fmla="*/ 2147483646 w 78"/>
                <a:gd name="T41" fmla="*/ 2147483646 h 118"/>
                <a:gd name="T42" fmla="*/ 2147483646 w 78"/>
                <a:gd name="T43" fmla="*/ 2147483646 h 118"/>
                <a:gd name="T44" fmla="*/ 2147483646 w 78"/>
                <a:gd name="T45" fmla="*/ 2147483646 h 118"/>
                <a:gd name="T46" fmla="*/ 2147483646 w 78"/>
                <a:gd name="T47" fmla="*/ 2147483646 h 118"/>
                <a:gd name="T48" fmla="*/ 2147483646 w 78"/>
                <a:gd name="T49" fmla="*/ 2147483646 h 118"/>
                <a:gd name="T50" fmla="*/ 2147483646 w 78"/>
                <a:gd name="T51" fmla="*/ 2147483646 h 118"/>
                <a:gd name="T52" fmla="*/ 2147483646 w 78"/>
                <a:gd name="T53" fmla="*/ 2147483646 h 118"/>
                <a:gd name="T54" fmla="*/ 2147483646 w 78"/>
                <a:gd name="T55" fmla="*/ 2147483646 h 118"/>
                <a:gd name="T56" fmla="*/ 2147483646 w 78"/>
                <a:gd name="T57" fmla="*/ 2147483646 h 118"/>
                <a:gd name="T58" fmla="*/ 2147483646 w 78"/>
                <a:gd name="T59" fmla="*/ 2147483646 h 118"/>
                <a:gd name="T60" fmla="*/ 2147483646 w 78"/>
                <a:gd name="T61" fmla="*/ 2147483646 h 118"/>
                <a:gd name="T62" fmla="*/ 2147483646 w 78"/>
                <a:gd name="T63" fmla="*/ 2147483646 h 118"/>
                <a:gd name="T64" fmla="*/ 2147483646 w 78"/>
                <a:gd name="T65" fmla="*/ 2147483646 h 118"/>
                <a:gd name="T66" fmla="*/ 2147483646 w 78"/>
                <a:gd name="T67" fmla="*/ 2147483646 h 118"/>
                <a:gd name="T68" fmla="*/ 2147483646 w 78"/>
                <a:gd name="T69" fmla="*/ 2147483646 h 118"/>
                <a:gd name="T70" fmla="*/ 2147483646 w 78"/>
                <a:gd name="T71" fmla="*/ 2147483646 h 118"/>
                <a:gd name="T72" fmla="*/ 2147483646 w 78"/>
                <a:gd name="T73" fmla="*/ 2147483646 h 118"/>
                <a:gd name="T74" fmla="*/ 2147483646 w 78"/>
                <a:gd name="T75" fmla="*/ 2147483646 h 118"/>
                <a:gd name="T76" fmla="*/ 2147483646 w 78"/>
                <a:gd name="T77" fmla="*/ 2147483646 h 118"/>
                <a:gd name="T78" fmla="*/ 2147483646 w 78"/>
                <a:gd name="T79" fmla="*/ 2147483646 h 118"/>
                <a:gd name="T80" fmla="*/ 2147483646 w 78"/>
                <a:gd name="T81" fmla="*/ 2147483646 h 118"/>
                <a:gd name="T82" fmla="*/ 2147483646 w 78"/>
                <a:gd name="T83" fmla="*/ 2147483646 h 118"/>
                <a:gd name="T84" fmla="*/ 2147483646 w 78"/>
                <a:gd name="T85" fmla="*/ 2147483646 h 118"/>
                <a:gd name="T86" fmla="*/ 2147483646 w 78"/>
                <a:gd name="T87" fmla="*/ 2147483646 h 118"/>
                <a:gd name="T88" fmla="*/ 2147483646 w 78"/>
                <a:gd name="T89" fmla="*/ 2147483646 h 118"/>
                <a:gd name="T90" fmla="*/ 2147483646 w 78"/>
                <a:gd name="T91" fmla="*/ 2147483646 h 118"/>
                <a:gd name="T92" fmla="*/ 2147483646 w 78"/>
                <a:gd name="T93" fmla="*/ 2147483646 h 118"/>
                <a:gd name="T94" fmla="*/ 2147483646 w 78"/>
                <a:gd name="T95" fmla="*/ 2147483646 h 118"/>
                <a:gd name="T96" fmla="*/ 2147483646 w 78"/>
                <a:gd name="T97" fmla="*/ 2147483646 h 118"/>
                <a:gd name="T98" fmla="*/ 2147483646 w 78"/>
                <a:gd name="T99" fmla="*/ 2147483646 h 118"/>
                <a:gd name="T100" fmla="*/ 2147483646 w 78"/>
                <a:gd name="T101" fmla="*/ 2147483646 h 118"/>
                <a:gd name="T102" fmla="*/ 2147483646 w 78"/>
                <a:gd name="T103" fmla="*/ 2147483646 h 118"/>
                <a:gd name="T104" fmla="*/ 2147483646 w 78"/>
                <a:gd name="T105" fmla="*/ 2147483646 h 118"/>
                <a:gd name="T106" fmla="*/ 2147483646 w 78"/>
                <a:gd name="T107" fmla="*/ 2147483646 h 118"/>
                <a:gd name="T108" fmla="*/ 2147483646 w 78"/>
                <a:gd name="T109" fmla="*/ 2147483646 h 1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18">
                  <a:moveTo>
                    <a:pt x="67" y="60"/>
                  </a:moveTo>
                  <a:lnTo>
                    <a:pt x="78" y="63"/>
                  </a:lnTo>
                  <a:lnTo>
                    <a:pt x="76" y="71"/>
                  </a:lnTo>
                  <a:lnTo>
                    <a:pt x="73" y="77"/>
                  </a:lnTo>
                  <a:lnTo>
                    <a:pt x="70" y="82"/>
                  </a:lnTo>
                  <a:lnTo>
                    <a:pt x="65" y="87"/>
                  </a:lnTo>
                  <a:lnTo>
                    <a:pt x="60" y="90"/>
                  </a:lnTo>
                  <a:lnTo>
                    <a:pt x="54" y="92"/>
                  </a:lnTo>
                  <a:lnTo>
                    <a:pt x="48" y="94"/>
                  </a:lnTo>
                  <a:lnTo>
                    <a:pt x="41" y="94"/>
                  </a:lnTo>
                  <a:lnTo>
                    <a:pt x="35" y="94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7" y="76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2" y="15"/>
                  </a:lnTo>
                  <a:lnTo>
                    <a:pt x="75" y="20"/>
                  </a:lnTo>
                  <a:lnTo>
                    <a:pt x="77" y="26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46" y="10"/>
                  </a:lnTo>
                  <a:lnTo>
                    <a:pt x="41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8" y="12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12" y="37"/>
                  </a:lnTo>
                  <a:lnTo>
                    <a:pt x="12" y="46"/>
                  </a:lnTo>
                  <a:lnTo>
                    <a:pt x="12" y="57"/>
                  </a:lnTo>
                  <a:lnTo>
                    <a:pt x="15" y="66"/>
                  </a:lnTo>
                  <a:lnTo>
                    <a:pt x="17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29" y="81"/>
                  </a:lnTo>
                  <a:lnTo>
                    <a:pt x="33" y="82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45" y="83"/>
                  </a:lnTo>
                  <a:lnTo>
                    <a:pt x="49" y="82"/>
                  </a:lnTo>
                  <a:lnTo>
                    <a:pt x="53" y="80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3" y="71"/>
                  </a:lnTo>
                  <a:lnTo>
                    <a:pt x="65" y="65"/>
                  </a:lnTo>
                  <a:lnTo>
                    <a:pt x="67" y="60"/>
                  </a:lnTo>
                  <a:close/>
                  <a:moveTo>
                    <a:pt x="31" y="102"/>
                  </a:moveTo>
                  <a:lnTo>
                    <a:pt x="34" y="91"/>
                  </a:lnTo>
                  <a:lnTo>
                    <a:pt x="42" y="91"/>
                  </a:lnTo>
                  <a:lnTo>
                    <a:pt x="40" y="98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50" y="104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49" y="111"/>
                  </a:lnTo>
                  <a:lnTo>
                    <a:pt x="48" y="113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1" y="118"/>
                  </a:lnTo>
                  <a:lnTo>
                    <a:pt x="37" y="118"/>
                  </a:lnTo>
                  <a:lnTo>
                    <a:pt x="33" y="118"/>
                  </a:lnTo>
                  <a:lnTo>
                    <a:pt x="29" y="118"/>
                  </a:lnTo>
                  <a:lnTo>
                    <a:pt x="24" y="118"/>
                  </a:lnTo>
                  <a:lnTo>
                    <a:pt x="26" y="111"/>
                  </a:lnTo>
                  <a:lnTo>
                    <a:pt x="29" y="111"/>
                  </a:lnTo>
                  <a:lnTo>
                    <a:pt x="31" y="111"/>
                  </a:lnTo>
                  <a:lnTo>
                    <a:pt x="36" y="111"/>
                  </a:lnTo>
                  <a:lnTo>
                    <a:pt x="39" y="110"/>
                  </a:lnTo>
                  <a:lnTo>
                    <a:pt x="40" y="108"/>
                  </a:lnTo>
                  <a:lnTo>
                    <a:pt x="41" y="107"/>
                  </a:lnTo>
                  <a:lnTo>
                    <a:pt x="40" y="106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37" y="102"/>
                  </a:lnTo>
                  <a:lnTo>
                    <a:pt x="35" y="102"/>
                  </a:lnTo>
                  <a:lnTo>
                    <a:pt x="31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3" name="Freeform 84"/>
            <p:cNvSpPr>
              <a:spLocks noEditPoints="1"/>
            </p:cNvSpPr>
            <p:nvPr/>
          </p:nvSpPr>
          <p:spPr bwMode="auto">
            <a:xfrm>
              <a:off x="2557987" y="3859403"/>
              <a:ext cx="31371" cy="53202"/>
            </a:xfrm>
            <a:custGeom>
              <a:avLst/>
              <a:gdLst>
                <a:gd name="T0" fmla="*/ 2147483646 w 70"/>
                <a:gd name="T1" fmla="*/ 2147483646 h 117"/>
                <a:gd name="T2" fmla="*/ 2147483646 w 70"/>
                <a:gd name="T3" fmla="*/ 2147483646 h 117"/>
                <a:gd name="T4" fmla="*/ 2147483646 w 70"/>
                <a:gd name="T5" fmla="*/ 2147483646 h 117"/>
                <a:gd name="T6" fmla="*/ 2147483646 w 70"/>
                <a:gd name="T7" fmla="*/ 2147483646 h 117"/>
                <a:gd name="T8" fmla="*/ 2147483646 w 70"/>
                <a:gd name="T9" fmla="*/ 2147483646 h 117"/>
                <a:gd name="T10" fmla="*/ 2147483646 w 70"/>
                <a:gd name="T11" fmla="*/ 2147483646 h 117"/>
                <a:gd name="T12" fmla="*/ 2147483646 w 70"/>
                <a:gd name="T13" fmla="*/ 2147483646 h 117"/>
                <a:gd name="T14" fmla="*/ 2147483646 w 70"/>
                <a:gd name="T15" fmla="*/ 2147483646 h 117"/>
                <a:gd name="T16" fmla="*/ 2147483646 w 70"/>
                <a:gd name="T17" fmla="*/ 2147483646 h 117"/>
                <a:gd name="T18" fmla="*/ 2147483646 w 70"/>
                <a:gd name="T19" fmla="*/ 2147483646 h 117"/>
                <a:gd name="T20" fmla="*/ 2147483646 w 70"/>
                <a:gd name="T21" fmla="*/ 2147483646 h 117"/>
                <a:gd name="T22" fmla="*/ 2147483646 w 70"/>
                <a:gd name="T23" fmla="*/ 2147483646 h 117"/>
                <a:gd name="T24" fmla="*/ 2147483646 w 70"/>
                <a:gd name="T25" fmla="*/ 2147483646 h 117"/>
                <a:gd name="T26" fmla="*/ 2147483646 w 70"/>
                <a:gd name="T27" fmla="*/ 2147483646 h 117"/>
                <a:gd name="T28" fmla="*/ 2147483646 w 70"/>
                <a:gd name="T29" fmla="*/ 2147483646 h 117"/>
                <a:gd name="T30" fmla="*/ 2147483646 w 70"/>
                <a:gd name="T31" fmla="*/ 2147483646 h 117"/>
                <a:gd name="T32" fmla="*/ 2147483646 w 70"/>
                <a:gd name="T33" fmla="*/ 2147483646 h 117"/>
                <a:gd name="T34" fmla="*/ 2147483646 w 70"/>
                <a:gd name="T35" fmla="*/ 2147483646 h 117"/>
                <a:gd name="T36" fmla="*/ 2147483646 w 70"/>
                <a:gd name="T37" fmla="*/ 2147483646 h 117"/>
                <a:gd name="T38" fmla="*/ 2147483646 w 70"/>
                <a:gd name="T39" fmla="*/ 2147483646 h 117"/>
                <a:gd name="T40" fmla="*/ 2147483646 w 70"/>
                <a:gd name="T41" fmla="*/ 2147483646 h 117"/>
                <a:gd name="T42" fmla="*/ 2147483646 w 70"/>
                <a:gd name="T43" fmla="*/ 2147483646 h 117"/>
                <a:gd name="T44" fmla="*/ 0 w 70"/>
                <a:gd name="T45" fmla="*/ 2147483646 h 117"/>
                <a:gd name="T46" fmla="*/ 0 w 70"/>
                <a:gd name="T47" fmla="*/ 2147483646 h 117"/>
                <a:gd name="T48" fmla="*/ 0 w 70"/>
                <a:gd name="T49" fmla="*/ 2147483646 h 117"/>
                <a:gd name="T50" fmla="*/ 0 w 70"/>
                <a:gd name="T51" fmla="*/ 2147483646 h 117"/>
                <a:gd name="T52" fmla="*/ 2147483646 w 70"/>
                <a:gd name="T53" fmla="*/ 2147483646 h 117"/>
                <a:gd name="T54" fmla="*/ 2147483646 w 70"/>
                <a:gd name="T55" fmla="*/ 2147483646 h 117"/>
                <a:gd name="T56" fmla="*/ 2147483646 w 70"/>
                <a:gd name="T57" fmla="*/ 2147483646 h 117"/>
                <a:gd name="T58" fmla="*/ 2147483646 w 70"/>
                <a:gd name="T59" fmla="*/ 2147483646 h 117"/>
                <a:gd name="T60" fmla="*/ 2147483646 w 70"/>
                <a:gd name="T61" fmla="*/ 2147483646 h 117"/>
                <a:gd name="T62" fmla="*/ 2147483646 w 70"/>
                <a:gd name="T63" fmla="*/ 2147483646 h 117"/>
                <a:gd name="T64" fmla="*/ 2147483646 w 70"/>
                <a:gd name="T65" fmla="*/ 2147483646 h 117"/>
                <a:gd name="T66" fmla="*/ 2147483646 w 70"/>
                <a:gd name="T67" fmla="*/ 2147483646 h 117"/>
                <a:gd name="T68" fmla="*/ 2147483646 w 70"/>
                <a:gd name="T69" fmla="*/ 2147483646 h 117"/>
                <a:gd name="T70" fmla="*/ 2147483646 w 70"/>
                <a:gd name="T71" fmla="*/ 2147483646 h 117"/>
                <a:gd name="T72" fmla="*/ 2147483646 w 70"/>
                <a:gd name="T73" fmla="*/ 2147483646 h 117"/>
                <a:gd name="T74" fmla="*/ 2147483646 w 70"/>
                <a:gd name="T75" fmla="*/ 2147483646 h 117"/>
                <a:gd name="T76" fmla="*/ 2147483646 w 70"/>
                <a:gd name="T77" fmla="*/ 2147483646 h 117"/>
                <a:gd name="T78" fmla="*/ 2147483646 w 70"/>
                <a:gd name="T79" fmla="*/ 2147483646 h 117"/>
                <a:gd name="T80" fmla="*/ 2147483646 w 70"/>
                <a:gd name="T81" fmla="*/ 2147483646 h 117"/>
                <a:gd name="T82" fmla="*/ 2147483646 w 70"/>
                <a:gd name="T83" fmla="*/ 2147483646 h 117"/>
                <a:gd name="T84" fmla="*/ 2147483646 w 70"/>
                <a:gd name="T85" fmla="*/ 2147483646 h 117"/>
                <a:gd name="T86" fmla="*/ 2147483646 w 70"/>
                <a:gd name="T87" fmla="*/ 2147483646 h 117"/>
                <a:gd name="T88" fmla="*/ 2147483646 w 70"/>
                <a:gd name="T89" fmla="*/ 0 h 117"/>
                <a:gd name="T90" fmla="*/ 2147483646 w 70"/>
                <a:gd name="T91" fmla="*/ 0 h 117"/>
                <a:gd name="T92" fmla="*/ 2147483646 w 70"/>
                <a:gd name="T93" fmla="*/ 2147483646 h 117"/>
                <a:gd name="T94" fmla="*/ 2147483646 w 70"/>
                <a:gd name="T95" fmla="*/ 2147483646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" h="117">
                  <a:moveTo>
                    <a:pt x="58" y="24"/>
                  </a:moveTo>
                  <a:lnTo>
                    <a:pt x="70" y="24"/>
                  </a:lnTo>
                  <a:lnTo>
                    <a:pt x="70" y="77"/>
                  </a:lnTo>
                  <a:lnTo>
                    <a:pt x="69" y="8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2" y="106"/>
                  </a:lnTo>
                  <a:lnTo>
                    <a:pt x="59" y="110"/>
                  </a:lnTo>
                  <a:lnTo>
                    <a:pt x="56" y="112"/>
                  </a:lnTo>
                  <a:lnTo>
                    <a:pt x="52" y="114"/>
                  </a:lnTo>
                  <a:lnTo>
                    <a:pt x="46" y="116"/>
                  </a:lnTo>
                  <a:lnTo>
                    <a:pt x="41" y="117"/>
                  </a:lnTo>
                  <a:lnTo>
                    <a:pt x="35" y="117"/>
                  </a:lnTo>
                  <a:lnTo>
                    <a:pt x="29" y="117"/>
                  </a:lnTo>
                  <a:lnTo>
                    <a:pt x="24" y="116"/>
                  </a:lnTo>
                  <a:lnTo>
                    <a:pt x="18" y="115"/>
                  </a:lnTo>
                  <a:lnTo>
                    <a:pt x="14" y="113"/>
                  </a:lnTo>
                  <a:lnTo>
                    <a:pt x="10" y="111"/>
                  </a:lnTo>
                  <a:lnTo>
                    <a:pt x="7" y="107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77"/>
                  </a:lnTo>
                  <a:lnTo>
                    <a:pt x="11" y="87"/>
                  </a:lnTo>
                  <a:lnTo>
                    <a:pt x="13" y="95"/>
                  </a:lnTo>
                  <a:lnTo>
                    <a:pt x="16" y="99"/>
                  </a:lnTo>
                  <a:lnTo>
                    <a:pt x="21" y="103"/>
                  </a:lnTo>
                  <a:lnTo>
                    <a:pt x="27" y="105"/>
                  </a:lnTo>
                  <a:lnTo>
                    <a:pt x="34" y="106"/>
                  </a:lnTo>
                  <a:lnTo>
                    <a:pt x="40" y="105"/>
                  </a:lnTo>
                  <a:lnTo>
                    <a:pt x="45" y="104"/>
                  </a:lnTo>
                  <a:lnTo>
                    <a:pt x="50" y="103"/>
                  </a:lnTo>
                  <a:lnTo>
                    <a:pt x="53" y="100"/>
                  </a:lnTo>
                  <a:lnTo>
                    <a:pt x="55" y="96"/>
                  </a:lnTo>
                  <a:lnTo>
                    <a:pt x="57" y="92"/>
                  </a:lnTo>
                  <a:lnTo>
                    <a:pt x="58" y="84"/>
                  </a:lnTo>
                  <a:lnTo>
                    <a:pt x="58" y="77"/>
                  </a:lnTo>
                  <a:lnTo>
                    <a:pt x="58" y="24"/>
                  </a:lnTo>
                  <a:close/>
                  <a:moveTo>
                    <a:pt x="27" y="18"/>
                  </a:moveTo>
                  <a:lnTo>
                    <a:pt x="35" y="0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4" name="Freeform 85"/>
            <p:cNvSpPr>
              <a:spLocks/>
            </p:cNvSpPr>
            <p:nvPr/>
          </p:nvSpPr>
          <p:spPr bwMode="auto">
            <a:xfrm>
              <a:off x="1529573" y="3942616"/>
              <a:ext cx="31371" cy="42289"/>
            </a:xfrm>
            <a:custGeom>
              <a:avLst/>
              <a:gdLst>
                <a:gd name="T0" fmla="*/ 2147483646 w 71"/>
                <a:gd name="T1" fmla="*/ 2147483646 h 95"/>
                <a:gd name="T2" fmla="*/ 2147483646 w 71"/>
                <a:gd name="T3" fmla="*/ 2147483646 h 95"/>
                <a:gd name="T4" fmla="*/ 2147483646 w 71"/>
                <a:gd name="T5" fmla="*/ 2147483646 h 95"/>
                <a:gd name="T6" fmla="*/ 2147483646 w 71"/>
                <a:gd name="T7" fmla="*/ 2147483646 h 95"/>
                <a:gd name="T8" fmla="*/ 2147483646 w 71"/>
                <a:gd name="T9" fmla="*/ 2147483646 h 95"/>
                <a:gd name="T10" fmla="*/ 2147483646 w 71"/>
                <a:gd name="T11" fmla="*/ 2147483646 h 95"/>
                <a:gd name="T12" fmla="*/ 2147483646 w 71"/>
                <a:gd name="T13" fmla="*/ 2147483646 h 95"/>
                <a:gd name="T14" fmla="*/ 2147483646 w 71"/>
                <a:gd name="T15" fmla="*/ 2147483646 h 95"/>
                <a:gd name="T16" fmla="*/ 2147483646 w 71"/>
                <a:gd name="T17" fmla="*/ 2147483646 h 95"/>
                <a:gd name="T18" fmla="*/ 2147483646 w 71"/>
                <a:gd name="T19" fmla="*/ 2147483646 h 95"/>
                <a:gd name="T20" fmla="*/ 2147483646 w 71"/>
                <a:gd name="T21" fmla="*/ 2147483646 h 95"/>
                <a:gd name="T22" fmla="*/ 2147483646 w 71"/>
                <a:gd name="T23" fmla="*/ 2147483646 h 95"/>
                <a:gd name="T24" fmla="*/ 2147483646 w 71"/>
                <a:gd name="T25" fmla="*/ 2147483646 h 95"/>
                <a:gd name="T26" fmla="*/ 2147483646 w 71"/>
                <a:gd name="T27" fmla="*/ 2147483646 h 95"/>
                <a:gd name="T28" fmla="*/ 2147483646 w 71"/>
                <a:gd name="T29" fmla="*/ 2147483646 h 95"/>
                <a:gd name="T30" fmla="*/ 2147483646 w 71"/>
                <a:gd name="T31" fmla="*/ 2147483646 h 95"/>
                <a:gd name="T32" fmla="*/ 2147483646 w 71"/>
                <a:gd name="T33" fmla="*/ 0 h 95"/>
                <a:gd name="T34" fmla="*/ 2147483646 w 71"/>
                <a:gd name="T35" fmla="*/ 2147483646 h 95"/>
                <a:gd name="T36" fmla="*/ 2147483646 w 71"/>
                <a:gd name="T37" fmla="*/ 2147483646 h 95"/>
                <a:gd name="T38" fmla="*/ 2147483646 w 71"/>
                <a:gd name="T39" fmla="*/ 2147483646 h 95"/>
                <a:gd name="T40" fmla="*/ 2147483646 w 71"/>
                <a:gd name="T41" fmla="*/ 2147483646 h 95"/>
                <a:gd name="T42" fmla="*/ 2147483646 w 71"/>
                <a:gd name="T43" fmla="*/ 2147483646 h 95"/>
                <a:gd name="T44" fmla="*/ 2147483646 w 71"/>
                <a:gd name="T45" fmla="*/ 2147483646 h 95"/>
                <a:gd name="T46" fmla="*/ 2147483646 w 71"/>
                <a:gd name="T47" fmla="*/ 2147483646 h 95"/>
                <a:gd name="T48" fmla="*/ 2147483646 w 71"/>
                <a:gd name="T49" fmla="*/ 2147483646 h 95"/>
                <a:gd name="T50" fmla="*/ 2147483646 w 71"/>
                <a:gd name="T51" fmla="*/ 2147483646 h 95"/>
                <a:gd name="T52" fmla="*/ 2147483646 w 71"/>
                <a:gd name="T53" fmla="*/ 2147483646 h 95"/>
                <a:gd name="T54" fmla="*/ 2147483646 w 71"/>
                <a:gd name="T55" fmla="*/ 2147483646 h 95"/>
                <a:gd name="T56" fmla="*/ 2147483646 w 71"/>
                <a:gd name="T57" fmla="*/ 2147483646 h 95"/>
                <a:gd name="T58" fmla="*/ 2147483646 w 71"/>
                <a:gd name="T59" fmla="*/ 2147483646 h 95"/>
                <a:gd name="T60" fmla="*/ 2147483646 w 71"/>
                <a:gd name="T61" fmla="*/ 2147483646 h 95"/>
                <a:gd name="T62" fmla="*/ 2147483646 w 71"/>
                <a:gd name="T63" fmla="*/ 2147483646 h 95"/>
                <a:gd name="T64" fmla="*/ 2147483646 w 71"/>
                <a:gd name="T65" fmla="*/ 2147483646 h 95"/>
                <a:gd name="T66" fmla="*/ 2147483646 w 71"/>
                <a:gd name="T67" fmla="*/ 2147483646 h 95"/>
                <a:gd name="T68" fmla="*/ 2147483646 w 71"/>
                <a:gd name="T69" fmla="*/ 2147483646 h 95"/>
                <a:gd name="T70" fmla="*/ 2147483646 w 71"/>
                <a:gd name="T71" fmla="*/ 2147483646 h 95"/>
                <a:gd name="T72" fmla="*/ 2147483646 w 71"/>
                <a:gd name="T73" fmla="*/ 2147483646 h 95"/>
                <a:gd name="T74" fmla="*/ 2147483646 w 71"/>
                <a:gd name="T75" fmla="*/ 2147483646 h 95"/>
                <a:gd name="T76" fmla="*/ 2147483646 w 71"/>
                <a:gd name="T77" fmla="*/ 2147483646 h 95"/>
                <a:gd name="T78" fmla="*/ 2147483646 w 71"/>
                <a:gd name="T79" fmla="*/ 2147483646 h 95"/>
                <a:gd name="T80" fmla="*/ 2147483646 w 71"/>
                <a:gd name="T81" fmla="*/ 2147483646 h 95"/>
                <a:gd name="T82" fmla="*/ 2147483646 w 71"/>
                <a:gd name="T83" fmla="*/ 2147483646 h 95"/>
                <a:gd name="T84" fmla="*/ 2147483646 w 71"/>
                <a:gd name="T85" fmla="*/ 2147483646 h 95"/>
                <a:gd name="T86" fmla="*/ 2147483646 w 71"/>
                <a:gd name="T87" fmla="*/ 2147483646 h 95"/>
                <a:gd name="T88" fmla="*/ 2147483646 w 71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1" h="95">
                  <a:moveTo>
                    <a:pt x="0" y="64"/>
                  </a:moveTo>
                  <a:lnTo>
                    <a:pt x="11" y="63"/>
                  </a:lnTo>
                  <a:lnTo>
                    <a:pt x="12" y="69"/>
                  </a:lnTo>
                  <a:lnTo>
                    <a:pt x="15" y="74"/>
                  </a:lnTo>
                  <a:lnTo>
                    <a:pt x="18" y="78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4"/>
                  </a:lnTo>
                  <a:lnTo>
                    <a:pt x="44" y="83"/>
                  </a:lnTo>
                  <a:lnTo>
                    <a:pt x="49" y="82"/>
                  </a:lnTo>
                  <a:lnTo>
                    <a:pt x="53" y="79"/>
                  </a:lnTo>
                  <a:lnTo>
                    <a:pt x="57" y="76"/>
                  </a:lnTo>
                  <a:lnTo>
                    <a:pt x="59" y="73"/>
                  </a:lnTo>
                  <a:lnTo>
                    <a:pt x="60" y="68"/>
                  </a:lnTo>
                  <a:lnTo>
                    <a:pt x="59" y="64"/>
                  </a:lnTo>
                  <a:lnTo>
                    <a:pt x="57" y="61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4"/>
                  </a:lnTo>
                  <a:lnTo>
                    <a:pt x="33" y="51"/>
                  </a:lnTo>
                  <a:lnTo>
                    <a:pt x="22" y="48"/>
                  </a:lnTo>
                  <a:lnTo>
                    <a:pt x="16" y="45"/>
                  </a:lnTo>
                  <a:lnTo>
                    <a:pt x="10" y="41"/>
                  </a:lnTo>
                  <a:lnTo>
                    <a:pt x="7" y="37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55" y="5"/>
                  </a:lnTo>
                  <a:lnTo>
                    <a:pt x="59" y="7"/>
                  </a:lnTo>
                  <a:lnTo>
                    <a:pt x="62" y="10"/>
                  </a:lnTo>
                  <a:lnTo>
                    <a:pt x="64" y="13"/>
                  </a:lnTo>
                  <a:lnTo>
                    <a:pt x="67" y="20"/>
                  </a:lnTo>
                  <a:lnTo>
                    <a:pt x="68" y="27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8" y="13"/>
                  </a:lnTo>
                  <a:lnTo>
                    <a:pt x="44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2" y="13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8" y="32"/>
                  </a:lnTo>
                  <a:lnTo>
                    <a:pt x="24" y="36"/>
                  </a:lnTo>
                  <a:lnTo>
                    <a:pt x="36" y="39"/>
                  </a:lnTo>
                  <a:lnTo>
                    <a:pt x="48" y="42"/>
                  </a:lnTo>
                  <a:lnTo>
                    <a:pt x="55" y="45"/>
                  </a:lnTo>
                  <a:lnTo>
                    <a:pt x="63" y="49"/>
                  </a:lnTo>
                  <a:lnTo>
                    <a:pt x="67" y="55"/>
                  </a:lnTo>
                  <a:lnTo>
                    <a:pt x="70" y="60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0" y="75"/>
                  </a:lnTo>
                  <a:lnTo>
                    <a:pt x="69" y="78"/>
                  </a:lnTo>
                  <a:lnTo>
                    <a:pt x="67" y="81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59" y="90"/>
                  </a:lnTo>
                  <a:lnTo>
                    <a:pt x="55" y="92"/>
                  </a:lnTo>
                  <a:lnTo>
                    <a:pt x="47" y="94"/>
                  </a:lnTo>
                  <a:lnTo>
                    <a:pt x="38" y="95"/>
                  </a:lnTo>
                  <a:lnTo>
                    <a:pt x="32" y="95"/>
                  </a:lnTo>
                  <a:lnTo>
                    <a:pt x="26" y="94"/>
                  </a:lnTo>
                  <a:lnTo>
                    <a:pt x="22" y="93"/>
                  </a:lnTo>
                  <a:lnTo>
                    <a:pt x="17" y="91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7" y="83"/>
                  </a:lnTo>
                  <a:lnTo>
                    <a:pt x="5" y="80"/>
                  </a:lnTo>
                  <a:lnTo>
                    <a:pt x="3" y="77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5" name="Freeform 86"/>
            <p:cNvSpPr>
              <a:spLocks noEditPoints="1"/>
            </p:cNvSpPr>
            <p:nvPr/>
          </p:nvSpPr>
          <p:spPr bwMode="auto">
            <a:xfrm>
              <a:off x="1563672" y="3934431"/>
              <a:ext cx="38190" cy="50474"/>
            </a:xfrm>
            <a:custGeom>
              <a:avLst/>
              <a:gdLst>
                <a:gd name="T0" fmla="*/ 0 w 84"/>
                <a:gd name="T1" fmla="*/ 2147483646 h 111"/>
                <a:gd name="T2" fmla="*/ 2147483646 w 84"/>
                <a:gd name="T3" fmla="*/ 2147483646 h 111"/>
                <a:gd name="T4" fmla="*/ 2147483646 w 84"/>
                <a:gd name="T5" fmla="*/ 2147483646 h 111"/>
                <a:gd name="T6" fmla="*/ 2147483646 w 84"/>
                <a:gd name="T7" fmla="*/ 2147483646 h 111"/>
                <a:gd name="T8" fmla="*/ 2147483646 w 84"/>
                <a:gd name="T9" fmla="*/ 2147483646 h 111"/>
                <a:gd name="T10" fmla="*/ 2147483646 w 84"/>
                <a:gd name="T11" fmla="*/ 2147483646 h 111"/>
                <a:gd name="T12" fmla="*/ 2147483646 w 84"/>
                <a:gd name="T13" fmla="*/ 2147483646 h 111"/>
                <a:gd name="T14" fmla="*/ 2147483646 w 84"/>
                <a:gd name="T15" fmla="*/ 2147483646 h 111"/>
                <a:gd name="T16" fmla="*/ 0 w 84"/>
                <a:gd name="T17" fmla="*/ 2147483646 h 111"/>
                <a:gd name="T18" fmla="*/ 2147483646 w 84"/>
                <a:gd name="T19" fmla="*/ 2147483646 h 111"/>
                <a:gd name="T20" fmla="*/ 2147483646 w 84"/>
                <a:gd name="T21" fmla="*/ 2147483646 h 111"/>
                <a:gd name="T22" fmla="*/ 2147483646 w 84"/>
                <a:gd name="T23" fmla="*/ 2147483646 h 111"/>
                <a:gd name="T24" fmla="*/ 2147483646 w 84"/>
                <a:gd name="T25" fmla="*/ 2147483646 h 111"/>
                <a:gd name="T26" fmla="*/ 2147483646 w 84"/>
                <a:gd name="T27" fmla="*/ 2147483646 h 111"/>
                <a:gd name="T28" fmla="*/ 2147483646 w 84"/>
                <a:gd name="T29" fmla="*/ 2147483646 h 111"/>
                <a:gd name="T30" fmla="*/ 2147483646 w 84"/>
                <a:gd name="T31" fmla="*/ 2147483646 h 111"/>
                <a:gd name="T32" fmla="*/ 2147483646 w 84"/>
                <a:gd name="T33" fmla="*/ 2147483646 h 111"/>
                <a:gd name="T34" fmla="*/ 2147483646 w 84"/>
                <a:gd name="T35" fmla="*/ 2147483646 h 111"/>
                <a:gd name="T36" fmla="*/ 2147483646 w 84"/>
                <a:gd name="T37" fmla="*/ 2147483646 h 111"/>
                <a:gd name="T38" fmla="*/ 2147483646 w 84"/>
                <a:gd name="T39" fmla="*/ 2147483646 h 111"/>
                <a:gd name="T40" fmla="*/ 2147483646 w 84"/>
                <a:gd name="T41" fmla="*/ 2147483646 h 111"/>
                <a:gd name="T42" fmla="*/ 2147483646 w 84"/>
                <a:gd name="T43" fmla="*/ 2147483646 h 111"/>
                <a:gd name="T44" fmla="*/ 2147483646 w 84"/>
                <a:gd name="T45" fmla="*/ 2147483646 h 111"/>
                <a:gd name="T46" fmla="*/ 2147483646 w 84"/>
                <a:gd name="T47" fmla="*/ 2147483646 h 111"/>
                <a:gd name="T48" fmla="*/ 2147483646 w 84"/>
                <a:gd name="T49" fmla="*/ 0 h 111"/>
                <a:gd name="T50" fmla="*/ 2147483646 w 84"/>
                <a:gd name="T51" fmla="*/ 0 h 111"/>
                <a:gd name="T52" fmla="*/ 2147483646 w 84"/>
                <a:gd name="T53" fmla="*/ 2147483646 h 111"/>
                <a:gd name="T54" fmla="*/ 2147483646 w 84"/>
                <a:gd name="T55" fmla="*/ 2147483646 h 111"/>
                <a:gd name="T56" fmla="*/ 2147483646 w 84"/>
                <a:gd name="T57" fmla="*/ 2147483646 h 111"/>
                <a:gd name="T58" fmla="*/ 2147483646 w 84"/>
                <a:gd name="T59" fmla="*/ 2147483646 h 111"/>
                <a:gd name="T60" fmla="*/ 2147483646 w 84"/>
                <a:gd name="T61" fmla="*/ 2147483646 h 111"/>
                <a:gd name="T62" fmla="*/ 2147483646 w 84"/>
                <a:gd name="T63" fmla="*/ 2147483646 h 111"/>
                <a:gd name="T64" fmla="*/ 2147483646 w 84"/>
                <a:gd name="T65" fmla="*/ 2147483646 h 111"/>
                <a:gd name="T66" fmla="*/ 2147483646 w 84"/>
                <a:gd name="T67" fmla="*/ 0 h 111"/>
                <a:gd name="T68" fmla="*/ 2147483646 w 84"/>
                <a:gd name="T69" fmla="*/ 0 h 111"/>
                <a:gd name="T70" fmla="*/ 2147483646 w 84"/>
                <a:gd name="T71" fmla="*/ 2147483646 h 111"/>
                <a:gd name="T72" fmla="*/ 2147483646 w 84"/>
                <a:gd name="T73" fmla="*/ 2147483646 h 111"/>
                <a:gd name="T74" fmla="*/ 2147483646 w 84"/>
                <a:gd name="T75" fmla="*/ 2147483646 h 111"/>
                <a:gd name="T76" fmla="*/ 2147483646 w 84"/>
                <a:gd name="T77" fmla="*/ 2147483646 h 111"/>
                <a:gd name="T78" fmla="*/ 2147483646 w 84"/>
                <a:gd name="T79" fmla="*/ 2147483646 h 111"/>
                <a:gd name="T80" fmla="*/ 2147483646 w 84"/>
                <a:gd name="T81" fmla="*/ 2147483646 h 111"/>
                <a:gd name="T82" fmla="*/ 2147483646 w 84"/>
                <a:gd name="T83" fmla="*/ 2147483646 h 111"/>
                <a:gd name="T84" fmla="*/ 2147483646 w 84"/>
                <a:gd name="T85" fmla="*/ 2147483646 h 111"/>
                <a:gd name="T86" fmla="*/ 2147483646 w 84"/>
                <a:gd name="T87" fmla="*/ 2147483646 h 111"/>
                <a:gd name="T88" fmla="*/ 2147483646 w 84"/>
                <a:gd name="T89" fmla="*/ 2147483646 h 111"/>
                <a:gd name="T90" fmla="*/ 2147483646 w 84"/>
                <a:gd name="T91" fmla="*/ 2147483646 h 111"/>
                <a:gd name="T92" fmla="*/ 2147483646 w 84"/>
                <a:gd name="T93" fmla="*/ 2147483646 h 111"/>
                <a:gd name="T94" fmla="*/ 2147483646 w 84"/>
                <a:gd name="T95" fmla="*/ 2147483646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" h="111">
                  <a:moveTo>
                    <a:pt x="0" y="111"/>
                  </a:moveTo>
                  <a:lnTo>
                    <a:pt x="34" y="20"/>
                  </a:lnTo>
                  <a:lnTo>
                    <a:pt x="48" y="20"/>
                  </a:lnTo>
                  <a:lnTo>
                    <a:pt x="84" y="111"/>
                  </a:lnTo>
                  <a:lnTo>
                    <a:pt x="71" y="111"/>
                  </a:lnTo>
                  <a:lnTo>
                    <a:pt x="60" y="83"/>
                  </a:lnTo>
                  <a:lnTo>
                    <a:pt x="23" y="83"/>
                  </a:lnTo>
                  <a:lnTo>
                    <a:pt x="13" y="111"/>
                  </a:lnTo>
                  <a:lnTo>
                    <a:pt x="0" y="111"/>
                  </a:lnTo>
                  <a:close/>
                  <a:moveTo>
                    <a:pt x="26" y="74"/>
                  </a:moveTo>
                  <a:lnTo>
                    <a:pt x="56" y="74"/>
                  </a:lnTo>
                  <a:lnTo>
                    <a:pt x="47" y="48"/>
                  </a:lnTo>
                  <a:lnTo>
                    <a:pt x="44" y="38"/>
                  </a:lnTo>
                  <a:lnTo>
                    <a:pt x="41" y="29"/>
                  </a:lnTo>
                  <a:lnTo>
                    <a:pt x="38" y="38"/>
                  </a:lnTo>
                  <a:lnTo>
                    <a:pt x="36" y="47"/>
                  </a:lnTo>
                  <a:lnTo>
                    <a:pt x="26" y="74"/>
                  </a:lnTo>
                  <a:close/>
                  <a:moveTo>
                    <a:pt x="22" y="14"/>
                  </a:moveTo>
                  <a:lnTo>
                    <a:pt x="22" y="11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3" y="4"/>
                  </a:lnTo>
                  <a:lnTo>
                    <a:pt x="54" y="3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1" y="6"/>
                  </a:lnTo>
                  <a:lnTo>
                    <a:pt x="59" y="10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47" y="13"/>
                  </a:lnTo>
                  <a:lnTo>
                    <a:pt x="41" y="10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" name="Freeform 87"/>
            <p:cNvSpPr>
              <a:spLocks noEditPoints="1"/>
            </p:cNvSpPr>
            <p:nvPr/>
          </p:nvSpPr>
          <p:spPr bwMode="auto">
            <a:xfrm>
              <a:off x="1604590" y="3942616"/>
              <a:ext cx="39555" cy="42289"/>
            </a:xfrm>
            <a:custGeom>
              <a:avLst/>
              <a:gdLst>
                <a:gd name="T0" fmla="*/ 2147483646 w 85"/>
                <a:gd name="T1" fmla="*/ 2147483646 h 95"/>
                <a:gd name="T2" fmla="*/ 2147483646 w 85"/>
                <a:gd name="T3" fmla="*/ 2147483646 h 95"/>
                <a:gd name="T4" fmla="*/ 2147483646 w 85"/>
                <a:gd name="T5" fmla="*/ 2147483646 h 95"/>
                <a:gd name="T6" fmla="*/ 2147483646 w 85"/>
                <a:gd name="T7" fmla="*/ 2147483646 h 95"/>
                <a:gd name="T8" fmla="*/ 2147483646 w 85"/>
                <a:gd name="T9" fmla="*/ 2147483646 h 95"/>
                <a:gd name="T10" fmla="*/ 2147483646 w 85"/>
                <a:gd name="T11" fmla="*/ 2147483646 h 95"/>
                <a:gd name="T12" fmla="*/ 2147483646 w 85"/>
                <a:gd name="T13" fmla="*/ 2147483646 h 95"/>
                <a:gd name="T14" fmla="*/ 2147483646 w 85"/>
                <a:gd name="T15" fmla="*/ 2147483646 h 95"/>
                <a:gd name="T16" fmla="*/ 2147483646 w 85"/>
                <a:gd name="T17" fmla="*/ 2147483646 h 95"/>
                <a:gd name="T18" fmla="*/ 2147483646 w 85"/>
                <a:gd name="T19" fmla="*/ 2147483646 h 95"/>
                <a:gd name="T20" fmla="*/ 2147483646 w 85"/>
                <a:gd name="T21" fmla="*/ 2147483646 h 95"/>
                <a:gd name="T22" fmla="*/ 2147483646 w 85"/>
                <a:gd name="T23" fmla="*/ 2147483646 h 95"/>
                <a:gd name="T24" fmla="*/ 2147483646 w 85"/>
                <a:gd name="T25" fmla="*/ 2147483646 h 95"/>
                <a:gd name="T26" fmla="*/ 2147483646 w 85"/>
                <a:gd name="T27" fmla="*/ 2147483646 h 95"/>
                <a:gd name="T28" fmla="*/ 2147483646 w 85"/>
                <a:gd name="T29" fmla="*/ 2147483646 h 95"/>
                <a:gd name="T30" fmla="*/ 2147483646 w 85"/>
                <a:gd name="T31" fmla="*/ 2147483646 h 95"/>
                <a:gd name="T32" fmla="*/ 2147483646 w 85"/>
                <a:gd name="T33" fmla="*/ 2147483646 h 95"/>
                <a:gd name="T34" fmla="*/ 2147483646 w 85"/>
                <a:gd name="T35" fmla="*/ 2147483646 h 95"/>
                <a:gd name="T36" fmla="*/ 2147483646 w 85"/>
                <a:gd name="T37" fmla="*/ 2147483646 h 95"/>
                <a:gd name="T38" fmla="*/ 2147483646 w 85"/>
                <a:gd name="T39" fmla="*/ 2147483646 h 95"/>
                <a:gd name="T40" fmla="*/ 2147483646 w 85"/>
                <a:gd name="T41" fmla="*/ 2147483646 h 95"/>
                <a:gd name="T42" fmla="*/ 0 w 85"/>
                <a:gd name="T43" fmla="*/ 2147483646 h 95"/>
                <a:gd name="T44" fmla="*/ 2147483646 w 85"/>
                <a:gd name="T45" fmla="*/ 2147483646 h 95"/>
                <a:gd name="T46" fmla="*/ 2147483646 w 85"/>
                <a:gd name="T47" fmla="*/ 2147483646 h 95"/>
                <a:gd name="T48" fmla="*/ 2147483646 w 85"/>
                <a:gd name="T49" fmla="*/ 2147483646 h 95"/>
                <a:gd name="T50" fmla="*/ 2147483646 w 85"/>
                <a:gd name="T51" fmla="*/ 2147483646 h 95"/>
                <a:gd name="T52" fmla="*/ 2147483646 w 85"/>
                <a:gd name="T53" fmla="*/ 2147483646 h 95"/>
                <a:gd name="T54" fmla="*/ 2147483646 w 85"/>
                <a:gd name="T55" fmla="*/ 2147483646 h 95"/>
                <a:gd name="T56" fmla="*/ 2147483646 w 85"/>
                <a:gd name="T57" fmla="*/ 2147483646 h 95"/>
                <a:gd name="T58" fmla="*/ 2147483646 w 85"/>
                <a:gd name="T59" fmla="*/ 2147483646 h 95"/>
                <a:gd name="T60" fmla="*/ 2147483646 w 85"/>
                <a:gd name="T61" fmla="*/ 2147483646 h 95"/>
                <a:gd name="T62" fmla="*/ 2147483646 w 85"/>
                <a:gd name="T63" fmla="*/ 2147483646 h 95"/>
                <a:gd name="T64" fmla="*/ 2147483646 w 85"/>
                <a:gd name="T65" fmla="*/ 2147483646 h 95"/>
                <a:gd name="T66" fmla="*/ 2147483646 w 85"/>
                <a:gd name="T67" fmla="*/ 2147483646 h 95"/>
                <a:gd name="T68" fmla="*/ 2147483646 w 85"/>
                <a:gd name="T69" fmla="*/ 2147483646 h 95"/>
                <a:gd name="T70" fmla="*/ 2147483646 w 85"/>
                <a:gd name="T71" fmla="*/ 2147483646 h 95"/>
                <a:gd name="T72" fmla="*/ 2147483646 w 85"/>
                <a:gd name="T73" fmla="*/ 2147483646 h 95"/>
                <a:gd name="T74" fmla="*/ 2147483646 w 85"/>
                <a:gd name="T75" fmla="*/ 2147483646 h 95"/>
                <a:gd name="T76" fmla="*/ 2147483646 w 85"/>
                <a:gd name="T77" fmla="*/ 2147483646 h 95"/>
                <a:gd name="T78" fmla="*/ 2147483646 w 85"/>
                <a:gd name="T79" fmla="*/ 2147483646 h 95"/>
                <a:gd name="T80" fmla="*/ 2147483646 w 85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5">
                  <a:moveTo>
                    <a:pt x="0" y="48"/>
                  </a:moveTo>
                  <a:lnTo>
                    <a:pt x="1" y="38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4" y="13"/>
                  </a:lnTo>
                  <a:lnTo>
                    <a:pt x="78" y="18"/>
                  </a:lnTo>
                  <a:lnTo>
                    <a:pt x="80" y="23"/>
                  </a:lnTo>
                  <a:lnTo>
                    <a:pt x="83" y="28"/>
                  </a:lnTo>
                  <a:lnTo>
                    <a:pt x="84" y="34"/>
                  </a:lnTo>
                  <a:lnTo>
                    <a:pt x="85" y="41"/>
                  </a:lnTo>
                  <a:lnTo>
                    <a:pt x="85" y="47"/>
                  </a:lnTo>
                  <a:lnTo>
                    <a:pt x="85" y="55"/>
                  </a:lnTo>
                  <a:lnTo>
                    <a:pt x="84" y="61"/>
                  </a:lnTo>
                  <a:lnTo>
                    <a:pt x="83" y="66"/>
                  </a:lnTo>
                  <a:lnTo>
                    <a:pt x="80" y="73"/>
                  </a:lnTo>
                  <a:lnTo>
                    <a:pt x="77" y="78"/>
                  </a:lnTo>
                  <a:lnTo>
                    <a:pt x="74" y="82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59" y="92"/>
                  </a:lnTo>
                  <a:lnTo>
                    <a:pt x="54" y="94"/>
                  </a:lnTo>
                  <a:lnTo>
                    <a:pt x="49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1" y="93"/>
                  </a:lnTo>
                  <a:lnTo>
                    <a:pt x="25" y="92"/>
                  </a:lnTo>
                  <a:lnTo>
                    <a:pt x="20" y="88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7" y="77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13" y="57"/>
                  </a:lnTo>
                  <a:lnTo>
                    <a:pt x="15" y="63"/>
                  </a:lnTo>
                  <a:lnTo>
                    <a:pt x="17" y="69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30" y="82"/>
                  </a:lnTo>
                  <a:lnTo>
                    <a:pt x="36" y="84"/>
                  </a:lnTo>
                  <a:lnTo>
                    <a:pt x="43" y="84"/>
                  </a:lnTo>
                  <a:lnTo>
                    <a:pt x="49" y="84"/>
                  </a:lnTo>
                  <a:lnTo>
                    <a:pt x="55" y="82"/>
                  </a:lnTo>
                  <a:lnTo>
                    <a:pt x="60" y="79"/>
                  </a:lnTo>
                  <a:lnTo>
                    <a:pt x="64" y="75"/>
                  </a:lnTo>
                  <a:lnTo>
                    <a:pt x="69" y="69"/>
                  </a:lnTo>
                  <a:lnTo>
                    <a:pt x="72" y="63"/>
                  </a:lnTo>
                  <a:lnTo>
                    <a:pt x="73" y="56"/>
                  </a:lnTo>
                  <a:lnTo>
                    <a:pt x="74" y="47"/>
                  </a:lnTo>
                  <a:lnTo>
                    <a:pt x="73" y="42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5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3" y="10"/>
                  </a:lnTo>
                  <a:lnTo>
                    <a:pt x="36" y="11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1" y="20"/>
                  </a:lnTo>
                  <a:lnTo>
                    <a:pt x="18" y="24"/>
                  </a:lnTo>
                  <a:lnTo>
                    <a:pt x="15" y="31"/>
                  </a:lnTo>
                  <a:lnTo>
                    <a:pt x="13" y="39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7" name="Freeform 88"/>
            <p:cNvSpPr>
              <a:spLocks/>
            </p:cNvSpPr>
            <p:nvPr/>
          </p:nvSpPr>
          <p:spPr bwMode="auto">
            <a:xfrm>
              <a:off x="1665967" y="3942616"/>
              <a:ext cx="25915" cy="42289"/>
            </a:xfrm>
            <a:custGeom>
              <a:avLst/>
              <a:gdLst>
                <a:gd name="T0" fmla="*/ 0 w 56"/>
                <a:gd name="T1" fmla="*/ 2147483646 h 91"/>
                <a:gd name="T2" fmla="*/ 0 w 56"/>
                <a:gd name="T3" fmla="*/ 0 h 91"/>
                <a:gd name="T4" fmla="*/ 2147483646 w 56"/>
                <a:gd name="T5" fmla="*/ 0 h 91"/>
                <a:gd name="T6" fmla="*/ 2147483646 w 56"/>
                <a:gd name="T7" fmla="*/ 2147483646 h 91"/>
                <a:gd name="T8" fmla="*/ 2147483646 w 56"/>
                <a:gd name="T9" fmla="*/ 2147483646 h 91"/>
                <a:gd name="T10" fmla="*/ 2147483646 w 56"/>
                <a:gd name="T11" fmla="*/ 2147483646 h 91"/>
                <a:gd name="T12" fmla="*/ 0 w 56"/>
                <a:gd name="T13" fmla="*/ 2147483646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1">
                  <a:moveTo>
                    <a:pt x="0" y="9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80"/>
                  </a:lnTo>
                  <a:lnTo>
                    <a:pt x="56" y="80"/>
                  </a:lnTo>
                  <a:lnTo>
                    <a:pt x="5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8" name="Freeform 89"/>
            <p:cNvSpPr>
              <a:spLocks noEditPoints="1"/>
            </p:cNvSpPr>
            <p:nvPr/>
          </p:nvSpPr>
          <p:spPr bwMode="auto">
            <a:xfrm>
              <a:off x="1697338" y="3942616"/>
              <a:ext cx="38190" cy="42289"/>
            </a:xfrm>
            <a:custGeom>
              <a:avLst/>
              <a:gdLst>
                <a:gd name="T0" fmla="*/ 0 w 85"/>
                <a:gd name="T1" fmla="*/ 2147483646 h 95"/>
                <a:gd name="T2" fmla="*/ 2147483646 w 85"/>
                <a:gd name="T3" fmla="*/ 2147483646 h 95"/>
                <a:gd name="T4" fmla="*/ 2147483646 w 85"/>
                <a:gd name="T5" fmla="*/ 2147483646 h 95"/>
                <a:gd name="T6" fmla="*/ 2147483646 w 85"/>
                <a:gd name="T7" fmla="*/ 2147483646 h 95"/>
                <a:gd name="T8" fmla="*/ 2147483646 w 85"/>
                <a:gd name="T9" fmla="*/ 2147483646 h 95"/>
                <a:gd name="T10" fmla="*/ 2147483646 w 85"/>
                <a:gd name="T11" fmla="*/ 2147483646 h 95"/>
                <a:gd name="T12" fmla="*/ 2147483646 w 85"/>
                <a:gd name="T13" fmla="*/ 2147483646 h 95"/>
                <a:gd name="T14" fmla="*/ 2147483646 w 85"/>
                <a:gd name="T15" fmla="*/ 2147483646 h 95"/>
                <a:gd name="T16" fmla="*/ 2147483646 w 85"/>
                <a:gd name="T17" fmla="*/ 2147483646 h 95"/>
                <a:gd name="T18" fmla="*/ 2147483646 w 85"/>
                <a:gd name="T19" fmla="*/ 2147483646 h 95"/>
                <a:gd name="T20" fmla="*/ 2147483646 w 85"/>
                <a:gd name="T21" fmla="*/ 2147483646 h 95"/>
                <a:gd name="T22" fmla="*/ 2147483646 w 85"/>
                <a:gd name="T23" fmla="*/ 2147483646 h 95"/>
                <a:gd name="T24" fmla="*/ 2147483646 w 85"/>
                <a:gd name="T25" fmla="*/ 2147483646 h 95"/>
                <a:gd name="T26" fmla="*/ 2147483646 w 85"/>
                <a:gd name="T27" fmla="*/ 2147483646 h 95"/>
                <a:gd name="T28" fmla="*/ 2147483646 w 85"/>
                <a:gd name="T29" fmla="*/ 2147483646 h 95"/>
                <a:gd name="T30" fmla="*/ 2147483646 w 85"/>
                <a:gd name="T31" fmla="*/ 2147483646 h 95"/>
                <a:gd name="T32" fmla="*/ 2147483646 w 85"/>
                <a:gd name="T33" fmla="*/ 2147483646 h 95"/>
                <a:gd name="T34" fmla="*/ 2147483646 w 85"/>
                <a:gd name="T35" fmla="*/ 2147483646 h 95"/>
                <a:gd name="T36" fmla="*/ 2147483646 w 85"/>
                <a:gd name="T37" fmla="*/ 2147483646 h 95"/>
                <a:gd name="T38" fmla="*/ 2147483646 w 85"/>
                <a:gd name="T39" fmla="*/ 2147483646 h 95"/>
                <a:gd name="T40" fmla="*/ 2147483646 w 85"/>
                <a:gd name="T41" fmla="*/ 2147483646 h 95"/>
                <a:gd name="T42" fmla="*/ 0 w 85"/>
                <a:gd name="T43" fmla="*/ 2147483646 h 95"/>
                <a:gd name="T44" fmla="*/ 2147483646 w 85"/>
                <a:gd name="T45" fmla="*/ 2147483646 h 95"/>
                <a:gd name="T46" fmla="*/ 2147483646 w 85"/>
                <a:gd name="T47" fmla="*/ 2147483646 h 95"/>
                <a:gd name="T48" fmla="*/ 2147483646 w 85"/>
                <a:gd name="T49" fmla="*/ 2147483646 h 95"/>
                <a:gd name="T50" fmla="*/ 2147483646 w 85"/>
                <a:gd name="T51" fmla="*/ 2147483646 h 95"/>
                <a:gd name="T52" fmla="*/ 2147483646 w 85"/>
                <a:gd name="T53" fmla="*/ 2147483646 h 95"/>
                <a:gd name="T54" fmla="*/ 2147483646 w 85"/>
                <a:gd name="T55" fmla="*/ 2147483646 h 95"/>
                <a:gd name="T56" fmla="*/ 2147483646 w 85"/>
                <a:gd name="T57" fmla="*/ 2147483646 h 95"/>
                <a:gd name="T58" fmla="*/ 2147483646 w 85"/>
                <a:gd name="T59" fmla="*/ 2147483646 h 95"/>
                <a:gd name="T60" fmla="*/ 2147483646 w 85"/>
                <a:gd name="T61" fmla="*/ 2147483646 h 95"/>
                <a:gd name="T62" fmla="*/ 2147483646 w 85"/>
                <a:gd name="T63" fmla="*/ 2147483646 h 95"/>
                <a:gd name="T64" fmla="*/ 2147483646 w 85"/>
                <a:gd name="T65" fmla="*/ 2147483646 h 95"/>
                <a:gd name="T66" fmla="*/ 2147483646 w 85"/>
                <a:gd name="T67" fmla="*/ 2147483646 h 95"/>
                <a:gd name="T68" fmla="*/ 2147483646 w 85"/>
                <a:gd name="T69" fmla="*/ 2147483646 h 95"/>
                <a:gd name="T70" fmla="*/ 2147483646 w 85"/>
                <a:gd name="T71" fmla="*/ 2147483646 h 95"/>
                <a:gd name="T72" fmla="*/ 2147483646 w 85"/>
                <a:gd name="T73" fmla="*/ 2147483646 h 95"/>
                <a:gd name="T74" fmla="*/ 2147483646 w 85"/>
                <a:gd name="T75" fmla="*/ 2147483646 h 95"/>
                <a:gd name="T76" fmla="*/ 2147483646 w 85"/>
                <a:gd name="T77" fmla="*/ 2147483646 h 95"/>
                <a:gd name="T78" fmla="*/ 2147483646 w 85"/>
                <a:gd name="T79" fmla="*/ 2147483646 h 95"/>
                <a:gd name="T80" fmla="*/ 2147483646 w 85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5">
                  <a:moveTo>
                    <a:pt x="0" y="48"/>
                  </a:moveTo>
                  <a:lnTo>
                    <a:pt x="0" y="38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80" y="23"/>
                  </a:lnTo>
                  <a:lnTo>
                    <a:pt x="82" y="28"/>
                  </a:lnTo>
                  <a:lnTo>
                    <a:pt x="84" y="34"/>
                  </a:lnTo>
                  <a:lnTo>
                    <a:pt x="85" y="41"/>
                  </a:lnTo>
                  <a:lnTo>
                    <a:pt x="85" y="47"/>
                  </a:lnTo>
                  <a:lnTo>
                    <a:pt x="85" y="55"/>
                  </a:lnTo>
                  <a:lnTo>
                    <a:pt x="84" y="61"/>
                  </a:lnTo>
                  <a:lnTo>
                    <a:pt x="82" y="66"/>
                  </a:lnTo>
                  <a:lnTo>
                    <a:pt x="80" y="73"/>
                  </a:lnTo>
                  <a:lnTo>
                    <a:pt x="77" y="78"/>
                  </a:lnTo>
                  <a:lnTo>
                    <a:pt x="74" y="82"/>
                  </a:lnTo>
                  <a:lnTo>
                    <a:pt x="68" y="86"/>
                  </a:lnTo>
                  <a:lnTo>
                    <a:pt x="64" y="90"/>
                  </a:lnTo>
                  <a:lnTo>
                    <a:pt x="59" y="92"/>
                  </a:lnTo>
                  <a:lnTo>
                    <a:pt x="54" y="94"/>
                  </a:lnTo>
                  <a:lnTo>
                    <a:pt x="48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20" y="88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7" y="77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8"/>
                  </a:lnTo>
                  <a:close/>
                  <a:moveTo>
                    <a:pt x="12" y="48"/>
                  </a:moveTo>
                  <a:lnTo>
                    <a:pt x="13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30" y="82"/>
                  </a:lnTo>
                  <a:lnTo>
                    <a:pt x="36" y="84"/>
                  </a:lnTo>
                  <a:lnTo>
                    <a:pt x="43" y="84"/>
                  </a:lnTo>
                  <a:lnTo>
                    <a:pt x="49" y="84"/>
                  </a:lnTo>
                  <a:lnTo>
                    <a:pt x="55" y="82"/>
                  </a:lnTo>
                  <a:lnTo>
                    <a:pt x="60" y="79"/>
                  </a:lnTo>
                  <a:lnTo>
                    <a:pt x="64" y="75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3" y="56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3" y="37"/>
                  </a:lnTo>
                  <a:lnTo>
                    <a:pt x="71" y="32"/>
                  </a:lnTo>
                  <a:lnTo>
                    <a:pt x="70" y="28"/>
                  </a:lnTo>
                  <a:lnTo>
                    <a:pt x="67" y="24"/>
                  </a:lnTo>
                  <a:lnTo>
                    <a:pt x="64" y="21"/>
                  </a:lnTo>
                  <a:lnTo>
                    <a:pt x="62" y="18"/>
                  </a:lnTo>
                  <a:lnTo>
                    <a:pt x="58" y="15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3" y="10"/>
                  </a:lnTo>
                  <a:lnTo>
                    <a:pt x="36" y="11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5" y="31"/>
                  </a:lnTo>
                  <a:lnTo>
                    <a:pt x="13" y="39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9" name="Freeform 90"/>
            <p:cNvSpPr>
              <a:spLocks/>
            </p:cNvSpPr>
            <p:nvPr/>
          </p:nvSpPr>
          <p:spPr bwMode="auto">
            <a:xfrm>
              <a:off x="1742348" y="3942616"/>
              <a:ext cx="32735" cy="42289"/>
            </a:xfrm>
            <a:custGeom>
              <a:avLst/>
              <a:gdLst>
                <a:gd name="T0" fmla="*/ 2147483646 w 70"/>
                <a:gd name="T1" fmla="*/ 0 h 93"/>
                <a:gd name="T2" fmla="*/ 2147483646 w 70"/>
                <a:gd name="T3" fmla="*/ 0 h 93"/>
                <a:gd name="T4" fmla="*/ 2147483646 w 70"/>
                <a:gd name="T5" fmla="*/ 2147483646 h 93"/>
                <a:gd name="T6" fmla="*/ 2147483646 w 70"/>
                <a:gd name="T7" fmla="*/ 2147483646 h 93"/>
                <a:gd name="T8" fmla="*/ 2147483646 w 70"/>
                <a:gd name="T9" fmla="*/ 2147483646 h 93"/>
                <a:gd name="T10" fmla="*/ 2147483646 w 70"/>
                <a:gd name="T11" fmla="*/ 2147483646 h 93"/>
                <a:gd name="T12" fmla="*/ 2147483646 w 70"/>
                <a:gd name="T13" fmla="*/ 2147483646 h 93"/>
                <a:gd name="T14" fmla="*/ 2147483646 w 70"/>
                <a:gd name="T15" fmla="*/ 2147483646 h 93"/>
                <a:gd name="T16" fmla="*/ 2147483646 w 70"/>
                <a:gd name="T17" fmla="*/ 2147483646 h 93"/>
                <a:gd name="T18" fmla="*/ 2147483646 w 70"/>
                <a:gd name="T19" fmla="*/ 2147483646 h 93"/>
                <a:gd name="T20" fmla="*/ 2147483646 w 70"/>
                <a:gd name="T21" fmla="*/ 2147483646 h 93"/>
                <a:gd name="T22" fmla="*/ 2147483646 w 70"/>
                <a:gd name="T23" fmla="*/ 2147483646 h 93"/>
                <a:gd name="T24" fmla="*/ 2147483646 w 70"/>
                <a:gd name="T25" fmla="*/ 2147483646 h 93"/>
                <a:gd name="T26" fmla="*/ 2147483646 w 70"/>
                <a:gd name="T27" fmla="*/ 2147483646 h 93"/>
                <a:gd name="T28" fmla="*/ 2147483646 w 70"/>
                <a:gd name="T29" fmla="*/ 2147483646 h 93"/>
                <a:gd name="T30" fmla="*/ 2147483646 w 70"/>
                <a:gd name="T31" fmla="*/ 2147483646 h 93"/>
                <a:gd name="T32" fmla="*/ 2147483646 w 70"/>
                <a:gd name="T33" fmla="*/ 2147483646 h 93"/>
                <a:gd name="T34" fmla="*/ 2147483646 w 70"/>
                <a:gd name="T35" fmla="*/ 2147483646 h 93"/>
                <a:gd name="T36" fmla="*/ 2147483646 w 70"/>
                <a:gd name="T37" fmla="*/ 2147483646 h 93"/>
                <a:gd name="T38" fmla="*/ 2147483646 w 70"/>
                <a:gd name="T39" fmla="*/ 2147483646 h 93"/>
                <a:gd name="T40" fmla="*/ 2147483646 w 70"/>
                <a:gd name="T41" fmla="*/ 2147483646 h 93"/>
                <a:gd name="T42" fmla="*/ 2147483646 w 70"/>
                <a:gd name="T43" fmla="*/ 2147483646 h 93"/>
                <a:gd name="T44" fmla="*/ 2147483646 w 70"/>
                <a:gd name="T45" fmla="*/ 2147483646 h 93"/>
                <a:gd name="T46" fmla="*/ 0 w 70"/>
                <a:gd name="T47" fmla="*/ 2147483646 h 93"/>
                <a:gd name="T48" fmla="*/ 0 w 70"/>
                <a:gd name="T49" fmla="*/ 2147483646 h 93"/>
                <a:gd name="T50" fmla="*/ 0 w 70"/>
                <a:gd name="T51" fmla="*/ 0 h 93"/>
                <a:gd name="T52" fmla="*/ 2147483646 w 70"/>
                <a:gd name="T53" fmla="*/ 0 h 93"/>
                <a:gd name="T54" fmla="*/ 2147483646 w 70"/>
                <a:gd name="T55" fmla="*/ 2147483646 h 93"/>
                <a:gd name="T56" fmla="*/ 2147483646 w 70"/>
                <a:gd name="T57" fmla="*/ 2147483646 h 93"/>
                <a:gd name="T58" fmla="*/ 2147483646 w 70"/>
                <a:gd name="T59" fmla="*/ 2147483646 h 93"/>
                <a:gd name="T60" fmla="*/ 2147483646 w 70"/>
                <a:gd name="T61" fmla="*/ 2147483646 h 93"/>
                <a:gd name="T62" fmla="*/ 2147483646 w 70"/>
                <a:gd name="T63" fmla="*/ 2147483646 h 93"/>
                <a:gd name="T64" fmla="*/ 2147483646 w 70"/>
                <a:gd name="T65" fmla="*/ 2147483646 h 93"/>
                <a:gd name="T66" fmla="*/ 2147483646 w 70"/>
                <a:gd name="T67" fmla="*/ 2147483646 h 93"/>
                <a:gd name="T68" fmla="*/ 2147483646 w 70"/>
                <a:gd name="T69" fmla="*/ 2147483646 h 93"/>
                <a:gd name="T70" fmla="*/ 2147483646 w 70"/>
                <a:gd name="T71" fmla="*/ 2147483646 h 93"/>
                <a:gd name="T72" fmla="*/ 2147483646 w 70"/>
                <a:gd name="T73" fmla="*/ 2147483646 h 93"/>
                <a:gd name="T74" fmla="*/ 2147483646 w 70"/>
                <a:gd name="T75" fmla="*/ 2147483646 h 93"/>
                <a:gd name="T76" fmla="*/ 2147483646 w 70"/>
                <a:gd name="T77" fmla="*/ 2147483646 h 93"/>
                <a:gd name="T78" fmla="*/ 2147483646 w 70"/>
                <a:gd name="T79" fmla="*/ 2147483646 h 93"/>
                <a:gd name="T80" fmla="*/ 2147483646 w 70"/>
                <a:gd name="T81" fmla="*/ 2147483646 h 93"/>
                <a:gd name="T82" fmla="*/ 2147483646 w 70"/>
                <a:gd name="T83" fmla="*/ 2147483646 h 93"/>
                <a:gd name="T84" fmla="*/ 2147483646 w 70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93">
                  <a:moveTo>
                    <a:pt x="59" y="0"/>
                  </a:moveTo>
                  <a:lnTo>
                    <a:pt x="70" y="0"/>
                  </a:lnTo>
                  <a:lnTo>
                    <a:pt x="70" y="53"/>
                  </a:lnTo>
                  <a:lnTo>
                    <a:pt x="69" y="65"/>
                  </a:lnTo>
                  <a:lnTo>
                    <a:pt x="67" y="75"/>
                  </a:lnTo>
                  <a:lnTo>
                    <a:pt x="65" y="78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7" y="88"/>
                  </a:lnTo>
                  <a:lnTo>
                    <a:pt x="51" y="90"/>
                  </a:lnTo>
                  <a:lnTo>
                    <a:pt x="47" y="92"/>
                  </a:lnTo>
                  <a:lnTo>
                    <a:pt x="41" y="93"/>
                  </a:lnTo>
                  <a:lnTo>
                    <a:pt x="35" y="93"/>
                  </a:lnTo>
                  <a:lnTo>
                    <a:pt x="30" y="93"/>
                  </a:lnTo>
                  <a:lnTo>
                    <a:pt x="23" y="92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1" y="85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3"/>
                  </a:lnTo>
                  <a:lnTo>
                    <a:pt x="12" y="63"/>
                  </a:lnTo>
                  <a:lnTo>
                    <a:pt x="14" y="70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8" y="81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5" y="80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7" y="66"/>
                  </a:lnTo>
                  <a:lnTo>
                    <a:pt x="58" y="60"/>
                  </a:lnTo>
                  <a:lnTo>
                    <a:pt x="59" y="5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0" name="Freeform 91"/>
            <p:cNvSpPr>
              <a:spLocks noEditPoints="1"/>
            </p:cNvSpPr>
            <p:nvPr/>
          </p:nvSpPr>
          <p:spPr bwMode="auto">
            <a:xfrm>
              <a:off x="1783267" y="3942616"/>
              <a:ext cx="36827" cy="42289"/>
            </a:xfrm>
            <a:custGeom>
              <a:avLst/>
              <a:gdLst>
                <a:gd name="T0" fmla="*/ 0 w 79"/>
                <a:gd name="T1" fmla="*/ 2147483646 h 91"/>
                <a:gd name="T2" fmla="*/ 0 w 79"/>
                <a:gd name="T3" fmla="*/ 0 h 91"/>
                <a:gd name="T4" fmla="*/ 2147483646 w 79"/>
                <a:gd name="T5" fmla="*/ 0 h 91"/>
                <a:gd name="T6" fmla="*/ 2147483646 w 79"/>
                <a:gd name="T7" fmla="*/ 2147483646 h 91"/>
                <a:gd name="T8" fmla="*/ 2147483646 w 79"/>
                <a:gd name="T9" fmla="*/ 2147483646 h 91"/>
                <a:gd name="T10" fmla="*/ 2147483646 w 79"/>
                <a:gd name="T11" fmla="*/ 2147483646 h 91"/>
                <a:gd name="T12" fmla="*/ 2147483646 w 79"/>
                <a:gd name="T13" fmla="*/ 2147483646 h 91"/>
                <a:gd name="T14" fmla="*/ 2147483646 w 79"/>
                <a:gd name="T15" fmla="*/ 2147483646 h 91"/>
                <a:gd name="T16" fmla="*/ 2147483646 w 79"/>
                <a:gd name="T17" fmla="*/ 2147483646 h 91"/>
                <a:gd name="T18" fmla="*/ 2147483646 w 79"/>
                <a:gd name="T19" fmla="*/ 2147483646 h 91"/>
                <a:gd name="T20" fmla="*/ 2147483646 w 79"/>
                <a:gd name="T21" fmla="*/ 2147483646 h 91"/>
                <a:gd name="T22" fmla="*/ 2147483646 w 79"/>
                <a:gd name="T23" fmla="*/ 2147483646 h 91"/>
                <a:gd name="T24" fmla="*/ 2147483646 w 79"/>
                <a:gd name="T25" fmla="*/ 2147483646 h 91"/>
                <a:gd name="T26" fmla="*/ 2147483646 w 79"/>
                <a:gd name="T27" fmla="*/ 2147483646 h 91"/>
                <a:gd name="T28" fmla="*/ 2147483646 w 79"/>
                <a:gd name="T29" fmla="*/ 2147483646 h 91"/>
                <a:gd name="T30" fmla="*/ 2147483646 w 79"/>
                <a:gd name="T31" fmla="*/ 2147483646 h 91"/>
                <a:gd name="T32" fmla="*/ 2147483646 w 79"/>
                <a:gd name="T33" fmla="*/ 2147483646 h 91"/>
                <a:gd name="T34" fmla="*/ 2147483646 w 79"/>
                <a:gd name="T35" fmla="*/ 2147483646 h 91"/>
                <a:gd name="T36" fmla="*/ 2147483646 w 79"/>
                <a:gd name="T37" fmla="*/ 2147483646 h 91"/>
                <a:gd name="T38" fmla="*/ 2147483646 w 79"/>
                <a:gd name="T39" fmla="*/ 2147483646 h 91"/>
                <a:gd name="T40" fmla="*/ 2147483646 w 79"/>
                <a:gd name="T41" fmla="*/ 2147483646 h 91"/>
                <a:gd name="T42" fmla="*/ 2147483646 w 79"/>
                <a:gd name="T43" fmla="*/ 2147483646 h 91"/>
                <a:gd name="T44" fmla="*/ 2147483646 w 79"/>
                <a:gd name="T45" fmla="*/ 2147483646 h 91"/>
                <a:gd name="T46" fmla="*/ 2147483646 w 79"/>
                <a:gd name="T47" fmla="*/ 2147483646 h 91"/>
                <a:gd name="T48" fmla="*/ 2147483646 w 79"/>
                <a:gd name="T49" fmla="*/ 2147483646 h 91"/>
                <a:gd name="T50" fmla="*/ 2147483646 w 79"/>
                <a:gd name="T51" fmla="*/ 2147483646 h 91"/>
                <a:gd name="T52" fmla="*/ 2147483646 w 79"/>
                <a:gd name="T53" fmla="*/ 2147483646 h 91"/>
                <a:gd name="T54" fmla="*/ 2147483646 w 79"/>
                <a:gd name="T55" fmla="*/ 2147483646 h 91"/>
                <a:gd name="T56" fmla="*/ 2147483646 w 79"/>
                <a:gd name="T57" fmla="*/ 2147483646 h 91"/>
                <a:gd name="T58" fmla="*/ 2147483646 w 79"/>
                <a:gd name="T59" fmla="*/ 2147483646 h 91"/>
                <a:gd name="T60" fmla="*/ 2147483646 w 79"/>
                <a:gd name="T61" fmla="*/ 2147483646 h 91"/>
                <a:gd name="T62" fmla="*/ 2147483646 w 79"/>
                <a:gd name="T63" fmla="*/ 2147483646 h 91"/>
                <a:gd name="T64" fmla="*/ 2147483646 w 79"/>
                <a:gd name="T65" fmla="*/ 2147483646 h 91"/>
                <a:gd name="T66" fmla="*/ 2147483646 w 79"/>
                <a:gd name="T67" fmla="*/ 2147483646 h 91"/>
                <a:gd name="T68" fmla="*/ 2147483646 w 79"/>
                <a:gd name="T69" fmla="*/ 2147483646 h 91"/>
                <a:gd name="T70" fmla="*/ 2147483646 w 79"/>
                <a:gd name="T71" fmla="*/ 2147483646 h 91"/>
                <a:gd name="T72" fmla="*/ 0 w 79"/>
                <a:gd name="T73" fmla="*/ 2147483646 h 91"/>
                <a:gd name="T74" fmla="*/ 2147483646 w 79"/>
                <a:gd name="T75" fmla="*/ 2147483646 h 91"/>
                <a:gd name="T76" fmla="*/ 2147483646 w 79"/>
                <a:gd name="T77" fmla="*/ 2147483646 h 91"/>
                <a:gd name="T78" fmla="*/ 2147483646 w 79"/>
                <a:gd name="T79" fmla="*/ 2147483646 h 91"/>
                <a:gd name="T80" fmla="*/ 2147483646 w 79"/>
                <a:gd name="T81" fmla="*/ 2147483646 h 91"/>
                <a:gd name="T82" fmla="*/ 2147483646 w 79"/>
                <a:gd name="T83" fmla="*/ 2147483646 h 91"/>
                <a:gd name="T84" fmla="*/ 2147483646 w 79"/>
                <a:gd name="T85" fmla="*/ 2147483646 h 91"/>
                <a:gd name="T86" fmla="*/ 2147483646 w 79"/>
                <a:gd name="T87" fmla="*/ 2147483646 h 91"/>
                <a:gd name="T88" fmla="*/ 2147483646 w 79"/>
                <a:gd name="T89" fmla="*/ 2147483646 h 91"/>
                <a:gd name="T90" fmla="*/ 2147483646 w 79"/>
                <a:gd name="T91" fmla="*/ 2147483646 h 91"/>
                <a:gd name="T92" fmla="*/ 2147483646 w 79"/>
                <a:gd name="T93" fmla="*/ 2147483646 h 91"/>
                <a:gd name="T94" fmla="*/ 2147483646 w 79"/>
                <a:gd name="T95" fmla="*/ 2147483646 h 91"/>
                <a:gd name="T96" fmla="*/ 2147483646 w 79"/>
                <a:gd name="T97" fmla="*/ 2147483646 h 91"/>
                <a:gd name="T98" fmla="*/ 2147483646 w 79"/>
                <a:gd name="T99" fmla="*/ 2147483646 h 91"/>
                <a:gd name="T100" fmla="*/ 2147483646 w 79"/>
                <a:gd name="T101" fmla="*/ 2147483646 h 91"/>
                <a:gd name="T102" fmla="*/ 2147483646 w 79"/>
                <a:gd name="T103" fmla="*/ 2147483646 h 91"/>
                <a:gd name="T104" fmla="*/ 2147483646 w 79"/>
                <a:gd name="T105" fmla="*/ 2147483646 h 91"/>
                <a:gd name="T106" fmla="*/ 2147483646 w 79"/>
                <a:gd name="T107" fmla="*/ 2147483646 h 91"/>
                <a:gd name="T108" fmla="*/ 2147483646 w 79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1">
                  <a:moveTo>
                    <a:pt x="0" y="9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5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1" y="29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2" y="48"/>
                  </a:lnTo>
                  <a:lnTo>
                    <a:pt x="46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64" y="66"/>
                  </a:lnTo>
                  <a:lnTo>
                    <a:pt x="79" y="91"/>
                  </a:lnTo>
                  <a:lnTo>
                    <a:pt x="64" y="91"/>
                  </a:lnTo>
                  <a:lnTo>
                    <a:pt x="52" y="72"/>
                  </a:lnTo>
                  <a:lnTo>
                    <a:pt x="47" y="65"/>
                  </a:lnTo>
                  <a:lnTo>
                    <a:pt x="44" y="60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12" y="50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12" y="40"/>
                  </a:moveTo>
                  <a:lnTo>
                    <a:pt x="37" y="40"/>
                  </a:lnTo>
                  <a:lnTo>
                    <a:pt x="44" y="40"/>
                  </a:lnTo>
                  <a:lnTo>
                    <a:pt x="50" y="38"/>
                  </a:lnTo>
                  <a:lnTo>
                    <a:pt x="55" y="36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7" y="17"/>
                  </a:lnTo>
                  <a:lnTo>
                    <a:pt x="55" y="13"/>
                  </a:lnTo>
                  <a:lnTo>
                    <a:pt x="52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0" y="9"/>
                  </a:lnTo>
                  <a:lnTo>
                    <a:pt x="12" y="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1" name="Freeform 92"/>
            <p:cNvSpPr>
              <a:spLocks/>
            </p:cNvSpPr>
            <p:nvPr/>
          </p:nvSpPr>
          <p:spPr bwMode="auto">
            <a:xfrm>
              <a:off x="1825549" y="3942616"/>
              <a:ext cx="30007" cy="42289"/>
            </a:xfrm>
            <a:custGeom>
              <a:avLst/>
              <a:gdLst>
                <a:gd name="T0" fmla="*/ 0 w 66"/>
                <a:gd name="T1" fmla="*/ 2147483646 h 91"/>
                <a:gd name="T2" fmla="*/ 0 w 66"/>
                <a:gd name="T3" fmla="*/ 0 h 91"/>
                <a:gd name="T4" fmla="*/ 2147483646 w 66"/>
                <a:gd name="T5" fmla="*/ 0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2147483646 h 91"/>
                <a:gd name="T14" fmla="*/ 2147483646 w 66"/>
                <a:gd name="T15" fmla="*/ 2147483646 h 91"/>
                <a:gd name="T16" fmla="*/ 2147483646 w 66"/>
                <a:gd name="T17" fmla="*/ 2147483646 h 91"/>
                <a:gd name="T18" fmla="*/ 2147483646 w 66"/>
                <a:gd name="T19" fmla="*/ 2147483646 h 91"/>
                <a:gd name="T20" fmla="*/ 2147483646 w 66"/>
                <a:gd name="T21" fmla="*/ 2147483646 h 91"/>
                <a:gd name="T22" fmla="*/ 2147483646 w 66"/>
                <a:gd name="T23" fmla="*/ 2147483646 h 91"/>
                <a:gd name="T24" fmla="*/ 0 w 66"/>
                <a:gd name="T25" fmla="*/ 2147483646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91">
                  <a:moveTo>
                    <a:pt x="0" y="91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11" y="10"/>
                  </a:lnTo>
                  <a:lnTo>
                    <a:pt x="11" y="39"/>
                  </a:lnTo>
                  <a:lnTo>
                    <a:pt x="61" y="39"/>
                  </a:lnTo>
                  <a:lnTo>
                    <a:pt x="61" y="49"/>
                  </a:lnTo>
                  <a:lnTo>
                    <a:pt x="11" y="49"/>
                  </a:lnTo>
                  <a:lnTo>
                    <a:pt x="11" y="80"/>
                  </a:lnTo>
                  <a:lnTo>
                    <a:pt x="66" y="80"/>
                  </a:lnTo>
                  <a:lnTo>
                    <a:pt x="6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2" name="Freeform 93"/>
            <p:cNvSpPr>
              <a:spLocks/>
            </p:cNvSpPr>
            <p:nvPr/>
          </p:nvSpPr>
          <p:spPr bwMode="auto">
            <a:xfrm>
              <a:off x="1862375" y="3942616"/>
              <a:ext cx="32735" cy="42289"/>
            </a:xfrm>
            <a:custGeom>
              <a:avLst/>
              <a:gdLst>
                <a:gd name="T0" fmla="*/ 0 w 70"/>
                <a:gd name="T1" fmla="*/ 2147483646 h 91"/>
                <a:gd name="T2" fmla="*/ 0 w 70"/>
                <a:gd name="T3" fmla="*/ 0 h 91"/>
                <a:gd name="T4" fmla="*/ 2147483646 w 70"/>
                <a:gd name="T5" fmla="*/ 0 h 91"/>
                <a:gd name="T6" fmla="*/ 2147483646 w 70"/>
                <a:gd name="T7" fmla="*/ 2147483646 h 91"/>
                <a:gd name="T8" fmla="*/ 2147483646 w 70"/>
                <a:gd name="T9" fmla="*/ 0 h 91"/>
                <a:gd name="T10" fmla="*/ 2147483646 w 70"/>
                <a:gd name="T11" fmla="*/ 0 h 91"/>
                <a:gd name="T12" fmla="*/ 2147483646 w 70"/>
                <a:gd name="T13" fmla="*/ 2147483646 h 91"/>
                <a:gd name="T14" fmla="*/ 2147483646 w 70"/>
                <a:gd name="T15" fmla="*/ 2147483646 h 91"/>
                <a:gd name="T16" fmla="*/ 2147483646 w 70"/>
                <a:gd name="T17" fmla="*/ 2147483646 h 91"/>
                <a:gd name="T18" fmla="*/ 2147483646 w 70"/>
                <a:gd name="T19" fmla="*/ 2147483646 h 91"/>
                <a:gd name="T20" fmla="*/ 0 w 70"/>
                <a:gd name="T21" fmla="*/ 2147483646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91">
                  <a:moveTo>
                    <a:pt x="0" y="9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9" y="72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8" y="91"/>
                  </a:lnTo>
                  <a:lnTo>
                    <a:pt x="11" y="19"/>
                  </a:lnTo>
                  <a:lnTo>
                    <a:pt x="1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3" name="Freeform 94"/>
            <p:cNvSpPr>
              <a:spLocks noEditPoints="1"/>
            </p:cNvSpPr>
            <p:nvPr/>
          </p:nvSpPr>
          <p:spPr bwMode="auto">
            <a:xfrm>
              <a:off x="1901930" y="3942616"/>
              <a:ext cx="35463" cy="53202"/>
            </a:xfrm>
            <a:custGeom>
              <a:avLst/>
              <a:gdLst>
                <a:gd name="T0" fmla="*/ 2147483646 w 78"/>
                <a:gd name="T1" fmla="*/ 2147483646 h 119"/>
                <a:gd name="T2" fmla="*/ 2147483646 w 78"/>
                <a:gd name="T3" fmla="*/ 2147483646 h 119"/>
                <a:gd name="T4" fmla="*/ 2147483646 w 78"/>
                <a:gd name="T5" fmla="*/ 2147483646 h 119"/>
                <a:gd name="T6" fmla="*/ 2147483646 w 78"/>
                <a:gd name="T7" fmla="*/ 2147483646 h 119"/>
                <a:gd name="T8" fmla="*/ 2147483646 w 78"/>
                <a:gd name="T9" fmla="*/ 2147483646 h 119"/>
                <a:gd name="T10" fmla="*/ 2147483646 w 78"/>
                <a:gd name="T11" fmla="*/ 2147483646 h 119"/>
                <a:gd name="T12" fmla="*/ 2147483646 w 78"/>
                <a:gd name="T13" fmla="*/ 2147483646 h 119"/>
                <a:gd name="T14" fmla="*/ 2147483646 w 78"/>
                <a:gd name="T15" fmla="*/ 2147483646 h 119"/>
                <a:gd name="T16" fmla="*/ 2147483646 w 78"/>
                <a:gd name="T17" fmla="*/ 2147483646 h 119"/>
                <a:gd name="T18" fmla="*/ 2147483646 w 78"/>
                <a:gd name="T19" fmla="*/ 2147483646 h 119"/>
                <a:gd name="T20" fmla="*/ 0 w 78"/>
                <a:gd name="T21" fmla="*/ 2147483646 h 119"/>
                <a:gd name="T22" fmla="*/ 2147483646 w 78"/>
                <a:gd name="T23" fmla="*/ 2147483646 h 119"/>
                <a:gd name="T24" fmla="*/ 2147483646 w 78"/>
                <a:gd name="T25" fmla="*/ 2147483646 h 119"/>
                <a:gd name="T26" fmla="*/ 2147483646 w 78"/>
                <a:gd name="T27" fmla="*/ 2147483646 h 119"/>
                <a:gd name="T28" fmla="*/ 2147483646 w 78"/>
                <a:gd name="T29" fmla="*/ 2147483646 h 119"/>
                <a:gd name="T30" fmla="*/ 2147483646 w 78"/>
                <a:gd name="T31" fmla="*/ 2147483646 h 119"/>
                <a:gd name="T32" fmla="*/ 2147483646 w 78"/>
                <a:gd name="T33" fmla="*/ 0 h 119"/>
                <a:gd name="T34" fmla="*/ 2147483646 w 78"/>
                <a:gd name="T35" fmla="*/ 2147483646 h 119"/>
                <a:gd name="T36" fmla="*/ 2147483646 w 78"/>
                <a:gd name="T37" fmla="*/ 2147483646 h 119"/>
                <a:gd name="T38" fmla="*/ 2147483646 w 78"/>
                <a:gd name="T39" fmla="*/ 2147483646 h 119"/>
                <a:gd name="T40" fmla="*/ 2147483646 w 78"/>
                <a:gd name="T41" fmla="*/ 2147483646 h 119"/>
                <a:gd name="T42" fmla="*/ 2147483646 w 78"/>
                <a:gd name="T43" fmla="*/ 2147483646 h 119"/>
                <a:gd name="T44" fmla="*/ 2147483646 w 78"/>
                <a:gd name="T45" fmla="*/ 2147483646 h 119"/>
                <a:gd name="T46" fmla="*/ 2147483646 w 78"/>
                <a:gd name="T47" fmla="*/ 2147483646 h 119"/>
                <a:gd name="T48" fmla="*/ 2147483646 w 78"/>
                <a:gd name="T49" fmla="*/ 2147483646 h 119"/>
                <a:gd name="T50" fmla="*/ 2147483646 w 78"/>
                <a:gd name="T51" fmla="*/ 2147483646 h 119"/>
                <a:gd name="T52" fmla="*/ 2147483646 w 78"/>
                <a:gd name="T53" fmla="*/ 2147483646 h 119"/>
                <a:gd name="T54" fmla="*/ 2147483646 w 78"/>
                <a:gd name="T55" fmla="*/ 2147483646 h 119"/>
                <a:gd name="T56" fmla="*/ 2147483646 w 78"/>
                <a:gd name="T57" fmla="*/ 2147483646 h 119"/>
                <a:gd name="T58" fmla="*/ 2147483646 w 78"/>
                <a:gd name="T59" fmla="*/ 2147483646 h 119"/>
                <a:gd name="T60" fmla="*/ 2147483646 w 78"/>
                <a:gd name="T61" fmla="*/ 2147483646 h 119"/>
                <a:gd name="T62" fmla="*/ 2147483646 w 78"/>
                <a:gd name="T63" fmla="*/ 2147483646 h 119"/>
                <a:gd name="T64" fmla="*/ 2147483646 w 78"/>
                <a:gd name="T65" fmla="*/ 2147483646 h 119"/>
                <a:gd name="T66" fmla="*/ 2147483646 w 78"/>
                <a:gd name="T67" fmla="*/ 2147483646 h 119"/>
                <a:gd name="T68" fmla="*/ 2147483646 w 78"/>
                <a:gd name="T69" fmla="*/ 2147483646 h 119"/>
                <a:gd name="T70" fmla="*/ 2147483646 w 78"/>
                <a:gd name="T71" fmla="*/ 2147483646 h 119"/>
                <a:gd name="T72" fmla="*/ 2147483646 w 78"/>
                <a:gd name="T73" fmla="*/ 2147483646 h 119"/>
                <a:gd name="T74" fmla="*/ 2147483646 w 78"/>
                <a:gd name="T75" fmla="*/ 2147483646 h 119"/>
                <a:gd name="T76" fmla="*/ 2147483646 w 78"/>
                <a:gd name="T77" fmla="*/ 2147483646 h 119"/>
                <a:gd name="T78" fmla="*/ 2147483646 w 78"/>
                <a:gd name="T79" fmla="*/ 2147483646 h 119"/>
                <a:gd name="T80" fmla="*/ 2147483646 w 78"/>
                <a:gd name="T81" fmla="*/ 2147483646 h 119"/>
                <a:gd name="T82" fmla="*/ 2147483646 w 78"/>
                <a:gd name="T83" fmla="*/ 2147483646 h 119"/>
                <a:gd name="T84" fmla="*/ 2147483646 w 78"/>
                <a:gd name="T85" fmla="*/ 2147483646 h 119"/>
                <a:gd name="T86" fmla="*/ 2147483646 w 78"/>
                <a:gd name="T87" fmla="*/ 2147483646 h 119"/>
                <a:gd name="T88" fmla="*/ 2147483646 w 78"/>
                <a:gd name="T89" fmla="*/ 2147483646 h 119"/>
                <a:gd name="T90" fmla="*/ 2147483646 w 78"/>
                <a:gd name="T91" fmla="*/ 2147483646 h 119"/>
                <a:gd name="T92" fmla="*/ 2147483646 w 78"/>
                <a:gd name="T93" fmla="*/ 2147483646 h 119"/>
                <a:gd name="T94" fmla="*/ 2147483646 w 78"/>
                <a:gd name="T95" fmla="*/ 2147483646 h 119"/>
                <a:gd name="T96" fmla="*/ 2147483646 w 78"/>
                <a:gd name="T97" fmla="*/ 2147483646 h 119"/>
                <a:gd name="T98" fmla="*/ 2147483646 w 78"/>
                <a:gd name="T99" fmla="*/ 2147483646 h 119"/>
                <a:gd name="T100" fmla="*/ 2147483646 w 78"/>
                <a:gd name="T101" fmla="*/ 2147483646 h 119"/>
                <a:gd name="T102" fmla="*/ 2147483646 w 78"/>
                <a:gd name="T103" fmla="*/ 2147483646 h 119"/>
                <a:gd name="T104" fmla="*/ 2147483646 w 78"/>
                <a:gd name="T105" fmla="*/ 2147483646 h 119"/>
                <a:gd name="T106" fmla="*/ 2147483646 w 78"/>
                <a:gd name="T107" fmla="*/ 2147483646 h 119"/>
                <a:gd name="T108" fmla="*/ 2147483646 w 78"/>
                <a:gd name="T109" fmla="*/ 2147483646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19">
                  <a:moveTo>
                    <a:pt x="67" y="61"/>
                  </a:moveTo>
                  <a:lnTo>
                    <a:pt x="78" y="64"/>
                  </a:lnTo>
                  <a:lnTo>
                    <a:pt x="76" y="72"/>
                  </a:lnTo>
                  <a:lnTo>
                    <a:pt x="73" y="77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1" y="91"/>
                  </a:lnTo>
                  <a:lnTo>
                    <a:pt x="54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5" y="95"/>
                  </a:lnTo>
                  <a:lnTo>
                    <a:pt x="29" y="93"/>
                  </a:lnTo>
                  <a:lnTo>
                    <a:pt x="23" y="92"/>
                  </a:lnTo>
                  <a:lnTo>
                    <a:pt x="18" y="88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7" y="77"/>
                  </a:lnTo>
                  <a:lnTo>
                    <a:pt x="5" y="72"/>
                  </a:lnTo>
                  <a:lnTo>
                    <a:pt x="3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7"/>
                  </a:lnTo>
                  <a:lnTo>
                    <a:pt x="5" y="22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5" y="7"/>
                  </a:lnTo>
                  <a:lnTo>
                    <a:pt x="69" y="11"/>
                  </a:lnTo>
                  <a:lnTo>
                    <a:pt x="72" y="15"/>
                  </a:lnTo>
                  <a:lnTo>
                    <a:pt x="75" y="21"/>
                  </a:lnTo>
                  <a:lnTo>
                    <a:pt x="77" y="27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5"/>
                  </a:lnTo>
                  <a:lnTo>
                    <a:pt x="53" y="13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42" y="10"/>
                  </a:lnTo>
                  <a:lnTo>
                    <a:pt x="37" y="11"/>
                  </a:lnTo>
                  <a:lnTo>
                    <a:pt x="32" y="11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12" y="46"/>
                  </a:lnTo>
                  <a:lnTo>
                    <a:pt x="13" y="58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5"/>
                  </a:lnTo>
                  <a:lnTo>
                    <a:pt x="22" y="78"/>
                  </a:lnTo>
                  <a:lnTo>
                    <a:pt x="25" y="80"/>
                  </a:lnTo>
                  <a:lnTo>
                    <a:pt x="30" y="82"/>
                  </a:lnTo>
                  <a:lnTo>
                    <a:pt x="33" y="83"/>
                  </a:lnTo>
                  <a:lnTo>
                    <a:pt x="37" y="84"/>
                  </a:lnTo>
                  <a:lnTo>
                    <a:pt x="41" y="84"/>
                  </a:lnTo>
                  <a:lnTo>
                    <a:pt x="45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8" y="79"/>
                  </a:lnTo>
                  <a:lnTo>
                    <a:pt x="61" y="75"/>
                  </a:lnTo>
                  <a:lnTo>
                    <a:pt x="64" y="72"/>
                  </a:lnTo>
                  <a:lnTo>
                    <a:pt x="66" y="66"/>
                  </a:lnTo>
                  <a:lnTo>
                    <a:pt x="67" y="61"/>
                  </a:lnTo>
                  <a:close/>
                  <a:moveTo>
                    <a:pt x="32" y="102"/>
                  </a:moveTo>
                  <a:lnTo>
                    <a:pt x="35" y="92"/>
                  </a:lnTo>
                  <a:lnTo>
                    <a:pt x="43" y="92"/>
                  </a:lnTo>
                  <a:lnTo>
                    <a:pt x="41" y="98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50" y="104"/>
                  </a:lnTo>
                  <a:lnTo>
                    <a:pt x="51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4" y="117"/>
                  </a:lnTo>
                  <a:lnTo>
                    <a:pt x="41" y="118"/>
                  </a:lnTo>
                  <a:lnTo>
                    <a:pt x="38" y="119"/>
                  </a:lnTo>
                  <a:lnTo>
                    <a:pt x="34" y="119"/>
                  </a:lnTo>
                  <a:lnTo>
                    <a:pt x="29" y="119"/>
                  </a:lnTo>
                  <a:lnTo>
                    <a:pt x="24" y="119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6" y="111"/>
                  </a:lnTo>
                  <a:lnTo>
                    <a:pt x="39" y="110"/>
                  </a:lnTo>
                  <a:lnTo>
                    <a:pt x="40" y="109"/>
                  </a:lnTo>
                  <a:lnTo>
                    <a:pt x="41" y="106"/>
                  </a:lnTo>
                  <a:lnTo>
                    <a:pt x="41" y="105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38" y="103"/>
                  </a:lnTo>
                  <a:lnTo>
                    <a:pt x="35" y="103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4" name="Freeform 95"/>
            <p:cNvSpPr>
              <a:spLocks noEditPoints="1"/>
            </p:cNvSpPr>
            <p:nvPr/>
          </p:nvSpPr>
          <p:spPr bwMode="auto">
            <a:xfrm>
              <a:off x="1942848" y="3942616"/>
              <a:ext cx="39555" cy="42289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2147483646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0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8"/>
                  </a:moveTo>
                  <a:lnTo>
                    <a:pt x="1" y="38"/>
                  </a:lnTo>
                  <a:lnTo>
                    <a:pt x="3" y="28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80" y="23"/>
                  </a:lnTo>
                  <a:lnTo>
                    <a:pt x="82" y="28"/>
                  </a:lnTo>
                  <a:lnTo>
                    <a:pt x="85" y="34"/>
                  </a:lnTo>
                  <a:lnTo>
                    <a:pt x="85" y="41"/>
                  </a:lnTo>
                  <a:lnTo>
                    <a:pt x="86" y="47"/>
                  </a:lnTo>
                  <a:lnTo>
                    <a:pt x="85" y="55"/>
                  </a:lnTo>
                  <a:lnTo>
                    <a:pt x="84" y="61"/>
                  </a:lnTo>
                  <a:lnTo>
                    <a:pt x="82" y="66"/>
                  </a:lnTo>
                  <a:lnTo>
                    <a:pt x="80" y="73"/>
                  </a:lnTo>
                  <a:lnTo>
                    <a:pt x="77" y="78"/>
                  </a:lnTo>
                  <a:lnTo>
                    <a:pt x="73" y="82"/>
                  </a:lnTo>
                  <a:lnTo>
                    <a:pt x="69" y="86"/>
                  </a:lnTo>
                  <a:lnTo>
                    <a:pt x="64" y="90"/>
                  </a:lnTo>
                  <a:lnTo>
                    <a:pt x="59" y="92"/>
                  </a:lnTo>
                  <a:lnTo>
                    <a:pt x="53" y="94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7" y="95"/>
                  </a:lnTo>
                  <a:lnTo>
                    <a:pt x="31" y="93"/>
                  </a:lnTo>
                  <a:lnTo>
                    <a:pt x="26" y="92"/>
                  </a:lnTo>
                  <a:lnTo>
                    <a:pt x="20" y="88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8" y="77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8"/>
                  </a:lnTo>
                  <a:close/>
                  <a:moveTo>
                    <a:pt x="12" y="48"/>
                  </a:move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0" y="75"/>
                  </a:lnTo>
                  <a:lnTo>
                    <a:pt x="26" y="79"/>
                  </a:lnTo>
                  <a:lnTo>
                    <a:pt x="31" y="82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9" y="84"/>
                  </a:lnTo>
                  <a:lnTo>
                    <a:pt x="55" y="82"/>
                  </a:lnTo>
                  <a:lnTo>
                    <a:pt x="60" y="79"/>
                  </a:lnTo>
                  <a:lnTo>
                    <a:pt x="65" y="75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9" y="28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3" y="10"/>
                  </a:lnTo>
                  <a:lnTo>
                    <a:pt x="37" y="11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4" y="31"/>
                  </a:lnTo>
                  <a:lnTo>
                    <a:pt x="12" y="39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5" name="Freeform 96"/>
            <p:cNvSpPr>
              <a:spLocks noEditPoints="1"/>
            </p:cNvSpPr>
            <p:nvPr/>
          </p:nvSpPr>
          <p:spPr bwMode="auto">
            <a:xfrm>
              <a:off x="1530937" y="4008095"/>
              <a:ext cx="34099" cy="40925"/>
            </a:xfrm>
            <a:custGeom>
              <a:avLst/>
              <a:gdLst>
                <a:gd name="T0" fmla="*/ 0 w 74"/>
                <a:gd name="T1" fmla="*/ 2147483646 h 91"/>
                <a:gd name="T2" fmla="*/ 0 w 74"/>
                <a:gd name="T3" fmla="*/ 0 h 91"/>
                <a:gd name="T4" fmla="*/ 2147483646 w 74"/>
                <a:gd name="T5" fmla="*/ 0 h 91"/>
                <a:gd name="T6" fmla="*/ 2147483646 w 74"/>
                <a:gd name="T7" fmla="*/ 0 h 91"/>
                <a:gd name="T8" fmla="*/ 2147483646 w 74"/>
                <a:gd name="T9" fmla="*/ 2147483646 h 91"/>
                <a:gd name="T10" fmla="*/ 2147483646 w 74"/>
                <a:gd name="T11" fmla="*/ 2147483646 h 91"/>
                <a:gd name="T12" fmla="*/ 2147483646 w 74"/>
                <a:gd name="T13" fmla="*/ 2147483646 h 91"/>
                <a:gd name="T14" fmla="*/ 2147483646 w 74"/>
                <a:gd name="T15" fmla="*/ 2147483646 h 91"/>
                <a:gd name="T16" fmla="*/ 2147483646 w 74"/>
                <a:gd name="T17" fmla="*/ 2147483646 h 91"/>
                <a:gd name="T18" fmla="*/ 2147483646 w 74"/>
                <a:gd name="T19" fmla="*/ 2147483646 h 91"/>
                <a:gd name="T20" fmla="*/ 2147483646 w 74"/>
                <a:gd name="T21" fmla="*/ 2147483646 h 91"/>
                <a:gd name="T22" fmla="*/ 2147483646 w 74"/>
                <a:gd name="T23" fmla="*/ 2147483646 h 91"/>
                <a:gd name="T24" fmla="*/ 2147483646 w 74"/>
                <a:gd name="T25" fmla="*/ 2147483646 h 91"/>
                <a:gd name="T26" fmla="*/ 2147483646 w 74"/>
                <a:gd name="T27" fmla="*/ 2147483646 h 91"/>
                <a:gd name="T28" fmla="*/ 2147483646 w 74"/>
                <a:gd name="T29" fmla="*/ 2147483646 h 91"/>
                <a:gd name="T30" fmla="*/ 2147483646 w 74"/>
                <a:gd name="T31" fmla="*/ 2147483646 h 91"/>
                <a:gd name="T32" fmla="*/ 2147483646 w 74"/>
                <a:gd name="T33" fmla="*/ 2147483646 h 91"/>
                <a:gd name="T34" fmla="*/ 2147483646 w 74"/>
                <a:gd name="T35" fmla="*/ 2147483646 h 91"/>
                <a:gd name="T36" fmla="*/ 2147483646 w 74"/>
                <a:gd name="T37" fmla="*/ 2147483646 h 91"/>
                <a:gd name="T38" fmla="*/ 2147483646 w 74"/>
                <a:gd name="T39" fmla="*/ 2147483646 h 91"/>
                <a:gd name="T40" fmla="*/ 2147483646 w 74"/>
                <a:gd name="T41" fmla="*/ 2147483646 h 91"/>
                <a:gd name="T42" fmla="*/ 2147483646 w 74"/>
                <a:gd name="T43" fmla="*/ 2147483646 h 91"/>
                <a:gd name="T44" fmla="*/ 2147483646 w 74"/>
                <a:gd name="T45" fmla="*/ 2147483646 h 91"/>
                <a:gd name="T46" fmla="*/ 0 w 74"/>
                <a:gd name="T47" fmla="*/ 2147483646 h 91"/>
                <a:gd name="T48" fmla="*/ 2147483646 w 74"/>
                <a:gd name="T49" fmla="*/ 2147483646 h 91"/>
                <a:gd name="T50" fmla="*/ 2147483646 w 74"/>
                <a:gd name="T51" fmla="*/ 2147483646 h 91"/>
                <a:gd name="T52" fmla="*/ 2147483646 w 74"/>
                <a:gd name="T53" fmla="*/ 2147483646 h 91"/>
                <a:gd name="T54" fmla="*/ 2147483646 w 74"/>
                <a:gd name="T55" fmla="*/ 2147483646 h 91"/>
                <a:gd name="T56" fmla="*/ 2147483646 w 74"/>
                <a:gd name="T57" fmla="*/ 2147483646 h 91"/>
                <a:gd name="T58" fmla="*/ 2147483646 w 74"/>
                <a:gd name="T59" fmla="*/ 2147483646 h 91"/>
                <a:gd name="T60" fmla="*/ 2147483646 w 74"/>
                <a:gd name="T61" fmla="*/ 2147483646 h 91"/>
                <a:gd name="T62" fmla="*/ 2147483646 w 74"/>
                <a:gd name="T63" fmla="*/ 2147483646 h 91"/>
                <a:gd name="T64" fmla="*/ 2147483646 w 74"/>
                <a:gd name="T65" fmla="*/ 2147483646 h 91"/>
                <a:gd name="T66" fmla="*/ 2147483646 w 74"/>
                <a:gd name="T67" fmla="*/ 2147483646 h 91"/>
                <a:gd name="T68" fmla="*/ 2147483646 w 74"/>
                <a:gd name="T69" fmla="*/ 2147483646 h 91"/>
                <a:gd name="T70" fmla="*/ 2147483646 w 74"/>
                <a:gd name="T71" fmla="*/ 2147483646 h 91"/>
                <a:gd name="T72" fmla="*/ 2147483646 w 74"/>
                <a:gd name="T73" fmla="*/ 2147483646 h 91"/>
                <a:gd name="T74" fmla="*/ 2147483646 w 74"/>
                <a:gd name="T75" fmla="*/ 2147483646 h 91"/>
                <a:gd name="T76" fmla="*/ 2147483646 w 74"/>
                <a:gd name="T77" fmla="*/ 2147483646 h 91"/>
                <a:gd name="T78" fmla="*/ 2147483646 w 74"/>
                <a:gd name="T79" fmla="*/ 2147483646 h 91"/>
                <a:gd name="T80" fmla="*/ 2147483646 w 74"/>
                <a:gd name="T81" fmla="*/ 2147483646 h 91"/>
                <a:gd name="T82" fmla="*/ 2147483646 w 74"/>
                <a:gd name="T83" fmla="*/ 2147483646 h 91"/>
                <a:gd name="T84" fmla="*/ 2147483646 w 74"/>
                <a:gd name="T85" fmla="*/ 2147483646 h 91"/>
                <a:gd name="T86" fmla="*/ 2147483646 w 74"/>
                <a:gd name="T87" fmla="*/ 2147483646 h 91"/>
                <a:gd name="T88" fmla="*/ 2147483646 w 74"/>
                <a:gd name="T89" fmla="*/ 2147483646 h 91"/>
                <a:gd name="T90" fmla="*/ 2147483646 w 74"/>
                <a:gd name="T91" fmla="*/ 2147483646 h 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4" h="91">
                  <a:moveTo>
                    <a:pt x="0" y="9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68" y="19"/>
                  </a:lnTo>
                  <a:lnTo>
                    <a:pt x="70" y="23"/>
                  </a:lnTo>
                  <a:lnTo>
                    <a:pt x="73" y="34"/>
                  </a:lnTo>
                  <a:lnTo>
                    <a:pt x="74" y="45"/>
                  </a:lnTo>
                  <a:lnTo>
                    <a:pt x="73" y="55"/>
                  </a:lnTo>
                  <a:lnTo>
                    <a:pt x="71" y="63"/>
                  </a:lnTo>
                  <a:lnTo>
                    <a:pt x="69" y="71"/>
                  </a:lnTo>
                  <a:lnTo>
                    <a:pt x="65" y="77"/>
                  </a:lnTo>
                  <a:lnTo>
                    <a:pt x="62" y="81"/>
                  </a:lnTo>
                  <a:lnTo>
                    <a:pt x="58" y="85"/>
                  </a:lnTo>
                  <a:lnTo>
                    <a:pt x="52" y="88"/>
                  </a:lnTo>
                  <a:lnTo>
                    <a:pt x="46" y="90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0" y="91"/>
                  </a:lnTo>
                  <a:close/>
                  <a:moveTo>
                    <a:pt x="12" y="80"/>
                  </a:moveTo>
                  <a:lnTo>
                    <a:pt x="31" y="80"/>
                  </a:lnTo>
                  <a:lnTo>
                    <a:pt x="39" y="80"/>
                  </a:lnTo>
                  <a:lnTo>
                    <a:pt x="44" y="79"/>
                  </a:lnTo>
                  <a:lnTo>
                    <a:pt x="49" y="77"/>
                  </a:lnTo>
                  <a:lnTo>
                    <a:pt x="52" y="74"/>
                  </a:lnTo>
                  <a:lnTo>
                    <a:pt x="57" y="68"/>
                  </a:lnTo>
                  <a:lnTo>
                    <a:pt x="60" y="62"/>
                  </a:lnTo>
                  <a:lnTo>
                    <a:pt x="61" y="55"/>
                  </a:lnTo>
                  <a:lnTo>
                    <a:pt x="62" y="44"/>
                  </a:lnTo>
                  <a:lnTo>
                    <a:pt x="62" y="38"/>
                  </a:lnTo>
                  <a:lnTo>
                    <a:pt x="61" y="32"/>
                  </a:lnTo>
                  <a:lnTo>
                    <a:pt x="59" y="27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6" y="12"/>
                  </a:lnTo>
                  <a:lnTo>
                    <a:pt x="40" y="11"/>
                  </a:lnTo>
                  <a:lnTo>
                    <a:pt x="31" y="10"/>
                  </a:lnTo>
                  <a:lnTo>
                    <a:pt x="12" y="1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6" name="Freeform 97"/>
            <p:cNvSpPr>
              <a:spLocks noEditPoints="1"/>
            </p:cNvSpPr>
            <p:nvPr/>
          </p:nvSpPr>
          <p:spPr bwMode="auto">
            <a:xfrm>
              <a:off x="1567763" y="4008095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1" y="91"/>
                  </a:lnTo>
                  <a:lnTo>
                    <a:pt x="60" y="63"/>
                  </a:lnTo>
                  <a:lnTo>
                    <a:pt x="22" y="63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4" y="18"/>
                  </a:lnTo>
                  <a:lnTo>
                    <a:pt x="41" y="9"/>
                  </a:lnTo>
                  <a:lnTo>
                    <a:pt x="39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7" name="Freeform 98"/>
            <p:cNvSpPr>
              <a:spLocks/>
            </p:cNvSpPr>
            <p:nvPr/>
          </p:nvSpPr>
          <p:spPr bwMode="auto">
            <a:xfrm>
              <a:off x="1620958" y="4006732"/>
              <a:ext cx="32735" cy="43653"/>
            </a:xfrm>
            <a:custGeom>
              <a:avLst/>
              <a:gdLst>
                <a:gd name="T0" fmla="*/ 2147483646 w 72"/>
                <a:gd name="T1" fmla="*/ 2147483646 h 95"/>
                <a:gd name="T2" fmla="*/ 2147483646 w 72"/>
                <a:gd name="T3" fmla="*/ 2147483646 h 95"/>
                <a:gd name="T4" fmla="*/ 2147483646 w 72"/>
                <a:gd name="T5" fmla="*/ 2147483646 h 95"/>
                <a:gd name="T6" fmla="*/ 2147483646 w 72"/>
                <a:gd name="T7" fmla="*/ 2147483646 h 95"/>
                <a:gd name="T8" fmla="*/ 2147483646 w 72"/>
                <a:gd name="T9" fmla="*/ 2147483646 h 95"/>
                <a:gd name="T10" fmla="*/ 2147483646 w 72"/>
                <a:gd name="T11" fmla="*/ 2147483646 h 95"/>
                <a:gd name="T12" fmla="*/ 2147483646 w 72"/>
                <a:gd name="T13" fmla="*/ 2147483646 h 95"/>
                <a:gd name="T14" fmla="*/ 2147483646 w 72"/>
                <a:gd name="T15" fmla="*/ 2147483646 h 95"/>
                <a:gd name="T16" fmla="*/ 2147483646 w 72"/>
                <a:gd name="T17" fmla="*/ 2147483646 h 95"/>
                <a:gd name="T18" fmla="*/ 2147483646 w 72"/>
                <a:gd name="T19" fmla="*/ 2147483646 h 95"/>
                <a:gd name="T20" fmla="*/ 2147483646 w 72"/>
                <a:gd name="T21" fmla="*/ 2147483646 h 95"/>
                <a:gd name="T22" fmla="*/ 2147483646 w 72"/>
                <a:gd name="T23" fmla="*/ 2147483646 h 95"/>
                <a:gd name="T24" fmla="*/ 2147483646 w 72"/>
                <a:gd name="T25" fmla="*/ 2147483646 h 95"/>
                <a:gd name="T26" fmla="*/ 2147483646 w 72"/>
                <a:gd name="T27" fmla="*/ 2147483646 h 95"/>
                <a:gd name="T28" fmla="*/ 2147483646 w 72"/>
                <a:gd name="T29" fmla="*/ 2147483646 h 95"/>
                <a:gd name="T30" fmla="*/ 2147483646 w 72"/>
                <a:gd name="T31" fmla="*/ 2147483646 h 95"/>
                <a:gd name="T32" fmla="*/ 2147483646 w 72"/>
                <a:gd name="T33" fmla="*/ 0 h 95"/>
                <a:gd name="T34" fmla="*/ 2147483646 w 72"/>
                <a:gd name="T35" fmla="*/ 2147483646 h 95"/>
                <a:gd name="T36" fmla="*/ 2147483646 w 72"/>
                <a:gd name="T37" fmla="*/ 2147483646 h 95"/>
                <a:gd name="T38" fmla="*/ 2147483646 w 72"/>
                <a:gd name="T39" fmla="*/ 2147483646 h 95"/>
                <a:gd name="T40" fmla="*/ 2147483646 w 72"/>
                <a:gd name="T41" fmla="*/ 2147483646 h 95"/>
                <a:gd name="T42" fmla="*/ 2147483646 w 72"/>
                <a:gd name="T43" fmla="*/ 2147483646 h 95"/>
                <a:gd name="T44" fmla="*/ 2147483646 w 72"/>
                <a:gd name="T45" fmla="*/ 2147483646 h 95"/>
                <a:gd name="T46" fmla="*/ 2147483646 w 72"/>
                <a:gd name="T47" fmla="*/ 2147483646 h 95"/>
                <a:gd name="T48" fmla="*/ 2147483646 w 72"/>
                <a:gd name="T49" fmla="*/ 2147483646 h 95"/>
                <a:gd name="T50" fmla="*/ 2147483646 w 72"/>
                <a:gd name="T51" fmla="*/ 2147483646 h 95"/>
                <a:gd name="T52" fmla="*/ 2147483646 w 72"/>
                <a:gd name="T53" fmla="*/ 2147483646 h 95"/>
                <a:gd name="T54" fmla="*/ 2147483646 w 72"/>
                <a:gd name="T55" fmla="*/ 2147483646 h 95"/>
                <a:gd name="T56" fmla="*/ 2147483646 w 72"/>
                <a:gd name="T57" fmla="*/ 2147483646 h 95"/>
                <a:gd name="T58" fmla="*/ 2147483646 w 72"/>
                <a:gd name="T59" fmla="*/ 2147483646 h 95"/>
                <a:gd name="T60" fmla="*/ 2147483646 w 72"/>
                <a:gd name="T61" fmla="*/ 2147483646 h 95"/>
                <a:gd name="T62" fmla="*/ 2147483646 w 72"/>
                <a:gd name="T63" fmla="*/ 2147483646 h 95"/>
                <a:gd name="T64" fmla="*/ 2147483646 w 72"/>
                <a:gd name="T65" fmla="*/ 2147483646 h 95"/>
                <a:gd name="T66" fmla="*/ 2147483646 w 72"/>
                <a:gd name="T67" fmla="*/ 2147483646 h 95"/>
                <a:gd name="T68" fmla="*/ 2147483646 w 72"/>
                <a:gd name="T69" fmla="*/ 2147483646 h 95"/>
                <a:gd name="T70" fmla="*/ 2147483646 w 72"/>
                <a:gd name="T71" fmla="*/ 2147483646 h 95"/>
                <a:gd name="T72" fmla="*/ 2147483646 w 72"/>
                <a:gd name="T73" fmla="*/ 2147483646 h 95"/>
                <a:gd name="T74" fmla="*/ 2147483646 w 72"/>
                <a:gd name="T75" fmla="*/ 2147483646 h 95"/>
                <a:gd name="T76" fmla="*/ 2147483646 w 72"/>
                <a:gd name="T77" fmla="*/ 2147483646 h 95"/>
                <a:gd name="T78" fmla="*/ 2147483646 w 72"/>
                <a:gd name="T79" fmla="*/ 2147483646 h 95"/>
                <a:gd name="T80" fmla="*/ 2147483646 w 72"/>
                <a:gd name="T81" fmla="*/ 2147483646 h 95"/>
                <a:gd name="T82" fmla="*/ 2147483646 w 72"/>
                <a:gd name="T83" fmla="*/ 2147483646 h 95"/>
                <a:gd name="T84" fmla="*/ 2147483646 w 72"/>
                <a:gd name="T85" fmla="*/ 2147483646 h 95"/>
                <a:gd name="T86" fmla="*/ 2147483646 w 72"/>
                <a:gd name="T87" fmla="*/ 2147483646 h 95"/>
                <a:gd name="T88" fmla="*/ 0 w 72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5">
                  <a:moveTo>
                    <a:pt x="0" y="64"/>
                  </a:moveTo>
                  <a:lnTo>
                    <a:pt x="12" y="63"/>
                  </a:lnTo>
                  <a:lnTo>
                    <a:pt x="13" y="69"/>
                  </a:lnTo>
                  <a:lnTo>
                    <a:pt x="15" y="74"/>
                  </a:lnTo>
                  <a:lnTo>
                    <a:pt x="19" y="78"/>
                  </a:lnTo>
                  <a:lnTo>
                    <a:pt x="24" y="81"/>
                  </a:lnTo>
                  <a:lnTo>
                    <a:pt x="30" y="83"/>
                  </a:lnTo>
                  <a:lnTo>
                    <a:pt x="38" y="84"/>
                  </a:lnTo>
                  <a:lnTo>
                    <a:pt x="44" y="83"/>
                  </a:lnTo>
                  <a:lnTo>
                    <a:pt x="50" y="82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3"/>
                  </a:lnTo>
                  <a:lnTo>
                    <a:pt x="60" y="68"/>
                  </a:lnTo>
                  <a:lnTo>
                    <a:pt x="59" y="64"/>
                  </a:lnTo>
                  <a:lnTo>
                    <a:pt x="57" y="61"/>
                  </a:lnTo>
                  <a:lnTo>
                    <a:pt x="54" y="58"/>
                  </a:lnTo>
                  <a:lnTo>
                    <a:pt x="50" y="56"/>
                  </a:lnTo>
                  <a:lnTo>
                    <a:pt x="44" y="54"/>
                  </a:lnTo>
                  <a:lnTo>
                    <a:pt x="34" y="50"/>
                  </a:lnTo>
                  <a:lnTo>
                    <a:pt x="23" y="48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5" y="31"/>
                  </a:lnTo>
                  <a:lnTo>
                    <a:pt x="4" y="25"/>
                  </a:lnTo>
                  <a:lnTo>
                    <a:pt x="5" y="19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6" y="0"/>
                  </a:lnTo>
                  <a:lnTo>
                    <a:pt x="45" y="1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5" y="13"/>
                  </a:lnTo>
                  <a:lnTo>
                    <a:pt x="68" y="20"/>
                  </a:lnTo>
                  <a:lnTo>
                    <a:pt x="69" y="27"/>
                  </a:lnTo>
                  <a:lnTo>
                    <a:pt x="57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1" y="15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5" y="36"/>
                  </a:lnTo>
                  <a:lnTo>
                    <a:pt x="37" y="39"/>
                  </a:lnTo>
                  <a:lnTo>
                    <a:pt x="49" y="42"/>
                  </a:lnTo>
                  <a:lnTo>
                    <a:pt x="56" y="45"/>
                  </a:lnTo>
                  <a:lnTo>
                    <a:pt x="64" y="49"/>
                  </a:lnTo>
                  <a:lnTo>
                    <a:pt x="68" y="55"/>
                  </a:lnTo>
                  <a:lnTo>
                    <a:pt x="71" y="60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71" y="75"/>
                  </a:lnTo>
                  <a:lnTo>
                    <a:pt x="70" y="78"/>
                  </a:lnTo>
                  <a:lnTo>
                    <a:pt x="68" y="81"/>
                  </a:lnTo>
                  <a:lnTo>
                    <a:pt x="66" y="84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5" y="91"/>
                  </a:lnTo>
                  <a:lnTo>
                    <a:pt x="48" y="94"/>
                  </a:lnTo>
                  <a:lnTo>
                    <a:pt x="39" y="95"/>
                  </a:lnTo>
                  <a:lnTo>
                    <a:pt x="33" y="95"/>
                  </a:lnTo>
                  <a:lnTo>
                    <a:pt x="27" y="94"/>
                  </a:lnTo>
                  <a:lnTo>
                    <a:pt x="22" y="93"/>
                  </a:lnTo>
                  <a:lnTo>
                    <a:pt x="18" y="91"/>
                  </a:lnTo>
                  <a:lnTo>
                    <a:pt x="14" y="90"/>
                  </a:lnTo>
                  <a:lnTo>
                    <a:pt x="11" y="86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4" y="77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8" name="Freeform 99"/>
            <p:cNvSpPr>
              <a:spLocks/>
            </p:cNvSpPr>
            <p:nvPr/>
          </p:nvSpPr>
          <p:spPr bwMode="auto">
            <a:xfrm>
              <a:off x="1660512" y="4008095"/>
              <a:ext cx="30007" cy="40925"/>
            </a:xfrm>
            <a:custGeom>
              <a:avLst/>
              <a:gdLst>
                <a:gd name="T0" fmla="*/ 0 w 67"/>
                <a:gd name="T1" fmla="*/ 2147483646 h 91"/>
                <a:gd name="T2" fmla="*/ 0 w 67"/>
                <a:gd name="T3" fmla="*/ 0 h 91"/>
                <a:gd name="T4" fmla="*/ 2147483646 w 67"/>
                <a:gd name="T5" fmla="*/ 0 h 91"/>
                <a:gd name="T6" fmla="*/ 2147483646 w 67"/>
                <a:gd name="T7" fmla="*/ 2147483646 h 91"/>
                <a:gd name="T8" fmla="*/ 2147483646 w 67"/>
                <a:gd name="T9" fmla="*/ 2147483646 h 91"/>
                <a:gd name="T10" fmla="*/ 2147483646 w 67"/>
                <a:gd name="T11" fmla="*/ 2147483646 h 91"/>
                <a:gd name="T12" fmla="*/ 2147483646 w 67"/>
                <a:gd name="T13" fmla="*/ 2147483646 h 91"/>
                <a:gd name="T14" fmla="*/ 2147483646 w 67"/>
                <a:gd name="T15" fmla="*/ 2147483646 h 91"/>
                <a:gd name="T16" fmla="*/ 2147483646 w 67"/>
                <a:gd name="T17" fmla="*/ 2147483646 h 91"/>
                <a:gd name="T18" fmla="*/ 2147483646 w 67"/>
                <a:gd name="T19" fmla="*/ 2147483646 h 91"/>
                <a:gd name="T20" fmla="*/ 2147483646 w 67"/>
                <a:gd name="T21" fmla="*/ 2147483646 h 91"/>
                <a:gd name="T22" fmla="*/ 2147483646 w 67"/>
                <a:gd name="T23" fmla="*/ 2147483646 h 91"/>
                <a:gd name="T24" fmla="*/ 0 w 67"/>
                <a:gd name="T25" fmla="*/ 2147483646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91">
                  <a:moveTo>
                    <a:pt x="0" y="9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12" y="10"/>
                  </a:lnTo>
                  <a:lnTo>
                    <a:pt x="12" y="39"/>
                  </a:lnTo>
                  <a:lnTo>
                    <a:pt x="62" y="39"/>
                  </a:lnTo>
                  <a:lnTo>
                    <a:pt x="62" y="49"/>
                  </a:lnTo>
                  <a:lnTo>
                    <a:pt x="12" y="49"/>
                  </a:lnTo>
                  <a:lnTo>
                    <a:pt x="12" y="80"/>
                  </a:lnTo>
                  <a:lnTo>
                    <a:pt x="67" y="80"/>
                  </a:lnTo>
                  <a:lnTo>
                    <a:pt x="67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9" name="Freeform 100"/>
            <p:cNvSpPr>
              <a:spLocks noEditPoints="1"/>
            </p:cNvSpPr>
            <p:nvPr/>
          </p:nvSpPr>
          <p:spPr bwMode="auto">
            <a:xfrm>
              <a:off x="1698702" y="4008095"/>
              <a:ext cx="35463" cy="40925"/>
            </a:xfrm>
            <a:custGeom>
              <a:avLst/>
              <a:gdLst>
                <a:gd name="T0" fmla="*/ 0 w 79"/>
                <a:gd name="T1" fmla="*/ 2147483646 h 91"/>
                <a:gd name="T2" fmla="*/ 0 w 79"/>
                <a:gd name="T3" fmla="*/ 0 h 91"/>
                <a:gd name="T4" fmla="*/ 2147483646 w 79"/>
                <a:gd name="T5" fmla="*/ 0 h 91"/>
                <a:gd name="T6" fmla="*/ 2147483646 w 79"/>
                <a:gd name="T7" fmla="*/ 0 h 91"/>
                <a:gd name="T8" fmla="*/ 2147483646 w 79"/>
                <a:gd name="T9" fmla="*/ 2147483646 h 91"/>
                <a:gd name="T10" fmla="*/ 2147483646 w 79"/>
                <a:gd name="T11" fmla="*/ 2147483646 h 91"/>
                <a:gd name="T12" fmla="*/ 2147483646 w 79"/>
                <a:gd name="T13" fmla="*/ 2147483646 h 91"/>
                <a:gd name="T14" fmla="*/ 2147483646 w 79"/>
                <a:gd name="T15" fmla="*/ 2147483646 h 91"/>
                <a:gd name="T16" fmla="*/ 2147483646 w 79"/>
                <a:gd name="T17" fmla="*/ 2147483646 h 91"/>
                <a:gd name="T18" fmla="*/ 2147483646 w 79"/>
                <a:gd name="T19" fmla="*/ 2147483646 h 91"/>
                <a:gd name="T20" fmla="*/ 2147483646 w 79"/>
                <a:gd name="T21" fmla="*/ 2147483646 h 91"/>
                <a:gd name="T22" fmla="*/ 2147483646 w 79"/>
                <a:gd name="T23" fmla="*/ 2147483646 h 91"/>
                <a:gd name="T24" fmla="*/ 2147483646 w 79"/>
                <a:gd name="T25" fmla="*/ 2147483646 h 91"/>
                <a:gd name="T26" fmla="*/ 2147483646 w 79"/>
                <a:gd name="T27" fmla="*/ 2147483646 h 91"/>
                <a:gd name="T28" fmla="*/ 2147483646 w 79"/>
                <a:gd name="T29" fmla="*/ 2147483646 h 91"/>
                <a:gd name="T30" fmla="*/ 2147483646 w 79"/>
                <a:gd name="T31" fmla="*/ 2147483646 h 91"/>
                <a:gd name="T32" fmla="*/ 2147483646 w 79"/>
                <a:gd name="T33" fmla="*/ 2147483646 h 91"/>
                <a:gd name="T34" fmla="*/ 2147483646 w 79"/>
                <a:gd name="T35" fmla="*/ 2147483646 h 91"/>
                <a:gd name="T36" fmla="*/ 2147483646 w 79"/>
                <a:gd name="T37" fmla="*/ 2147483646 h 91"/>
                <a:gd name="T38" fmla="*/ 2147483646 w 79"/>
                <a:gd name="T39" fmla="*/ 2147483646 h 91"/>
                <a:gd name="T40" fmla="*/ 2147483646 w 79"/>
                <a:gd name="T41" fmla="*/ 2147483646 h 91"/>
                <a:gd name="T42" fmla="*/ 2147483646 w 79"/>
                <a:gd name="T43" fmla="*/ 2147483646 h 91"/>
                <a:gd name="T44" fmla="*/ 2147483646 w 79"/>
                <a:gd name="T45" fmla="*/ 2147483646 h 91"/>
                <a:gd name="T46" fmla="*/ 2147483646 w 79"/>
                <a:gd name="T47" fmla="*/ 2147483646 h 91"/>
                <a:gd name="T48" fmla="*/ 2147483646 w 79"/>
                <a:gd name="T49" fmla="*/ 2147483646 h 91"/>
                <a:gd name="T50" fmla="*/ 2147483646 w 79"/>
                <a:gd name="T51" fmla="*/ 2147483646 h 91"/>
                <a:gd name="T52" fmla="*/ 2147483646 w 79"/>
                <a:gd name="T53" fmla="*/ 2147483646 h 91"/>
                <a:gd name="T54" fmla="*/ 2147483646 w 79"/>
                <a:gd name="T55" fmla="*/ 2147483646 h 91"/>
                <a:gd name="T56" fmla="*/ 2147483646 w 79"/>
                <a:gd name="T57" fmla="*/ 2147483646 h 91"/>
                <a:gd name="T58" fmla="*/ 2147483646 w 79"/>
                <a:gd name="T59" fmla="*/ 2147483646 h 91"/>
                <a:gd name="T60" fmla="*/ 2147483646 w 79"/>
                <a:gd name="T61" fmla="*/ 2147483646 h 91"/>
                <a:gd name="T62" fmla="*/ 2147483646 w 79"/>
                <a:gd name="T63" fmla="*/ 2147483646 h 91"/>
                <a:gd name="T64" fmla="*/ 2147483646 w 79"/>
                <a:gd name="T65" fmla="*/ 2147483646 h 91"/>
                <a:gd name="T66" fmla="*/ 2147483646 w 79"/>
                <a:gd name="T67" fmla="*/ 2147483646 h 91"/>
                <a:gd name="T68" fmla="*/ 2147483646 w 79"/>
                <a:gd name="T69" fmla="*/ 2147483646 h 91"/>
                <a:gd name="T70" fmla="*/ 2147483646 w 79"/>
                <a:gd name="T71" fmla="*/ 2147483646 h 91"/>
                <a:gd name="T72" fmla="*/ 0 w 79"/>
                <a:gd name="T73" fmla="*/ 2147483646 h 91"/>
                <a:gd name="T74" fmla="*/ 2147483646 w 79"/>
                <a:gd name="T75" fmla="*/ 2147483646 h 91"/>
                <a:gd name="T76" fmla="*/ 2147483646 w 79"/>
                <a:gd name="T77" fmla="*/ 2147483646 h 91"/>
                <a:gd name="T78" fmla="*/ 2147483646 w 79"/>
                <a:gd name="T79" fmla="*/ 2147483646 h 91"/>
                <a:gd name="T80" fmla="*/ 2147483646 w 79"/>
                <a:gd name="T81" fmla="*/ 2147483646 h 91"/>
                <a:gd name="T82" fmla="*/ 2147483646 w 79"/>
                <a:gd name="T83" fmla="*/ 2147483646 h 91"/>
                <a:gd name="T84" fmla="*/ 2147483646 w 79"/>
                <a:gd name="T85" fmla="*/ 2147483646 h 91"/>
                <a:gd name="T86" fmla="*/ 2147483646 w 79"/>
                <a:gd name="T87" fmla="*/ 2147483646 h 91"/>
                <a:gd name="T88" fmla="*/ 2147483646 w 79"/>
                <a:gd name="T89" fmla="*/ 2147483646 h 91"/>
                <a:gd name="T90" fmla="*/ 2147483646 w 79"/>
                <a:gd name="T91" fmla="*/ 2147483646 h 91"/>
                <a:gd name="T92" fmla="*/ 2147483646 w 79"/>
                <a:gd name="T93" fmla="*/ 2147483646 h 91"/>
                <a:gd name="T94" fmla="*/ 2147483646 w 79"/>
                <a:gd name="T95" fmla="*/ 2147483646 h 91"/>
                <a:gd name="T96" fmla="*/ 2147483646 w 79"/>
                <a:gd name="T97" fmla="*/ 2147483646 h 91"/>
                <a:gd name="T98" fmla="*/ 2147483646 w 79"/>
                <a:gd name="T99" fmla="*/ 2147483646 h 91"/>
                <a:gd name="T100" fmla="*/ 2147483646 w 79"/>
                <a:gd name="T101" fmla="*/ 2147483646 h 91"/>
                <a:gd name="T102" fmla="*/ 2147483646 w 79"/>
                <a:gd name="T103" fmla="*/ 2147483646 h 91"/>
                <a:gd name="T104" fmla="*/ 2147483646 w 79"/>
                <a:gd name="T105" fmla="*/ 2147483646 h 91"/>
                <a:gd name="T106" fmla="*/ 2147483646 w 79"/>
                <a:gd name="T107" fmla="*/ 2147483646 h 91"/>
                <a:gd name="T108" fmla="*/ 2147483646 w 79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1">
                  <a:moveTo>
                    <a:pt x="0" y="91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5"/>
                  </a:lnTo>
                  <a:lnTo>
                    <a:pt x="67" y="8"/>
                  </a:lnTo>
                  <a:lnTo>
                    <a:pt x="69" y="10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2" y="29"/>
                  </a:lnTo>
                  <a:lnTo>
                    <a:pt x="71" y="34"/>
                  </a:lnTo>
                  <a:lnTo>
                    <a:pt x="69" y="38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7" y="49"/>
                  </a:lnTo>
                  <a:lnTo>
                    <a:pt x="51" y="52"/>
                  </a:lnTo>
                  <a:lnTo>
                    <a:pt x="54" y="54"/>
                  </a:lnTo>
                  <a:lnTo>
                    <a:pt x="59" y="60"/>
                  </a:lnTo>
                  <a:lnTo>
                    <a:pt x="63" y="66"/>
                  </a:lnTo>
                  <a:lnTo>
                    <a:pt x="79" y="91"/>
                  </a:lnTo>
                  <a:lnTo>
                    <a:pt x="64" y="91"/>
                  </a:lnTo>
                  <a:lnTo>
                    <a:pt x="53" y="72"/>
                  </a:lnTo>
                  <a:lnTo>
                    <a:pt x="48" y="65"/>
                  </a:lnTo>
                  <a:lnTo>
                    <a:pt x="44" y="59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5" y="52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13" y="50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13" y="40"/>
                  </a:moveTo>
                  <a:lnTo>
                    <a:pt x="38" y="40"/>
                  </a:lnTo>
                  <a:lnTo>
                    <a:pt x="45" y="40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1" y="9"/>
                  </a:lnTo>
                  <a:lnTo>
                    <a:pt x="13" y="9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0" name="Freeform 101"/>
            <p:cNvSpPr>
              <a:spLocks noEditPoints="1"/>
            </p:cNvSpPr>
            <p:nvPr/>
          </p:nvSpPr>
          <p:spPr bwMode="auto">
            <a:xfrm>
              <a:off x="1739620" y="4008095"/>
              <a:ext cx="35463" cy="40925"/>
            </a:xfrm>
            <a:custGeom>
              <a:avLst/>
              <a:gdLst>
                <a:gd name="T0" fmla="*/ 0 w 80"/>
                <a:gd name="T1" fmla="*/ 2147483646 h 91"/>
                <a:gd name="T2" fmla="*/ 0 w 80"/>
                <a:gd name="T3" fmla="*/ 0 h 91"/>
                <a:gd name="T4" fmla="*/ 2147483646 w 80"/>
                <a:gd name="T5" fmla="*/ 0 h 91"/>
                <a:gd name="T6" fmla="*/ 2147483646 w 80"/>
                <a:gd name="T7" fmla="*/ 0 h 91"/>
                <a:gd name="T8" fmla="*/ 2147483646 w 80"/>
                <a:gd name="T9" fmla="*/ 2147483646 h 91"/>
                <a:gd name="T10" fmla="*/ 2147483646 w 80"/>
                <a:gd name="T11" fmla="*/ 2147483646 h 91"/>
                <a:gd name="T12" fmla="*/ 2147483646 w 80"/>
                <a:gd name="T13" fmla="*/ 2147483646 h 91"/>
                <a:gd name="T14" fmla="*/ 2147483646 w 80"/>
                <a:gd name="T15" fmla="*/ 2147483646 h 91"/>
                <a:gd name="T16" fmla="*/ 2147483646 w 80"/>
                <a:gd name="T17" fmla="*/ 2147483646 h 91"/>
                <a:gd name="T18" fmla="*/ 2147483646 w 80"/>
                <a:gd name="T19" fmla="*/ 2147483646 h 91"/>
                <a:gd name="T20" fmla="*/ 2147483646 w 80"/>
                <a:gd name="T21" fmla="*/ 2147483646 h 91"/>
                <a:gd name="T22" fmla="*/ 2147483646 w 80"/>
                <a:gd name="T23" fmla="*/ 2147483646 h 91"/>
                <a:gd name="T24" fmla="*/ 2147483646 w 80"/>
                <a:gd name="T25" fmla="*/ 2147483646 h 91"/>
                <a:gd name="T26" fmla="*/ 2147483646 w 80"/>
                <a:gd name="T27" fmla="*/ 2147483646 h 91"/>
                <a:gd name="T28" fmla="*/ 2147483646 w 80"/>
                <a:gd name="T29" fmla="*/ 2147483646 h 91"/>
                <a:gd name="T30" fmla="*/ 2147483646 w 80"/>
                <a:gd name="T31" fmla="*/ 2147483646 h 91"/>
                <a:gd name="T32" fmla="*/ 2147483646 w 80"/>
                <a:gd name="T33" fmla="*/ 2147483646 h 91"/>
                <a:gd name="T34" fmla="*/ 2147483646 w 80"/>
                <a:gd name="T35" fmla="*/ 2147483646 h 91"/>
                <a:gd name="T36" fmla="*/ 2147483646 w 80"/>
                <a:gd name="T37" fmla="*/ 2147483646 h 91"/>
                <a:gd name="T38" fmla="*/ 2147483646 w 80"/>
                <a:gd name="T39" fmla="*/ 2147483646 h 91"/>
                <a:gd name="T40" fmla="*/ 2147483646 w 80"/>
                <a:gd name="T41" fmla="*/ 2147483646 h 91"/>
                <a:gd name="T42" fmla="*/ 2147483646 w 80"/>
                <a:gd name="T43" fmla="*/ 2147483646 h 91"/>
                <a:gd name="T44" fmla="*/ 2147483646 w 80"/>
                <a:gd name="T45" fmla="*/ 2147483646 h 91"/>
                <a:gd name="T46" fmla="*/ 2147483646 w 80"/>
                <a:gd name="T47" fmla="*/ 2147483646 h 91"/>
                <a:gd name="T48" fmla="*/ 2147483646 w 80"/>
                <a:gd name="T49" fmla="*/ 2147483646 h 91"/>
                <a:gd name="T50" fmla="*/ 2147483646 w 80"/>
                <a:gd name="T51" fmla="*/ 2147483646 h 91"/>
                <a:gd name="T52" fmla="*/ 2147483646 w 80"/>
                <a:gd name="T53" fmla="*/ 2147483646 h 91"/>
                <a:gd name="T54" fmla="*/ 2147483646 w 80"/>
                <a:gd name="T55" fmla="*/ 2147483646 h 91"/>
                <a:gd name="T56" fmla="*/ 2147483646 w 80"/>
                <a:gd name="T57" fmla="*/ 2147483646 h 91"/>
                <a:gd name="T58" fmla="*/ 2147483646 w 80"/>
                <a:gd name="T59" fmla="*/ 2147483646 h 91"/>
                <a:gd name="T60" fmla="*/ 2147483646 w 80"/>
                <a:gd name="T61" fmla="*/ 2147483646 h 91"/>
                <a:gd name="T62" fmla="*/ 2147483646 w 80"/>
                <a:gd name="T63" fmla="*/ 2147483646 h 91"/>
                <a:gd name="T64" fmla="*/ 2147483646 w 80"/>
                <a:gd name="T65" fmla="*/ 2147483646 h 91"/>
                <a:gd name="T66" fmla="*/ 2147483646 w 80"/>
                <a:gd name="T67" fmla="*/ 2147483646 h 91"/>
                <a:gd name="T68" fmla="*/ 2147483646 w 80"/>
                <a:gd name="T69" fmla="*/ 2147483646 h 91"/>
                <a:gd name="T70" fmla="*/ 2147483646 w 80"/>
                <a:gd name="T71" fmla="*/ 2147483646 h 91"/>
                <a:gd name="T72" fmla="*/ 0 w 80"/>
                <a:gd name="T73" fmla="*/ 2147483646 h 91"/>
                <a:gd name="T74" fmla="*/ 2147483646 w 80"/>
                <a:gd name="T75" fmla="*/ 2147483646 h 91"/>
                <a:gd name="T76" fmla="*/ 2147483646 w 80"/>
                <a:gd name="T77" fmla="*/ 2147483646 h 91"/>
                <a:gd name="T78" fmla="*/ 2147483646 w 80"/>
                <a:gd name="T79" fmla="*/ 2147483646 h 91"/>
                <a:gd name="T80" fmla="*/ 2147483646 w 80"/>
                <a:gd name="T81" fmla="*/ 2147483646 h 91"/>
                <a:gd name="T82" fmla="*/ 2147483646 w 80"/>
                <a:gd name="T83" fmla="*/ 2147483646 h 91"/>
                <a:gd name="T84" fmla="*/ 2147483646 w 80"/>
                <a:gd name="T85" fmla="*/ 2147483646 h 91"/>
                <a:gd name="T86" fmla="*/ 2147483646 w 80"/>
                <a:gd name="T87" fmla="*/ 2147483646 h 91"/>
                <a:gd name="T88" fmla="*/ 2147483646 w 80"/>
                <a:gd name="T89" fmla="*/ 2147483646 h 91"/>
                <a:gd name="T90" fmla="*/ 2147483646 w 80"/>
                <a:gd name="T91" fmla="*/ 2147483646 h 91"/>
                <a:gd name="T92" fmla="*/ 2147483646 w 80"/>
                <a:gd name="T93" fmla="*/ 2147483646 h 91"/>
                <a:gd name="T94" fmla="*/ 2147483646 w 80"/>
                <a:gd name="T95" fmla="*/ 2147483646 h 91"/>
                <a:gd name="T96" fmla="*/ 2147483646 w 80"/>
                <a:gd name="T97" fmla="*/ 2147483646 h 91"/>
                <a:gd name="T98" fmla="*/ 2147483646 w 80"/>
                <a:gd name="T99" fmla="*/ 2147483646 h 91"/>
                <a:gd name="T100" fmla="*/ 2147483646 w 80"/>
                <a:gd name="T101" fmla="*/ 2147483646 h 91"/>
                <a:gd name="T102" fmla="*/ 2147483646 w 80"/>
                <a:gd name="T103" fmla="*/ 2147483646 h 91"/>
                <a:gd name="T104" fmla="*/ 2147483646 w 80"/>
                <a:gd name="T105" fmla="*/ 2147483646 h 91"/>
                <a:gd name="T106" fmla="*/ 2147483646 w 80"/>
                <a:gd name="T107" fmla="*/ 2147483646 h 91"/>
                <a:gd name="T108" fmla="*/ 2147483646 w 80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91">
                  <a:moveTo>
                    <a:pt x="0" y="91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7" y="8"/>
                  </a:lnTo>
                  <a:lnTo>
                    <a:pt x="69" y="10"/>
                  </a:lnTo>
                  <a:lnTo>
                    <a:pt x="72" y="18"/>
                  </a:lnTo>
                  <a:lnTo>
                    <a:pt x="73" y="25"/>
                  </a:lnTo>
                  <a:lnTo>
                    <a:pt x="72" y="29"/>
                  </a:lnTo>
                  <a:lnTo>
                    <a:pt x="71" y="34"/>
                  </a:lnTo>
                  <a:lnTo>
                    <a:pt x="69" y="38"/>
                  </a:lnTo>
                  <a:lnTo>
                    <a:pt x="67" y="41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7" y="49"/>
                  </a:lnTo>
                  <a:lnTo>
                    <a:pt x="51" y="52"/>
                  </a:lnTo>
                  <a:lnTo>
                    <a:pt x="54" y="54"/>
                  </a:lnTo>
                  <a:lnTo>
                    <a:pt x="59" y="60"/>
                  </a:lnTo>
                  <a:lnTo>
                    <a:pt x="65" y="66"/>
                  </a:lnTo>
                  <a:lnTo>
                    <a:pt x="80" y="91"/>
                  </a:lnTo>
                  <a:lnTo>
                    <a:pt x="65" y="91"/>
                  </a:lnTo>
                  <a:lnTo>
                    <a:pt x="53" y="72"/>
                  </a:lnTo>
                  <a:lnTo>
                    <a:pt x="48" y="65"/>
                  </a:lnTo>
                  <a:lnTo>
                    <a:pt x="45" y="59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13" y="50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13" y="40"/>
                  </a:moveTo>
                  <a:lnTo>
                    <a:pt x="38" y="40"/>
                  </a:lnTo>
                  <a:lnTo>
                    <a:pt x="45" y="40"/>
                  </a:lnTo>
                  <a:lnTo>
                    <a:pt x="51" y="38"/>
                  </a:lnTo>
                  <a:lnTo>
                    <a:pt x="55" y="36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7" y="17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41" y="9"/>
                  </a:lnTo>
                  <a:lnTo>
                    <a:pt x="13" y="9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1" name="Freeform 102"/>
            <p:cNvSpPr>
              <a:spLocks noEditPoints="1"/>
            </p:cNvSpPr>
            <p:nvPr/>
          </p:nvSpPr>
          <p:spPr bwMode="auto">
            <a:xfrm>
              <a:off x="1776447" y="4008095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4" y="0"/>
                  </a:lnTo>
                  <a:lnTo>
                    <a:pt x="48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60" y="63"/>
                  </a:lnTo>
                  <a:lnTo>
                    <a:pt x="23" y="63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4" y="18"/>
                  </a:lnTo>
                  <a:lnTo>
                    <a:pt x="40" y="9"/>
                  </a:lnTo>
                  <a:lnTo>
                    <a:pt x="38" y="18"/>
                  </a:lnTo>
                  <a:lnTo>
                    <a:pt x="35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2" name="Freeform 103"/>
            <p:cNvSpPr>
              <a:spLocks/>
            </p:cNvSpPr>
            <p:nvPr/>
          </p:nvSpPr>
          <p:spPr bwMode="auto">
            <a:xfrm>
              <a:off x="1798270" y="2444776"/>
              <a:ext cx="35463" cy="43653"/>
            </a:xfrm>
            <a:custGeom>
              <a:avLst/>
              <a:gdLst>
                <a:gd name="T0" fmla="*/ 2147483646 w 78"/>
                <a:gd name="T1" fmla="*/ 2147483646 h 95"/>
                <a:gd name="T2" fmla="*/ 2147483646 w 78"/>
                <a:gd name="T3" fmla="*/ 2147483646 h 95"/>
                <a:gd name="T4" fmla="*/ 2147483646 w 78"/>
                <a:gd name="T5" fmla="*/ 2147483646 h 95"/>
                <a:gd name="T6" fmla="*/ 2147483646 w 78"/>
                <a:gd name="T7" fmla="*/ 2147483646 h 95"/>
                <a:gd name="T8" fmla="*/ 2147483646 w 78"/>
                <a:gd name="T9" fmla="*/ 2147483646 h 95"/>
                <a:gd name="T10" fmla="*/ 2147483646 w 78"/>
                <a:gd name="T11" fmla="*/ 2147483646 h 95"/>
                <a:gd name="T12" fmla="*/ 2147483646 w 78"/>
                <a:gd name="T13" fmla="*/ 2147483646 h 95"/>
                <a:gd name="T14" fmla="*/ 2147483646 w 78"/>
                <a:gd name="T15" fmla="*/ 2147483646 h 95"/>
                <a:gd name="T16" fmla="*/ 2147483646 w 78"/>
                <a:gd name="T17" fmla="*/ 2147483646 h 95"/>
                <a:gd name="T18" fmla="*/ 2147483646 w 78"/>
                <a:gd name="T19" fmla="*/ 2147483646 h 95"/>
                <a:gd name="T20" fmla="*/ 0 w 78"/>
                <a:gd name="T21" fmla="*/ 2147483646 h 95"/>
                <a:gd name="T22" fmla="*/ 2147483646 w 78"/>
                <a:gd name="T23" fmla="*/ 2147483646 h 95"/>
                <a:gd name="T24" fmla="*/ 2147483646 w 78"/>
                <a:gd name="T25" fmla="*/ 2147483646 h 95"/>
                <a:gd name="T26" fmla="*/ 2147483646 w 78"/>
                <a:gd name="T27" fmla="*/ 2147483646 h 95"/>
                <a:gd name="T28" fmla="*/ 2147483646 w 78"/>
                <a:gd name="T29" fmla="*/ 2147483646 h 95"/>
                <a:gd name="T30" fmla="*/ 2147483646 w 78"/>
                <a:gd name="T31" fmla="*/ 2147483646 h 95"/>
                <a:gd name="T32" fmla="*/ 2147483646 w 78"/>
                <a:gd name="T33" fmla="*/ 0 h 95"/>
                <a:gd name="T34" fmla="*/ 2147483646 w 78"/>
                <a:gd name="T35" fmla="*/ 2147483646 h 95"/>
                <a:gd name="T36" fmla="*/ 2147483646 w 78"/>
                <a:gd name="T37" fmla="*/ 2147483646 h 95"/>
                <a:gd name="T38" fmla="*/ 2147483646 w 78"/>
                <a:gd name="T39" fmla="*/ 2147483646 h 95"/>
                <a:gd name="T40" fmla="*/ 2147483646 w 78"/>
                <a:gd name="T41" fmla="*/ 2147483646 h 95"/>
                <a:gd name="T42" fmla="*/ 2147483646 w 78"/>
                <a:gd name="T43" fmla="*/ 2147483646 h 95"/>
                <a:gd name="T44" fmla="*/ 2147483646 w 78"/>
                <a:gd name="T45" fmla="*/ 2147483646 h 95"/>
                <a:gd name="T46" fmla="*/ 2147483646 w 78"/>
                <a:gd name="T47" fmla="*/ 2147483646 h 95"/>
                <a:gd name="T48" fmla="*/ 2147483646 w 78"/>
                <a:gd name="T49" fmla="*/ 2147483646 h 95"/>
                <a:gd name="T50" fmla="*/ 2147483646 w 78"/>
                <a:gd name="T51" fmla="*/ 2147483646 h 95"/>
                <a:gd name="T52" fmla="*/ 2147483646 w 78"/>
                <a:gd name="T53" fmla="*/ 2147483646 h 95"/>
                <a:gd name="T54" fmla="*/ 2147483646 w 78"/>
                <a:gd name="T55" fmla="*/ 2147483646 h 95"/>
                <a:gd name="T56" fmla="*/ 2147483646 w 78"/>
                <a:gd name="T57" fmla="*/ 2147483646 h 95"/>
                <a:gd name="T58" fmla="*/ 2147483646 w 78"/>
                <a:gd name="T59" fmla="*/ 2147483646 h 95"/>
                <a:gd name="T60" fmla="*/ 2147483646 w 78"/>
                <a:gd name="T61" fmla="*/ 2147483646 h 95"/>
                <a:gd name="T62" fmla="*/ 2147483646 w 78"/>
                <a:gd name="T63" fmla="*/ 2147483646 h 95"/>
                <a:gd name="T64" fmla="*/ 2147483646 w 78"/>
                <a:gd name="T65" fmla="*/ 2147483646 h 95"/>
                <a:gd name="T66" fmla="*/ 2147483646 w 78"/>
                <a:gd name="T67" fmla="*/ 2147483646 h 95"/>
                <a:gd name="T68" fmla="*/ 2147483646 w 78"/>
                <a:gd name="T69" fmla="*/ 2147483646 h 95"/>
                <a:gd name="T70" fmla="*/ 2147483646 w 78"/>
                <a:gd name="T71" fmla="*/ 2147483646 h 95"/>
                <a:gd name="T72" fmla="*/ 2147483646 w 78"/>
                <a:gd name="T73" fmla="*/ 2147483646 h 95"/>
                <a:gd name="T74" fmla="*/ 2147483646 w 78"/>
                <a:gd name="T75" fmla="*/ 2147483646 h 95"/>
                <a:gd name="T76" fmla="*/ 2147483646 w 78"/>
                <a:gd name="T77" fmla="*/ 2147483646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95">
                  <a:moveTo>
                    <a:pt x="67" y="61"/>
                  </a:moveTo>
                  <a:lnTo>
                    <a:pt x="78" y="65"/>
                  </a:lnTo>
                  <a:lnTo>
                    <a:pt x="76" y="71"/>
                  </a:lnTo>
                  <a:lnTo>
                    <a:pt x="73" y="77"/>
                  </a:lnTo>
                  <a:lnTo>
                    <a:pt x="70" y="83"/>
                  </a:lnTo>
                  <a:lnTo>
                    <a:pt x="65" y="87"/>
                  </a:lnTo>
                  <a:lnTo>
                    <a:pt x="60" y="91"/>
                  </a:lnTo>
                  <a:lnTo>
                    <a:pt x="55" y="93"/>
                  </a:lnTo>
                  <a:lnTo>
                    <a:pt x="48" y="94"/>
                  </a:lnTo>
                  <a:lnTo>
                    <a:pt x="41" y="95"/>
                  </a:lnTo>
                  <a:lnTo>
                    <a:pt x="35" y="94"/>
                  </a:lnTo>
                  <a:lnTo>
                    <a:pt x="29" y="93"/>
                  </a:lnTo>
                  <a:lnTo>
                    <a:pt x="23" y="91"/>
                  </a:lnTo>
                  <a:lnTo>
                    <a:pt x="18" y="89"/>
                  </a:lnTo>
                  <a:lnTo>
                    <a:pt x="13" y="86"/>
                  </a:lnTo>
                  <a:lnTo>
                    <a:pt x="10" y="81"/>
                  </a:lnTo>
                  <a:lnTo>
                    <a:pt x="7" y="77"/>
                  </a:lnTo>
                  <a:lnTo>
                    <a:pt x="4" y="71"/>
                  </a:lnTo>
                  <a:lnTo>
                    <a:pt x="2" y="66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27"/>
                  </a:lnTo>
                  <a:lnTo>
                    <a:pt x="5" y="22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20" y="5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4" y="7"/>
                  </a:lnTo>
                  <a:lnTo>
                    <a:pt x="68" y="11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6"/>
                  </a:lnTo>
                  <a:lnTo>
                    <a:pt x="65" y="30"/>
                  </a:lnTo>
                  <a:lnTo>
                    <a:pt x="64" y="25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49" y="12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2" y="38"/>
                  </a:lnTo>
                  <a:lnTo>
                    <a:pt x="12" y="47"/>
                  </a:lnTo>
                  <a:lnTo>
                    <a:pt x="12" y="58"/>
                  </a:lnTo>
                  <a:lnTo>
                    <a:pt x="15" y="68"/>
                  </a:lnTo>
                  <a:lnTo>
                    <a:pt x="17" y="71"/>
                  </a:lnTo>
                  <a:lnTo>
                    <a:pt x="19" y="75"/>
                  </a:lnTo>
                  <a:lnTo>
                    <a:pt x="23" y="78"/>
                  </a:lnTo>
                  <a:lnTo>
                    <a:pt x="26" y="80"/>
                  </a:lnTo>
                  <a:lnTo>
                    <a:pt x="29" y="83"/>
                  </a:lnTo>
                  <a:lnTo>
                    <a:pt x="33" y="84"/>
                  </a:lnTo>
                  <a:lnTo>
                    <a:pt x="37" y="85"/>
                  </a:lnTo>
                  <a:lnTo>
                    <a:pt x="40" y="85"/>
                  </a:lnTo>
                  <a:lnTo>
                    <a:pt x="45" y="85"/>
                  </a:lnTo>
                  <a:lnTo>
                    <a:pt x="49" y="83"/>
                  </a:lnTo>
                  <a:lnTo>
                    <a:pt x="54" y="81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3" y="71"/>
                  </a:lnTo>
                  <a:lnTo>
                    <a:pt x="65" y="67"/>
                  </a:lnTo>
                  <a:lnTo>
                    <a:pt x="67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3" name="Freeform 104"/>
            <p:cNvSpPr>
              <a:spLocks noEditPoints="1"/>
            </p:cNvSpPr>
            <p:nvPr/>
          </p:nvSpPr>
          <p:spPr bwMode="auto">
            <a:xfrm>
              <a:off x="1839189" y="2444776"/>
              <a:ext cx="39555" cy="43653"/>
            </a:xfrm>
            <a:custGeom>
              <a:avLst/>
              <a:gdLst>
                <a:gd name="T0" fmla="*/ 2147483646 w 85"/>
                <a:gd name="T1" fmla="*/ 2147483646 h 95"/>
                <a:gd name="T2" fmla="*/ 2147483646 w 85"/>
                <a:gd name="T3" fmla="*/ 2147483646 h 95"/>
                <a:gd name="T4" fmla="*/ 2147483646 w 85"/>
                <a:gd name="T5" fmla="*/ 2147483646 h 95"/>
                <a:gd name="T6" fmla="*/ 2147483646 w 85"/>
                <a:gd name="T7" fmla="*/ 2147483646 h 95"/>
                <a:gd name="T8" fmla="*/ 2147483646 w 85"/>
                <a:gd name="T9" fmla="*/ 2147483646 h 95"/>
                <a:gd name="T10" fmla="*/ 2147483646 w 85"/>
                <a:gd name="T11" fmla="*/ 2147483646 h 95"/>
                <a:gd name="T12" fmla="*/ 2147483646 w 85"/>
                <a:gd name="T13" fmla="*/ 2147483646 h 95"/>
                <a:gd name="T14" fmla="*/ 2147483646 w 85"/>
                <a:gd name="T15" fmla="*/ 2147483646 h 95"/>
                <a:gd name="T16" fmla="*/ 2147483646 w 85"/>
                <a:gd name="T17" fmla="*/ 2147483646 h 95"/>
                <a:gd name="T18" fmla="*/ 2147483646 w 85"/>
                <a:gd name="T19" fmla="*/ 2147483646 h 95"/>
                <a:gd name="T20" fmla="*/ 2147483646 w 85"/>
                <a:gd name="T21" fmla="*/ 2147483646 h 95"/>
                <a:gd name="T22" fmla="*/ 2147483646 w 85"/>
                <a:gd name="T23" fmla="*/ 2147483646 h 95"/>
                <a:gd name="T24" fmla="*/ 2147483646 w 85"/>
                <a:gd name="T25" fmla="*/ 2147483646 h 95"/>
                <a:gd name="T26" fmla="*/ 2147483646 w 85"/>
                <a:gd name="T27" fmla="*/ 2147483646 h 95"/>
                <a:gd name="T28" fmla="*/ 2147483646 w 85"/>
                <a:gd name="T29" fmla="*/ 2147483646 h 95"/>
                <a:gd name="T30" fmla="*/ 2147483646 w 85"/>
                <a:gd name="T31" fmla="*/ 2147483646 h 95"/>
                <a:gd name="T32" fmla="*/ 2147483646 w 85"/>
                <a:gd name="T33" fmla="*/ 2147483646 h 95"/>
                <a:gd name="T34" fmla="*/ 2147483646 w 85"/>
                <a:gd name="T35" fmla="*/ 2147483646 h 95"/>
                <a:gd name="T36" fmla="*/ 2147483646 w 85"/>
                <a:gd name="T37" fmla="*/ 2147483646 h 95"/>
                <a:gd name="T38" fmla="*/ 2147483646 w 85"/>
                <a:gd name="T39" fmla="*/ 2147483646 h 95"/>
                <a:gd name="T40" fmla="*/ 2147483646 w 85"/>
                <a:gd name="T41" fmla="*/ 2147483646 h 95"/>
                <a:gd name="T42" fmla="*/ 0 w 85"/>
                <a:gd name="T43" fmla="*/ 2147483646 h 95"/>
                <a:gd name="T44" fmla="*/ 2147483646 w 85"/>
                <a:gd name="T45" fmla="*/ 2147483646 h 95"/>
                <a:gd name="T46" fmla="*/ 2147483646 w 85"/>
                <a:gd name="T47" fmla="*/ 2147483646 h 95"/>
                <a:gd name="T48" fmla="*/ 2147483646 w 85"/>
                <a:gd name="T49" fmla="*/ 2147483646 h 95"/>
                <a:gd name="T50" fmla="*/ 2147483646 w 85"/>
                <a:gd name="T51" fmla="*/ 2147483646 h 95"/>
                <a:gd name="T52" fmla="*/ 2147483646 w 85"/>
                <a:gd name="T53" fmla="*/ 2147483646 h 95"/>
                <a:gd name="T54" fmla="*/ 2147483646 w 85"/>
                <a:gd name="T55" fmla="*/ 2147483646 h 95"/>
                <a:gd name="T56" fmla="*/ 2147483646 w 85"/>
                <a:gd name="T57" fmla="*/ 2147483646 h 95"/>
                <a:gd name="T58" fmla="*/ 2147483646 w 85"/>
                <a:gd name="T59" fmla="*/ 2147483646 h 95"/>
                <a:gd name="T60" fmla="*/ 2147483646 w 85"/>
                <a:gd name="T61" fmla="*/ 2147483646 h 95"/>
                <a:gd name="T62" fmla="*/ 2147483646 w 85"/>
                <a:gd name="T63" fmla="*/ 2147483646 h 95"/>
                <a:gd name="T64" fmla="*/ 2147483646 w 85"/>
                <a:gd name="T65" fmla="*/ 2147483646 h 95"/>
                <a:gd name="T66" fmla="*/ 2147483646 w 85"/>
                <a:gd name="T67" fmla="*/ 2147483646 h 95"/>
                <a:gd name="T68" fmla="*/ 2147483646 w 85"/>
                <a:gd name="T69" fmla="*/ 2147483646 h 95"/>
                <a:gd name="T70" fmla="*/ 2147483646 w 85"/>
                <a:gd name="T71" fmla="*/ 2147483646 h 95"/>
                <a:gd name="T72" fmla="*/ 2147483646 w 85"/>
                <a:gd name="T73" fmla="*/ 2147483646 h 95"/>
                <a:gd name="T74" fmla="*/ 2147483646 w 85"/>
                <a:gd name="T75" fmla="*/ 2147483646 h 95"/>
                <a:gd name="T76" fmla="*/ 2147483646 w 85"/>
                <a:gd name="T77" fmla="*/ 2147483646 h 95"/>
                <a:gd name="T78" fmla="*/ 2147483646 w 85"/>
                <a:gd name="T79" fmla="*/ 2147483646 h 95"/>
                <a:gd name="T80" fmla="*/ 2147483646 w 85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5">
                  <a:moveTo>
                    <a:pt x="0" y="49"/>
                  </a:moveTo>
                  <a:lnTo>
                    <a:pt x="1" y="38"/>
                  </a:lnTo>
                  <a:lnTo>
                    <a:pt x="3" y="29"/>
                  </a:lnTo>
                  <a:lnTo>
                    <a:pt x="6" y="20"/>
                  </a:lnTo>
                  <a:lnTo>
                    <a:pt x="11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8" y="18"/>
                  </a:lnTo>
                  <a:lnTo>
                    <a:pt x="80" y="23"/>
                  </a:lnTo>
                  <a:lnTo>
                    <a:pt x="83" y="29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5" y="48"/>
                  </a:lnTo>
                  <a:lnTo>
                    <a:pt x="85" y="54"/>
                  </a:lnTo>
                  <a:lnTo>
                    <a:pt x="84" y="61"/>
                  </a:lnTo>
                  <a:lnTo>
                    <a:pt x="83" y="67"/>
                  </a:lnTo>
                  <a:lnTo>
                    <a:pt x="80" y="73"/>
                  </a:lnTo>
                  <a:lnTo>
                    <a:pt x="76" y="77"/>
                  </a:lnTo>
                  <a:lnTo>
                    <a:pt x="73" y="83"/>
                  </a:lnTo>
                  <a:lnTo>
                    <a:pt x="69" y="86"/>
                  </a:lnTo>
                  <a:lnTo>
                    <a:pt x="64" y="89"/>
                  </a:lnTo>
                  <a:lnTo>
                    <a:pt x="59" y="92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3"/>
                  </a:lnTo>
                  <a:lnTo>
                    <a:pt x="25" y="91"/>
                  </a:lnTo>
                  <a:lnTo>
                    <a:pt x="20" y="89"/>
                  </a:lnTo>
                  <a:lnTo>
                    <a:pt x="15" y="86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12" y="49"/>
                  </a:moveTo>
                  <a:lnTo>
                    <a:pt x="12" y="57"/>
                  </a:lnTo>
                  <a:lnTo>
                    <a:pt x="14" y="63"/>
                  </a:lnTo>
                  <a:lnTo>
                    <a:pt x="16" y="70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30" y="83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9" y="84"/>
                  </a:lnTo>
                  <a:lnTo>
                    <a:pt x="55" y="83"/>
                  </a:lnTo>
                  <a:lnTo>
                    <a:pt x="60" y="79"/>
                  </a:lnTo>
                  <a:lnTo>
                    <a:pt x="64" y="75"/>
                  </a:lnTo>
                  <a:lnTo>
                    <a:pt x="68" y="70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48"/>
                  </a:lnTo>
                  <a:lnTo>
                    <a:pt x="72" y="42"/>
                  </a:lnTo>
                  <a:lnTo>
                    <a:pt x="72" y="37"/>
                  </a:lnTo>
                  <a:lnTo>
                    <a:pt x="71" y="33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1" y="12"/>
                  </a:lnTo>
                  <a:lnTo>
                    <a:pt x="46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32"/>
                  </a:lnTo>
                  <a:lnTo>
                    <a:pt x="12" y="3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4" name="Freeform 105"/>
            <p:cNvSpPr>
              <a:spLocks/>
            </p:cNvSpPr>
            <p:nvPr/>
          </p:nvSpPr>
          <p:spPr bwMode="auto">
            <a:xfrm>
              <a:off x="1882835" y="2446140"/>
              <a:ext cx="31371" cy="40925"/>
            </a:xfrm>
            <a:custGeom>
              <a:avLst/>
              <a:gdLst>
                <a:gd name="T0" fmla="*/ 2147483646 w 70"/>
                <a:gd name="T1" fmla="*/ 2147483646 h 91"/>
                <a:gd name="T2" fmla="*/ 2147483646 w 70"/>
                <a:gd name="T3" fmla="*/ 2147483646 h 91"/>
                <a:gd name="T4" fmla="*/ 0 w 70"/>
                <a:gd name="T5" fmla="*/ 2147483646 h 91"/>
                <a:gd name="T6" fmla="*/ 0 w 70"/>
                <a:gd name="T7" fmla="*/ 0 h 91"/>
                <a:gd name="T8" fmla="*/ 2147483646 w 70"/>
                <a:gd name="T9" fmla="*/ 0 h 91"/>
                <a:gd name="T10" fmla="*/ 2147483646 w 70"/>
                <a:gd name="T11" fmla="*/ 2147483646 h 91"/>
                <a:gd name="T12" fmla="*/ 2147483646 w 70"/>
                <a:gd name="T13" fmla="*/ 2147483646 h 91"/>
                <a:gd name="T14" fmla="*/ 2147483646 w 70"/>
                <a:gd name="T15" fmla="*/ 2147483646 h 91"/>
                <a:gd name="T16" fmla="*/ 2147483646 w 70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91">
                  <a:moveTo>
                    <a:pt x="29" y="91"/>
                  </a:moveTo>
                  <a:lnTo>
                    <a:pt x="2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1"/>
                  </a:lnTo>
                  <a:lnTo>
                    <a:pt x="41" y="11"/>
                  </a:lnTo>
                  <a:lnTo>
                    <a:pt x="41" y="91"/>
                  </a:lnTo>
                  <a:lnTo>
                    <a:pt x="29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5" name="Rectangle 106"/>
            <p:cNvSpPr>
              <a:spLocks noChangeArrowheads="1"/>
            </p:cNvSpPr>
            <p:nvPr/>
          </p:nvSpPr>
          <p:spPr bwMode="auto">
            <a:xfrm>
              <a:off x="1921025" y="2446140"/>
              <a:ext cx="5456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" name="Freeform 107"/>
            <p:cNvSpPr>
              <a:spLocks noEditPoints="1"/>
            </p:cNvSpPr>
            <p:nvPr/>
          </p:nvSpPr>
          <p:spPr bwMode="auto">
            <a:xfrm>
              <a:off x="1931937" y="2446140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60" y="64"/>
                  </a:lnTo>
                  <a:lnTo>
                    <a:pt x="23" y="64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6" y="29"/>
                  </a:lnTo>
                  <a:lnTo>
                    <a:pt x="43" y="18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7" name="Freeform 108"/>
            <p:cNvSpPr>
              <a:spLocks noEditPoints="1"/>
            </p:cNvSpPr>
            <p:nvPr/>
          </p:nvSpPr>
          <p:spPr bwMode="auto">
            <a:xfrm>
              <a:off x="2432504" y="2140570"/>
              <a:ext cx="39555" cy="42289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0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8"/>
                  </a:moveTo>
                  <a:lnTo>
                    <a:pt x="1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4" y="13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83" y="28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6" y="47"/>
                  </a:lnTo>
                  <a:lnTo>
                    <a:pt x="85" y="54"/>
                  </a:lnTo>
                  <a:lnTo>
                    <a:pt x="84" y="60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7" y="77"/>
                  </a:lnTo>
                  <a:lnTo>
                    <a:pt x="74" y="82"/>
                  </a:lnTo>
                  <a:lnTo>
                    <a:pt x="70" y="85"/>
                  </a:lnTo>
                  <a:lnTo>
                    <a:pt x="65" y="89"/>
                  </a:lnTo>
                  <a:lnTo>
                    <a:pt x="59" y="92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3" y="95"/>
                  </a:lnTo>
                  <a:lnTo>
                    <a:pt x="37" y="94"/>
                  </a:lnTo>
                  <a:lnTo>
                    <a:pt x="31" y="93"/>
                  </a:lnTo>
                  <a:lnTo>
                    <a:pt x="26" y="91"/>
                  </a:lnTo>
                  <a:lnTo>
                    <a:pt x="21" y="89"/>
                  </a:lnTo>
                  <a:lnTo>
                    <a:pt x="16" y="84"/>
                  </a:lnTo>
                  <a:lnTo>
                    <a:pt x="12" y="81"/>
                  </a:lnTo>
                  <a:lnTo>
                    <a:pt x="9" y="76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13" y="56"/>
                  </a:lnTo>
                  <a:lnTo>
                    <a:pt x="15" y="63"/>
                  </a:lnTo>
                  <a:lnTo>
                    <a:pt x="18" y="69"/>
                  </a:lnTo>
                  <a:lnTo>
                    <a:pt x="21" y="75"/>
                  </a:lnTo>
                  <a:lnTo>
                    <a:pt x="26" y="79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4"/>
                  </a:lnTo>
                  <a:lnTo>
                    <a:pt x="49" y="83"/>
                  </a:lnTo>
                  <a:lnTo>
                    <a:pt x="55" y="81"/>
                  </a:lnTo>
                  <a:lnTo>
                    <a:pt x="60" y="79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2" y="63"/>
                  </a:lnTo>
                  <a:lnTo>
                    <a:pt x="73" y="56"/>
                  </a:lnTo>
                  <a:lnTo>
                    <a:pt x="74" y="47"/>
                  </a:lnTo>
                  <a:lnTo>
                    <a:pt x="74" y="42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3" y="18"/>
                  </a:lnTo>
                  <a:lnTo>
                    <a:pt x="59" y="14"/>
                  </a:lnTo>
                  <a:lnTo>
                    <a:pt x="55" y="12"/>
                  </a:lnTo>
                  <a:lnTo>
                    <a:pt x="52" y="11"/>
                  </a:lnTo>
                  <a:lnTo>
                    <a:pt x="48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8" y="24"/>
                  </a:lnTo>
                  <a:lnTo>
                    <a:pt x="15" y="30"/>
                  </a:lnTo>
                  <a:lnTo>
                    <a:pt x="13" y="39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8" name="Freeform 109"/>
            <p:cNvSpPr>
              <a:spLocks/>
            </p:cNvSpPr>
            <p:nvPr/>
          </p:nvSpPr>
          <p:spPr bwMode="auto">
            <a:xfrm>
              <a:off x="2477515" y="2140570"/>
              <a:ext cx="31371" cy="42289"/>
            </a:xfrm>
            <a:custGeom>
              <a:avLst/>
              <a:gdLst>
                <a:gd name="T0" fmla="*/ 2147483646 w 70"/>
                <a:gd name="T1" fmla="*/ 2147483646 h 95"/>
                <a:gd name="T2" fmla="*/ 2147483646 w 70"/>
                <a:gd name="T3" fmla="*/ 2147483646 h 95"/>
                <a:gd name="T4" fmla="*/ 2147483646 w 70"/>
                <a:gd name="T5" fmla="*/ 2147483646 h 95"/>
                <a:gd name="T6" fmla="*/ 2147483646 w 70"/>
                <a:gd name="T7" fmla="*/ 2147483646 h 95"/>
                <a:gd name="T8" fmla="*/ 2147483646 w 70"/>
                <a:gd name="T9" fmla="*/ 2147483646 h 95"/>
                <a:gd name="T10" fmla="*/ 2147483646 w 70"/>
                <a:gd name="T11" fmla="*/ 2147483646 h 95"/>
                <a:gd name="T12" fmla="*/ 2147483646 w 70"/>
                <a:gd name="T13" fmla="*/ 2147483646 h 95"/>
                <a:gd name="T14" fmla="*/ 2147483646 w 70"/>
                <a:gd name="T15" fmla="*/ 2147483646 h 95"/>
                <a:gd name="T16" fmla="*/ 2147483646 w 70"/>
                <a:gd name="T17" fmla="*/ 2147483646 h 95"/>
                <a:gd name="T18" fmla="*/ 2147483646 w 70"/>
                <a:gd name="T19" fmla="*/ 2147483646 h 95"/>
                <a:gd name="T20" fmla="*/ 2147483646 w 70"/>
                <a:gd name="T21" fmla="*/ 2147483646 h 95"/>
                <a:gd name="T22" fmla="*/ 2147483646 w 70"/>
                <a:gd name="T23" fmla="*/ 2147483646 h 95"/>
                <a:gd name="T24" fmla="*/ 2147483646 w 70"/>
                <a:gd name="T25" fmla="*/ 2147483646 h 95"/>
                <a:gd name="T26" fmla="*/ 2147483646 w 70"/>
                <a:gd name="T27" fmla="*/ 2147483646 h 95"/>
                <a:gd name="T28" fmla="*/ 2147483646 w 70"/>
                <a:gd name="T29" fmla="*/ 2147483646 h 95"/>
                <a:gd name="T30" fmla="*/ 2147483646 w 70"/>
                <a:gd name="T31" fmla="*/ 2147483646 h 95"/>
                <a:gd name="T32" fmla="*/ 2147483646 w 70"/>
                <a:gd name="T33" fmla="*/ 0 h 95"/>
                <a:gd name="T34" fmla="*/ 2147483646 w 70"/>
                <a:gd name="T35" fmla="*/ 2147483646 h 95"/>
                <a:gd name="T36" fmla="*/ 2147483646 w 70"/>
                <a:gd name="T37" fmla="*/ 2147483646 h 95"/>
                <a:gd name="T38" fmla="*/ 2147483646 w 70"/>
                <a:gd name="T39" fmla="*/ 2147483646 h 95"/>
                <a:gd name="T40" fmla="*/ 2147483646 w 70"/>
                <a:gd name="T41" fmla="*/ 2147483646 h 95"/>
                <a:gd name="T42" fmla="*/ 2147483646 w 70"/>
                <a:gd name="T43" fmla="*/ 2147483646 h 95"/>
                <a:gd name="T44" fmla="*/ 2147483646 w 70"/>
                <a:gd name="T45" fmla="*/ 2147483646 h 95"/>
                <a:gd name="T46" fmla="*/ 2147483646 w 70"/>
                <a:gd name="T47" fmla="*/ 2147483646 h 95"/>
                <a:gd name="T48" fmla="*/ 2147483646 w 70"/>
                <a:gd name="T49" fmla="*/ 2147483646 h 95"/>
                <a:gd name="T50" fmla="*/ 2147483646 w 70"/>
                <a:gd name="T51" fmla="*/ 2147483646 h 95"/>
                <a:gd name="T52" fmla="*/ 2147483646 w 70"/>
                <a:gd name="T53" fmla="*/ 2147483646 h 95"/>
                <a:gd name="T54" fmla="*/ 2147483646 w 70"/>
                <a:gd name="T55" fmla="*/ 2147483646 h 95"/>
                <a:gd name="T56" fmla="*/ 2147483646 w 70"/>
                <a:gd name="T57" fmla="*/ 2147483646 h 95"/>
                <a:gd name="T58" fmla="*/ 2147483646 w 70"/>
                <a:gd name="T59" fmla="*/ 2147483646 h 95"/>
                <a:gd name="T60" fmla="*/ 2147483646 w 70"/>
                <a:gd name="T61" fmla="*/ 2147483646 h 95"/>
                <a:gd name="T62" fmla="*/ 2147483646 w 70"/>
                <a:gd name="T63" fmla="*/ 2147483646 h 95"/>
                <a:gd name="T64" fmla="*/ 2147483646 w 70"/>
                <a:gd name="T65" fmla="*/ 2147483646 h 95"/>
                <a:gd name="T66" fmla="*/ 2147483646 w 70"/>
                <a:gd name="T67" fmla="*/ 2147483646 h 95"/>
                <a:gd name="T68" fmla="*/ 2147483646 w 70"/>
                <a:gd name="T69" fmla="*/ 2147483646 h 95"/>
                <a:gd name="T70" fmla="*/ 2147483646 w 70"/>
                <a:gd name="T71" fmla="*/ 2147483646 h 95"/>
                <a:gd name="T72" fmla="*/ 2147483646 w 70"/>
                <a:gd name="T73" fmla="*/ 2147483646 h 95"/>
                <a:gd name="T74" fmla="*/ 2147483646 w 70"/>
                <a:gd name="T75" fmla="*/ 2147483646 h 95"/>
                <a:gd name="T76" fmla="*/ 2147483646 w 70"/>
                <a:gd name="T77" fmla="*/ 2147483646 h 95"/>
                <a:gd name="T78" fmla="*/ 2147483646 w 70"/>
                <a:gd name="T79" fmla="*/ 2147483646 h 95"/>
                <a:gd name="T80" fmla="*/ 2147483646 w 70"/>
                <a:gd name="T81" fmla="*/ 2147483646 h 95"/>
                <a:gd name="T82" fmla="*/ 2147483646 w 70"/>
                <a:gd name="T83" fmla="*/ 2147483646 h 95"/>
                <a:gd name="T84" fmla="*/ 2147483646 w 70"/>
                <a:gd name="T85" fmla="*/ 2147483646 h 95"/>
                <a:gd name="T86" fmla="*/ 2147483646 w 70"/>
                <a:gd name="T87" fmla="*/ 2147483646 h 95"/>
                <a:gd name="T88" fmla="*/ 0 w 70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0" h="95">
                  <a:moveTo>
                    <a:pt x="0" y="63"/>
                  </a:moveTo>
                  <a:lnTo>
                    <a:pt x="10" y="62"/>
                  </a:lnTo>
                  <a:lnTo>
                    <a:pt x="12" y="68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24" y="81"/>
                  </a:lnTo>
                  <a:lnTo>
                    <a:pt x="30" y="83"/>
                  </a:lnTo>
                  <a:lnTo>
                    <a:pt x="37" y="83"/>
                  </a:lnTo>
                  <a:lnTo>
                    <a:pt x="43" y="83"/>
                  </a:lnTo>
                  <a:lnTo>
                    <a:pt x="48" y="81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59" y="68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3" y="54"/>
                  </a:lnTo>
                  <a:lnTo>
                    <a:pt x="33" y="50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10" y="41"/>
                  </a:lnTo>
                  <a:lnTo>
                    <a:pt x="6" y="37"/>
                  </a:lnTo>
                  <a:lnTo>
                    <a:pt x="4" y="31"/>
                  </a:lnTo>
                  <a:lnTo>
                    <a:pt x="3" y="25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3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4" y="12"/>
                  </a:lnTo>
                  <a:lnTo>
                    <a:pt x="67" y="20"/>
                  </a:lnTo>
                  <a:lnTo>
                    <a:pt x="68" y="27"/>
                  </a:lnTo>
                  <a:lnTo>
                    <a:pt x="57" y="28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0" y="14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39" y="10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5" y="28"/>
                  </a:lnTo>
                  <a:lnTo>
                    <a:pt x="17" y="32"/>
                  </a:lnTo>
                  <a:lnTo>
                    <a:pt x="24" y="36"/>
                  </a:lnTo>
                  <a:lnTo>
                    <a:pt x="36" y="39"/>
                  </a:lnTo>
                  <a:lnTo>
                    <a:pt x="47" y="42"/>
                  </a:lnTo>
                  <a:lnTo>
                    <a:pt x="56" y="44"/>
                  </a:lnTo>
                  <a:lnTo>
                    <a:pt x="62" y="48"/>
                  </a:lnTo>
                  <a:lnTo>
                    <a:pt x="67" y="54"/>
                  </a:lnTo>
                  <a:lnTo>
                    <a:pt x="70" y="60"/>
                  </a:lnTo>
                  <a:lnTo>
                    <a:pt x="70" y="67"/>
                  </a:lnTo>
                  <a:lnTo>
                    <a:pt x="70" y="71"/>
                  </a:lnTo>
                  <a:lnTo>
                    <a:pt x="69" y="74"/>
                  </a:lnTo>
                  <a:lnTo>
                    <a:pt x="68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6" y="94"/>
                  </a:lnTo>
                  <a:lnTo>
                    <a:pt x="37" y="95"/>
                  </a:lnTo>
                  <a:lnTo>
                    <a:pt x="32" y="94"/>
                  </a:lnTo>
                  <a:lnTo>
                    <a:pt x="27" y="94"/>
                  </a:lnTo>
                  <a:lnTo>
                    <a:pt x="22" y="93"/>
                  </a:lnTo>
                  <a:lnTo>
                    <a:pt x="17" y="91"/>
                  </a:lnTo>
                  <a:lnTo>
                    <a:pt x="13" y="89"/>
                  </a:lnTo>
                  <a:lnTo>
                    <a:pt x="10" y="86"/>
                  </a:lnTo>
                  <a:lnTo>
                    <a:pt x="7" y="83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9" name="Freeform 110"/>
            <p:cNvSpPr>
              <a:spLocks noEditPoints="1"/>
            </p:cNvSpPr>
            <p:nvPr/>
          </p:nvSpPr>
          <p:spPr bwMode="auto">
            <a:xfrm>
              <a:off x="2511613" y="2140570"/>
              <a:ext cx="38190" cy="42289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59" y="63"/>
                  </a:lnTo>
                  <a:lnTo>
                    <a:pt x="22" y="63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3" y="18"/>
                  </a:lnTo>
                  <a:lnTo>
                    <a:pt x="41" y="9"/>
                  </a:lnTo>
                  <a:lnTo>
                    <a:pt x="39" y="18"/>
                  </a:lnTo>
                  <a:lnTo>
                    <a:pt x="36" y="26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0" name="Freeform 111"/>
            <p:cNvSpPr>
              <a:spLocks/>
            </p:cNvSpPr>
            <p:nvPr/>
          </p:nvSpPr>
          <p:spPr bwMode="auto">
            <a:xfrm>
              <a:off x="2552531" y="2140570"/>
              <a:ext cx="32735" cy="42289"/>
            </a:xfrm>
            <a:custGeom>
              <a:avLst/>
              <a:gdLst>
                <a:gd name="T0" fmla="*/ 2147483646 w 72"/>
                <a:gd name="T1" fmla="*/ 2147483646 h 95"/>
                <a:gd name="T2" fmla="*/ 2147483646 w 72"/>
                <a:gd name="T3" fmla="*/ 2147483646 h 95"/>
                <a:gd name="T4" fmla="*/ 2147483646 w 72"/>
                <a:gd name="T5" fmla="*/ 2147483646 h 95"/>
                <a:gd name="T6" fmla="*/ 2147483646 w 72"/>
                <a:gd name="T7" fmla="*/ 2147483646 h 95"/>
                <a:gd name="T8" fmla="*/ 2147483646 w 72"/>
                <a:gd name="T9" fmla="*/ 2147483646 h 95"/>
                <a:gd name="T10" fmla="*/ 2147483646 w 72"/>
                <a:gd name="T11" fmla="*/ 2147483646 h 95"/>
                <a:gd name="T12" fmla="*/ 2147483646 w 72"/>
                <a:gd name="T13" fmla="*/ 2147483646 h 95"/>
                <a:gd name="T14" fmla="*/ 2147483646 w 72"/>
                <a:gd name="T15" fmla="*/ 2147483646 h 95"/>
                <a:gd name="T16" fmla="*/ 2147483646 w 72"/>
                <a:gd name="T17" fmla="*/ 2147483646 h 95"/>
                <a:gd name="T18" fmla="*/ 2147483646 w 72"/>
                <a:gd name="T19" fmla="*/ 2147483646 h 95"/>
                <a:gd name="T20" fmla="*/ 2147483646 w 72"/>
                <a:gd name="T21" fmla="*/ 2147483646 h 95"/>
                <a:gd name="T22" fmla="*/ 2147483646 w 72"/>
                <a:gd name="T23" fmla="*/ 2147483646 h 95"/>
                <a:gd name="T24" fmla="*/ 2147483646 w 72"/>
                <a:gd name="T25" fmla="*/ 2147483646 h 95"/>
                <a:gd name="T26" fmla="*/ 2147483646 w 72"/>
                <a:gd name="T27" fmla="*/ 2147483646 h 95"/>
                <a:gd name="T28" fmla="*/ 2147483646 w 72"/>
                <a:gd name="T29" fmla="*/ 2147483646 h 95"/>
                <a:gd name="T30" fmla="*/ 2147483646 w 72"/>
                <a:gd name="T31" fmla="*/ 2147483646 h 95"/>
                <a:gd name="T32" fmla="*/ 2147483646 w 72"/>
                <a:gd name="T33" fmla="*/ 0 h 95"/>
                <a:gd name="T34" fmla="*/ 2147483646 w 72"/>
                <a:gd name="T35" fmla="*/ 2147483646 h 95"/>
                <a:gd name="T36" fmla="*/ 2147483646 w 72"/>
                <a:gd name="T37" fmla="*/ 2147483646 h 95"/>
                <a:gd name="T38" fmla="*/ 2147483646 w 72"/>
                <a:gd name="T39" fmla="*/ 2147483646 h 95"/>
                <a:gd name="T40" fmla="*/ 2147483646 w 72"/>
                <a:gd name="T41" fmla="*/ 2147483646 h 95"/>
                <a:gd name="T42" fmla="*/ 2147483646 w 72"/>
                <a:gd name="T43" fmla="*/ 2147483646 h 95"/>
                <a:gd name="T44" fmla="*/ 2147483646 w 72"/>
                <a:gd name="T45" fmla="*/ 2147483646 h 95"/>
                <a:gd name="T46" fmla="*/ 2147483646 w 72"/>
                <a:gd name="T47" fmla="*/ 2147483646 h 95"/>
                <a:gd name="T48" fmla="*/ 2147483646 w 72"/>
                <a:gd name="T49" fmla="*/ 2147483646 h 95"/>
                <a:gd name="T50" fmla="*/ 2147483646 w 72"/>
                <a:gd name="T51" fmla="*/ 2147483646 h 95"/>
                <a:gd name="T52" fmla="*/ 2147483646 w 72"/>
                <a:gd name="T53" fmla="*/ 2147483646 h 95"/>
                <a:gd name="T54" fmla="*/ 2147483646 w 72"/>
                <a:gd name="T55" fmla="*/ 2147483646 h 95"/>
                <a:gd name="T56" fmla="*/ 2147483646 w 72"/>
                <a:gd name="T57" fmla="*/ 2147483646 h 95"/>
                <a:gd name="T58" fmla="*/ 2147483646 w 72"/>
                <a:gd name="T59" fmla="*/ 2147483646 h 95"/>
                <a:gd name="T60" fmla="*/ 2147483646 w 72"/>
                <a:gd name="T61" fmla="*/ 2147483646 h 95"/>
                <a:gd name="T62" fmla="*/ 2147483646 w 72"/>
                <a:gd name="T63" fmla="*/ 2147483646 h 95"/>
                <a:gd name="T64" fmla="*/ 2147483646 w 72"/>
                <a:gd name="T65" fmla="*/ 2147483646 h 95"/>
                <a:gd name="T66" fmla="*/ 2147483646 w 72"/>
                <a:gd name="T67" fmla="*/ 2147483646 h 95"/>
                <a:gd name="T68" fmla="*/ 2147483646 w 72"/>
                <a:gd name="T69" fmla="*/ 2147483646 h 95"/>
                <a:gd name="T70" fmla="*/ 2147483646 w 72"/>
                <a:gd name="T71" fmla="*/ 2147483646 h 95"/>
                <a:gd name="T72" fmla="*/ 2147483646 w 72"/>
                <a:gd name="T73" fmla="*/ 2147483646 h 95"/>
                <a:gd name="T74" fmla="*/ 2147483646 w 72"/>
                <a:gd name="T75" fmla="*/ 2147483646 h 95"/>
                <a:gd name="T76" fmla="*/ 2147483646 w 72"/>
                <a:gd name="T77" fmla="*/ 2147483646 h 95"/>
                <a:gd name="T78" fmla="*/ 2147483646 w 72"/>
                <a:gd name="T79" fmla="*/ 2147483646 h 95"/>
                <a:gd name="T80" fmla="*/ 2147483646 w 72"/>
                <a:gd name="T81" fmla="*/ 2147483646 h 95"/>
                <a:gd name="T82" fmla="*/ 2147483646 w 72"/>
                <a:gd name="T83" fmla="*/ 2147483646 h 95"/>
                <a:gd name="T84" fmla="*/ 2147483646 w 72"/>
                <a:gd name="T85" fmla="*/ 2147483646 h 95"/>
                <a:gd name="T86" fmla="*/ 2147483646 w 72"/>
                <a:gd name="T87" fmla="*/ 2147483646 h 95"/>
                <a:gd name="T88" fmla="*/ 0 w 72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5">
                  <a:moveTo>
                    <a:pt x="0" y="63"/>
                  </a:moveTo>
                  <a:lnTo>
                    <a:pt x="12" y="62"/>
                  </a:lnTo>
                  <a:lnTo>
                    <a:pt x="13" y="68"/>
                  </a:lnTo>
                  <a:lnTo>
                    <a:pt x="15" y="74"/>
                  </a:lnTo>
                  <a:lnTo>
                    <a:pt x="19" y="78"/>
                  </a:lnTo>
                  <a:lnTo>
                    <a:pt x="24" y="81"/>
                  </a:lnTo>
                  <a:lnTo>
                    <a:pt x="30" y="83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0" y="81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61" y="68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4" y="58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4" y="50"/>
                  </a:lnTo>
                  <a:lnTo>
                    <a:pt x="23" y="47"/>
                  </a:lnTo>
                  <a:lnTo>
                    <a:pt x="16" y="45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5" y="31"/>
                  </a:lnTo>
                  <a:lnTo>
                    <a:pt x="4" y="25"/>
                  </a:lnTo>
                  <a:lnTo>
                    <a:pt x="5" y="19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5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3" y="9"/>
                  </a:lnTo>
                  <a:lnTo>
                    <a:pt x="65" y="12"/>
                  </a:lnTo>
                  <a:lnTo>
                    <a:pt x="68" y="20"/>
                  </a:lnTo>
                  <a:lnTo>
                    <a:pt x="69" y="27"/>
                  </a:lnTo>
                  <a:lnTo>
                    <a:pt x="57" y="28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8" y="32"/>
                  </a:lnTo>
                  <a:lnTo>
                    <a:pt x="24" y="36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6" y="44"/>
                  </a:lnTo>
                  <a:lnTo>
                    <a:pt x="63" y="48"/>
                  </a:lnTo>
                  <a:lnTo>
                    <a:pt x="68" y="54"/>
                  </a:lnTo>
                  <a:lnTo>
                    <a:pt x="71" y="60"/>
                  </a:lnTo>
                  <a:lnTo>
                    <a:pt x="72" y="67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69" y="78"/>
                  </a:lnTo>
                  <a:lnTo>
                    <a:pt x="68" y="81"/>
                  </a:lnTo>
                  <a:lnTo>
                    <a:pt x="65" y="84"/>
                  </a:lnTo>
                  <a:lnTo>
                    <a:pt x="63" y="86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5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2" y="93"/>
                  </a:lnTo>
                  <a:lnTo>
                    <a:pt x="18" y="91"/>
                  </a:lnTo>
                  <a:lnTo>
                    <a:pt x="14" y="89"/>
                  </a:lnTo>
                  <a:lnTo>
                    <a:pt x="11" y="86"/>
                  </a:lnTo>
                  <a:lnTo>
                    <a:pt x="8" y="83"/>
                  </a:lnTo>
                  <a:lnTo>
                    <a:pt x="5" y="80"/>
                  </a:lnTo>
                  <a:lnTo>
                    <a:pt x="3" y="76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1" name="Freeform 112"/>
            <p:cNvSpPr>
              <a:spLocks/>
            </p:cNvSpPr>
            <p:nvPr/>
          </p:nvSpPr>
          <p:spPr bwMode="auto">
            <a:xfrm>
              <a:off x="2590721" y="2140570"/>
              <a:ext cx="35463" cy="42289"/>
            </a:xfrm>
            <a:custGeom>
              <a:avLst/>
              <a:gdLst>
                <a:gd name="T0" fmla="*/ 2147483646 w 79"/>
                <a:gd name="T1" fmla="*/ 2147483646 h 95"/>
                <a:gd name="T2" fmla="*/ 2147483646 w 79"/>
                <a:gd name="T3" fmla="*/ 2147483646 h 95"/>
                <a:gd name="T4" fmla="*/ 2147483646 w 79"/>
                <a:gd name="T5" fmla="*/ 2147483646 h 95"/>
                <a:gd name="T6" fmla="*/ 2147483646 w 79"/>
                <a:gd name="T7" fmla="*/ 2147483646 h 95"/>
                <a:gd name="T8" fmla="*/ 2147483646 w 79"/>
                <a:gd name="T9" fmla="*/ 2147483646 h 95"/>
                <a:gd name="T10" fmla="*/ 2147483646 w 79"/>
                <a:gd name="T11" fmla="*/ 2147483646 h 95"/>
                <a:gd name="T12" fmla="*/ 2147483646 w 79"/>
                <a:gd name="T13" fmla="*/ 2147483646 h 95"/>
                <a:gd name="T14" fmla="*/ 2147483646 w 79"/>
                <a:gd name="T15" fmla="*/ 2147483646 h 95"/>
                <a:gd name="T16" fmla="*/ 2147483646 w 79"/>
                <a:gd name="T17" fmla="*/ 2147483646 h 95"/>
                <a:gd name="T18" fmla="*/ 2147483646 w 79"/>
                <a:gd name="T19" fmla="*/ 2147483646 h 95"/>
                <a:gd name="T20" fmla="*/ 0 w 79"/>
                <a:gd name="T21" fmla="*/ 2147483646 h 95"/>
                <a:gd name="T22" fmla="*/ 2147483646 w 79"/>
                <a:gd name="T23" fmla="*/ 2147483646 h 95"/>
                <a:gd name="T24" fmla="*/ 2147483646 w 79"/>
                <a:gd name="T25" fmla="*/ 2147483646 h 95"/>
                <a:gd name="T26" fmla="*/ 2147483646 w 79"/>
                <a:gd name="T27" fmla="*/ 2147483646 h 95"/>
                <a:gd name="T28" fmla="*/ 2147483646 w 79"/>
                <a:gd name="T29" fmla="*/ 2147483646 h 95"/>
                <a:gd name="T30" fmla="*/ 2147483646 w 79"/>
                <a:gd name="T31" fmla="*/ 2147483646 h 95"/>
                <a:gd name="T32" fmla="*/ 2147483646 w 79"/>
                <a:gd name="T33" fmla="*/ 0 h 95"/>
                <a:gd name="T34" fmla="*/ 2147483646 w 79"/>
                <a:gd name="T35" fmla="*/ 2147483646 h 95"/>
                <a:gd name="T36" fmla="*/ 2147483646 w 79"/>
                <a:gd name="T37" fmla="*/ 2147483646 h 95"/>
                <a:gd name="T38" fmla="*/ 2147483646 w 79"/>
                <a:gd name="T39" fmla="*/ 2147483646 h 95"/>
                <a:gd name="T40" fmla="*/ 2147483646 w 79"/>
                <a:gd name="T41" fmla="*/ 2147483646 h 95"/>
                <a:gd name="T42" fmla="*/ 2147483646 w 79"/>
                <a:gd name="T43" fmla="*/ 2147483646 h 95"/>
                <a:gd name="T44" fmla="*/ 2147483646 w 79"/>
                <a:gd name="T45" fmla="*/ 2147483646 h 95"/>
                <a:gd name="T46" fmla="*/ 2147483646 w 79"/>
                <a:gd name="T47" fmla="*/ 2147483646 h 95"/>
                <a:gd name="T48" fmla="*/ 2147483646 w 79"/>
                <a:gd name="T49" fmla="*/ 2147483646 h 95"/>
                <a:gd name="T50" fmla="*/ 2147483646 w 79"/>
                <a:gd name="T51" fmla="*/ 2147483646 h 95"/>
                <a:gd name="T52" fmla="*/ 2147483646 w 79"/>
                <a:gd name="T53" fmla="*/ 2147483646 h 95"/>
                <a:gd name="T54" fmla="*/ 2147483646 w 79"/>
                <a:gd name="T55" fmla="*/ 2147483646 h 95"/>
                <a:gd name="T56" fmla="*/ 2147483646 w 79"/>
                <a:gd name="T57" fmla="*/ 2147483646 h 95"/>
                <a:gd name="T58" fmla="*/ 2147483646 w 79"/>
                <a:gd name="T59" fmla="*/ 2147483646 h 95"/>
                <a:gd name="T60" fmla="*/ 2147483646 w 79"/>
                <a:gd name="T61" fmla="*/ 2147483646 h 95"/>
                <a:gd name="T62" fmla="*/ 2147483646 w 79"/>
                <a:gd name="T63" fmla="*/ 2147483646 h 95"/>
                <a:gd name="T64" fmla="*/ 2147483646 w 79"/>
                <a:gd name="T65" fmla="*/ 2147483646 h 95"/>
                <a:gd name="T66" fmla="*/ 2147483646 w 79"/>
                <a:gd name="T67" fmla="*/ 2147483646 h 95"/>
                <a:gd name="T68" fmla="*/ 2147483646 w 79"/>
                <a:gd name="T69" fmla="*/ 2147483646 h 95"/>
                <a:gd name="T70" fmla="*/ 2147483646 w 79"/>
                <a:gd name="T71" fmla="*/ 2147483646 h 95"/>
                <a:gd name="T72" fmla="*/ 2147483646 w 79"/>
                <a:gd name="T73" fmla="*/ 2147483646 h 95"/>
                <a:gd name="T74" fmla="*/ 2147483646 w 79"/>
                <a:gd name="T75" fmla="*/ 2147483646 h 95"/>
                <a:gd name="T76" fmla="*/ 2147483646 w 79"/>
                <a:gd name="T77" fmla="*/ 2147483646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9" h="95">
                  <a:moveTo>
                    <a:pt x="68" y="61"/>
                  </a:moveTo>
                  <a:lnTo>
                    <a:pt x="79" y="64"/>
                  </a:lnTo>
                  <a:lnTo>
                    <a:pt x="77" y="71"/>
                  </a:lnTo>
                  <a:lnTo>
                    <a:pt x="74" y="77"/>
                  </a:lnTo>
                  <a:lnTo>
                    <a:pt x="71" y="82"/>
                  </a:lnTo>
                  <a:lnTo>
                    <a:pt x="66" y="86"/>
                  </a:lnTo>
                  <a:lnTo>
                    <a:pt x="60" y="90"/>
                  </a:lnTo>
                  <a:lnTo>
                    <a:pt x="55" y="93"/>
                  </a:lnTo>
                  <a:lnTo>
                    <a:pt x="49" y="94"/>
                  </a:lnTo>
                  <a:lnTo>
                    <a:pt x="43" y="95"/>
                  </a:lnTo>
                  <a:lnTo>
                    <a:pt x="36" y="94"/>
                  </a:lnTo>
                  <a:lnTo>
                    <a:pt x="29" y="93"/>
                  </a:lnTo>
                  <a:lnTo>
                    <a:pt x="24" y="91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8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7"/>
                  </a:lnTo>
                  <a:lnTo>
                    <a:pt x="5" y="22"/>
                  </a:lnTo>
                  <a:lnTo>
                    <a:pt x="9" y="17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60" y="4"/>
                  </a:lnTo>
                  <a:lnTo>
                    <a:pt x="66" y="7"/>
                  </a:lnTo>
                  <a:lnTo>
                    <a:pt x="70" y="10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78" y="26"/>
                  </a:lnTo>
                  <a:lnTo>
                    <a:pt x="67" y="29"/>
                  </a:lnTo>
                  <a:lnTo>
                    <a:pt x="65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50" y="11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8"/>
                  </a:lnTo>
                  <a:lnTo>
                    <a:pt x="13" y="46"/>
                  </a:lnTo>
                  <a:lnTo>
                    <a:pt x="14" y="57"/>
                  </a:lnTo>
                  <a:lnTo>
                    <a:pt x="16" y="66"/>
                  </a:lnTo>
                  <a:lnTo>
                    <a:pt x="18" y="71"/>
                  </a:lnTo>
                  <a:lnTo>
                    <a:pt x="20" y="75"/>
                  </a:lnTo>
                  <a:lnTo>
                    <a:pt x="23" y="77"/>
                  </a:lnTo>
                  <a:lnTo>
                    <a:pt x="26" y="80"/>
                  </a:lnTo>
                  <a:lnTo>
                    <a:pt x="29" y="81"/>
                  </a:lnTo>
                  <a:lnTo>
                    <a:pt x="33" y="83"/>
                  </a:lnTo>
                  <a:lnTo>
                    <a:pt x="38" y="83"/>
                  </a:lnTo>
                  <a:lnTo>
                    <a:pt x="42" y="84"/>
                  </a:lnTo>
                  <a:lnTo>
                    <a:pt x="46" y="83"/>
                  </a:lnTo>
                  <a:lnTo>
                    <a:pt x="51" y="82"/>
                  </a:lnTo>
                  <a:lnTo>
                    <a:pt x="54" y="81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3" y="71"/>
                  </a:lnTo>
                  <a:lnTo>
                    <a:pt x="66" y="66"/>
                  </a:lnTo>
                  <a:lnTo>
                    <a:pt x="68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2" name="Freeform 113"/>
            <p:cNvSpPr>
              <a:spLocks noEditPoints="1"/>
            </p:cNvSpPr>
            <p:nvPr/>
          </p:nvSpPr>
          <p:spPr bwMode="auto">
            <a:xfrm>
              <a:off x="2631640" y="2140570"/>
              <a:ext cx="39555" cy="42289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0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8"/>
                  </a:moveTo>
                  <a:lnTo>
                    <a:pt x="1" y="38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4" y="13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83" y="28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6" y="47"/>
                  </a:lnTo>
                  <a:lnTo>
                    <a:pt x="85" y="54"/>
                  </a:lnTo>
                  <a:lnTo>
                    <a:pt x="84" y="60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7" y="77"/>
                  </a:lnTo>
                  <a:lnTo>
                    <a:pt x="74" y="82"/>
                  </a:lnTo>
                  <a:lnTo>
                    <a:pt x="70" y="85"/>
                  </a:lnTo>
                  <a:lnTo>
                    <a:pt x="65" y="89"/>
                  </a:lnTo>
                  <a:lnTo>
                    <a:pt x="59" y="92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3" y="95"/>
                  </a:lnTo>
                  <a:lnTo>
                    <a:pt x="37" y="94"/>
                  </a:lnTo>
                  <a:lnTo>
                    <a:pt x="31" y="93"/>
                  </a:lnTo>
                  <a:lnTo>
                    <a:pt x="25" y="91"/>
                  </a:lnTo>
                  <a:lnTo>
                    <a:pt x="21" y="89"/>
                  </a:lnTo>
                  <a:lnTo>
                    <a:pt x="16" y="84"/>
                  </a:lnTo>
                  <a:lnTo>
                    <a:pt x="12" y="81"/>
                  </a:lnTo>
                  <a:lnTo>
                    <a:pt x="9" y="76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13" y="56"/>
                  </a:lnTo>
                  <a:lnTo>
                    <a:pt x="15" y="63"/>
                  </a:lnTo>
                  <a:lnTo>
                    <a:pt x="18" y="69"/>
                  </a:lnTo>
                  <a:lnTo>
                    <a:pt x="21" y="75"/>
                  </a:lnTo>
                  <a:lnTo>
                    <a:pt x="26" y="79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4"/>
                  </a:lnTo>
                  <a:lnTo>
                    <a:pt x="49" y="83"/>
                  </a:lnTo>
                  <a:lnTo>
                    <a:pt x="55" y="81"/>
                  </a:lnTo>
                  <a:lnTo>
                    <a:pt x="60" y="79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2" y="63"/>
                  </a:lnTo>
                  <a:lnTo>
                    <a:pt x="73" y="56"/>
                  </a:lnTo>
                  <a:lnTo>
                    <a:pt x="74" y="47"/>
                  </a:lnTo>
                  <a:lnTo>
                    <a:pt x="74" y="42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3" y="18"/>
                  </a:lnTo>
                  <a:lnTo>
                    <a:pt x="59" y="14"/>
                  </a:lnTo>
                  <a:lnTo>
                    <a:pt x="55" y="12"/>
                  </a:lnTo>
                  <a:lnTo>
                    <a:pt x="52" y="11"/>
                  </a:lnTo>
                  <a:lnTo>
                    <a:pt x="48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8" y="24"/>
                  </a:lnTo>
                  <a:lnTo>
                    <a:pt x="15" y="30"/>
                  </a:lnTo>
                  <a:lnTo>
                    <a:pt x="13" y="39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3" name="Freeform 114"/>
            <p:cNvSpPr>
              <a:spLocks/>
            </p:cNvSpPr>
            <p:nvPr/>
          </p:nvSpPr>
          <p:spPr bwMode="auto">
            <a:xfrm>
              <a:off x="5523201" y="2124200"/>
              <a:ext cx="39555" cy="40925"/>
            </a:xfrm>
            <a:custGeom>
              <a:avLst/>
              <a:gdLst>
                <a:gd name="T0" fmla="*/ 0 w 85"/>
                <a:gd name="T1" fmla="*/ 2147483646 h 91"/>
                <a:gd name="T2" fmla="*/ 0 w 85"/>
                <a:gd name="T3" fmla="*/ 0 h 91"/>
                <a:gd name="T4" fmla="*/ 2147483646 w 85"/>
                <a:gd name="T5" fmla="*/ 0 h 91"/>
                <a:gd name="T6" fmla="*/ 2147483646 w 85"/>
                <a:gd name="T7" fmla="*/ 2147483646 h 91"/>
                <a:gd name="T8" fmla="*/ 2147483646 w 85"/>
                <a:gd name="T9" fmla="*/ 2147483646 h 91"/>
                <a:gd name="T10" fmla="*/ 2147483646 w 85"/>
                <a:gd name="T11" fmla="*/ 2147483646 h 91"/>
                <a:gd name="T12" fmla="*/ 2147483646 w 85"/>
                <a:gd name="T13" fmla="*/ 2147483646 h 91"/>
                <a:gd name="T14" fmla="*/ 2147483646 w 85"/>
                <a:gd name="T15" fmla="*/ 2147483646 h 91"/>
                <a:gd name="T16" fmla="*/ 2147483646 w 85"/>
                <a:gd name="T17" fmla="*/ 0 h 91"/>
                <a:gd name="T18" fmla="*/ 2147483646 w 85"/>
                <a:gd name="T19" fmla="*/ 0 h 91"/>
                <a:gd name="T20" fmla="*/ 2147483646 w 85"/>
                <a:gd name="T21" fmla="*/ 2147483646 h 91"/>
                <a:gd name="T22" fmla="*/ 2147483646 w 85"/>
                <a:gd name="T23" fmla="*/ 2147483646 h 91"/>
                <a:gd name="T24" fmla="*/ 2147483646 w 85"/>
                <a:gd name="T25" fmla="*/ 2147483646 h 91"/>
                <a:gd name="T26" fmla="*/ 2147483646 w 85"/>
                <a:gd name="T27" fmla="*/ 2147483646 h 91"/>
                <a:gd name="T28" fmla="*/ 2147483646 w 85"/>
                <a:gd name="T29" fmla="*/ 2147483646 h 91"/>
                <a:gd name="T30" fmla="*/ 2147483646 w 85"/>
                <a:gd name="T31" fmla="*/ 2147483646 h 91"/>
                <a:gd name="T32" fmla="*/ 2147483646 w 85"/>
                <a:gd name="T33" fmla="*/ 2147483646 h 91"/>
                <a:gd name="T34" fmla="*/ 0 w 85"/>
                <a:gd name="T35" fmla="*/ 2147483646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8" y="64"/>
                  </a:lnTo>
                  <a:lnTo>
                    <a:pt x="41" y="73"/>
                  </a:lnTo>
                  <a:lnTo>
                    <a:pt x="42" y="78"/>
                  </a:lnTo>
                  <a:lnTo>
                    <a:pt x="44" y="72"/>
                  </a:lnTo>
                  <a:lnTo>
                    <a:pt x="47" y="63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85" y="91"/>
                  </a:lnTo>
                  <a:lnTo>
                    <a:pt x="73" y="91"/>
                  </a:lnTo>
                  <a:lnTo>
                    <a:pt x="73" y="14"/>
                  </a:lnTo>
                  <a:lnTo>
                    <a:pt x="47" y="91"/>
                  </a:lnTo>
                  <a:lnTo>
                    <a:pt x="37" y="91"/>
                  </a:lnTo>
                  <a:lnTo>
                    <a:pt x="11" y="13"/>
                  </a:lnTo>
                  <a:lnTo>
                    <a:pt x="1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4" name="Freeform 115"/>
            <p:cNvSpPr>
              <a:spLocks noEditPoints="1"/>
            </p:cNvSpPr>
            <p:nvPr/>
          </p:nvSpPr>
          <p:spPr bwMode="auto">
            <a:xfrm>
              <a:off x="5569575" y="2122835"/>
              <a:ext cx="38190" cy="43653"/>
            </a:xfrm>
            <a:custGeom>
              <a:avLst/>
              <a:gdLst>
                <a:gd name="T0" fmla="*/ 2147483646 w 86"/>
                <a:gd name="T1" fmla="*/ 2147483646 h 96"/>
                <a:gd name="T2" fmla="*/ 2147483646 w 86"/>
                <a:gd name="T3" fmla="*/ 2147483646 h 96"/>
                <a:gd name="T4" fmla="*/ 2147483646 w 86"/>
                <a:gd name="T5" fmla="*/ 2147483646 h 96"/>
                <a:gd name="T6" fmla="*/ 2147483646 w 86"/>
                <a:gd name="T7" fmla="*/ 2147483646 h 96"/>
                <a:gd name="T8" fmla="*/ 2147483646 w 86"/>
                <a:gd name="T9" fmla="*/ 2147483646 h 96"/>
                <a:gd name="T10" fmla="*/ 2147483646 w 86"/>
                <a:gd name="T11" fmla="*/ 2147483646 h 96"/>
                <a:gd name="T12" fmla="*/ 2147483646 w 86"/>
                <a:gd name="T13" fmla="*/ 2147483646 h 96"/>
                <a:gd name="T14" fmla="*/ 2147483646 w 86"/>
                <a:gd name="T15" fmla="*/ 2147483646 h 96"/>
                <a:gd name="T16" fmla="*/ 2147483646 w 86"/>
                <a:gd name="T17" fmla="*/ 2147483646 h 96"/>
                <a:gd name="T18" fmla="*/ 2147483646 w 86"/>
                <a:gd name="T19" fmla="*/ 2147483646 h 96"/>
                <a:gd name="T20" fmla="*/ 2147483646 w 86"/>
                <a:gd name="T21" fmla="*/ 2147483646 h 96"/>
                <a:gd name="T22" fmla="*/ 2147483646 w 86"/>
                <a:gd name="T23" fmla="*/ 2147483646 h 96"/>
                <a:gd name="T24" fmla="*/ 2147483646 w 86"/>
                <a:gd name="T25" fmla="*/ 2147483646 h 96"/>
                <a:gd name="T26" fmla="*/ 2147483646 w 86"/>
                <a:gd name="T27" fmla="*/ 2147483646 h 96"/>
                <a:gd name="T28" fmla="*/ 2147483646 w 86"/>
                <a:gd name="T29" fmla="*/ 2147483646 h 96"/>
                <a:gd name="T30" fmla="*/ 2147483646 w 86"/>
                <a:gd name="T31" fmla="*/ 2147483646 h 96"/>
                <a:gd name="T32" fmla="*/ 2147483646 w 86"/>
                <a:gd name="T33" fmla="*/ 2147483646 h 96"/>
                <a:gd name="T34" fmla="*/ 2147483646 w 86"/>
                <a:gd name="T35" fmla="*/ 2147483646 h 96"/>
                <a:gd name="T36" fmla="*/ 2147483646 w 86"/>
                <a:gd name="T37" fmla="*/ 2147483646 h 96"/>
                <a:gd name="T38" fmla="*/ 2147483646 w 86"/>
                <a:gd name="T39" fmla="*/ 2147483646 h 96"/>
                <a:gd name="T40" fmla="*/ 2147483646 w 86"/>
                <a:gd name="T41" fmla="*/ 2147483646 h 96"/>
                <a:gd name="T42" fmla="*/ 0 w 86"/>
                <a:gd name="T43" fmla="*/ 2147483646 h 96"/>
                <a:gd name="T44" fmla="*/ 2147483646 w 86"/>
                <a:gd name="T45" fmla="*/ 2147483646 h 96"/>
                <a:gd name="T46" fmla="*/ 2147483646 w 86"/>
                <a:gd name="T47" fmla="*/ 2147483646 h 96"/>
                <a:gd name="T48" fmla="*/ 2147483646 w 86"/>
                <a:gd name="T49" fmla="*/ 2147483646 h 96"/>
                <a:gd name="T50" fmla="*/ 2147483646 w 86"/>
                <a:gd name="T51" fmla="*/ 2147483646 h 96"/>
                <a:gd name="T52" fmla="*/ 2147483646 w 86"/>
                <a:gd name="T53" fmla="*/ 2147483646 h 96"/>
                <a:gd name="T54" fmla="*/ 2147483646 w 86"/>
                <a:gd name="T55" fmla="*/ 2147483646 h 96"/>
                <a:gd name="T56" fmla="*/ 2147483646 w 86"/>
                <a:gd name="T57" fmla="*/ 2147483646 h 96"/>
                <a:gd name="T58" fmla="*/ 2147483646 w 86"/>
                <a:gd name="T59" fmla="*/ 2147483646 h 96"/>
                <a:gd name="T60" fmla="*/ 2147483646 w 86"/>
                <a:gd name="T61" fmla="*/ 2147483646 h 96"/>
                <a:gd name="T62" fmla="*/ 2147483646 w 86"/>
                <a:gd name="T63" fmla="*/ 2147483646 h 96"/>
                <a:gd name="T64" fmla="*/ 2147483646 w 86"/>
                <a:gd name="T65" fmla="*/ 2147483646 h 96"/>
                <a:gd name="T66" fmla="*/ 2147483646 w 86"/>
                <a:gd name="T67" fmla="*/ 2147483646 h 96"/>
                <a:gd name="T68" fmla="*/ 2147483646 w 86"/>
                <a:gd name="T69" fmla="*/ 2147483646 h 96"/>
                <a:gd name="T70" fmla="*/ 2147483646 w 86"/>
                <a:gd name="T71" fmla="*/ 2147483646 h 96"/>
                <a:gd name="T72" fmla="*/ 2147483646 w 86"/>
                <a:gd name="T73" fmla="*/ 2147483646 h 96"/>
                <a:gd name="T74" fmla="*/ 2147483646 w 86"/>
                <a:gd name="T75" fmla="*/ 2147483646 h 96"/>
                <a:gd name="T76" fmla="*/ 2147483646 w 86"/>
                <a:gd name="T77" fmla="*/ 2147483646 h 96"/>
                <a:gd name="T78" fmla="*/ 2147483646 w 86"/>
                <a:gd name="T79" fmla="*/ 2147483646 h 96"/>
                <a:gd name="T80" fmla="*/ 2147483646 w 86"/>
                <a:gd name="T81" fmla="*/ 2147483646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6">
                  <a:moveTo>
                    <a:pt x="0" y="49"/>
                  </a:move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3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71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5" y="35"/>
                  </a:lnTo>
                  <a:lnTo>
                    <a:pt x="86" y="42"/>
                  </a:lnTo>
                  <a:lnTo>
                    <a:pt x="86" y="48"/>
                  </a:lnTo>
                  <a:lnTo>
                    <a:pt x="86" y="56"/>
                  </a:lnTo>
                  <a:lnTo>
                    <a:pt x="85" y="62"/>
                  </a:lnTo>
                  <a:lnTo>
                    <a:pt x="83" y="67"/>
                  </a:lnTo>
                  <a:lnTo>
                    <a:pt x="81" y="74"/>
                  </a:lnTo>
                  <a:lnTo>
                    <a:pt x="78" y="79"/>
                  </a:lnTo>
                  <a:lnTo>
                    <a:pt x="74" y="83"/>
                  </a:lnTo>
                  <a:lnTo>
                    <a:pt x="70" y="87"/>
                  </a:lnTo>
                  <a:lnTo>
                    <a:pt x="65" y="90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9" y="96"/>
                  </a:lnTo>
                  <a:lnTo>
                    <a:pt x="44" y="96"/>
                  </a:lnTo>
                  <a:lnTo>
                    <a:pt x="37" y="96"/>
                  </a:lnTo>
                  <a:lnTo>
                    <a:pt x="31" y="94"/>
                  </a:lnTo>
                  <a:lnTo>
                    <a:pt x="26" y="93"/>
                  </a:lnTo>
                  <a:lnTo>
                    <a:pt x="21" y="89"/>
                  </a:lnTo>
                  <a:lnTo>
                    <a:pt x="16" y="86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5" y="72"/>
                  </a:lnTo>
                  <a:lnTo>
                    <a:pt x="3" y="67"/>
                  </a:lnTo>
                  <a:lnTo>
                    <a:pt x="1" y="61"/>
                  </a:lnTo>
                  <a:lnTo>
                    <a:pt x="0" y="56"/>
                  </a:lnTo>
                  <a:lnTo>
                    <a:pt x="0" y="49"/>
                  </a:lnTo>
                  <a:close/>
                  <a:moveTo>
                    <a:pt x="13" y="49"/>
                  </a:moveTo>
                  <a:lnTo>
                    <a:pt x="13" y="58"/>
                  </a:lnTo>
                  <a:lnTo>
                    <a:pt x="15" y="64"/>
                  </a:lnTo>
                  <a:lnTo>
                    <a:pt x="18" y="70"/>
                  </a:lnTo>
                  <a:lnTo>
                    <a:pt x="21" y="76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6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5" y="76"/>
                  </a:lnTo>
                  <a:lnTo>
                    <a:pt x="68" y="70"/>
                  </a:lnTo>
                  <a:lnTo>
                    <a:pt x="72" y="64"/>
                  </a:lnTo>
                  <a:lnTo>
                    <a:pt x="74" y="57"/>
                  </a:lnTo>
                  <a:lnTo>
                    <a:pt x="74" y="48"/>
                  </a:lnTo>
                  <a:lnTo>
                    <a:pt x="74" y="43"/>
                  </a:lnTo>
                  <a:lnTo>
                    <a:pt x="73" y="38"/>
                  </a:lnTo>
                  <a:lnTo>
                    <a:pt x="72" y="33"/>
                  </a:lnTo>
                  <a:lnTo>
                    <a:pt x="70" y="29"/>
                  </a:lnTo>
                  <a:lnTo>
                    <a:pt x="67" y="25"/>
                  </a:lnTo>
                  <a:lnTo>
                    <a:pt x="65" y="22"/>
                  </a:lnTo>
                  <a:lnTo>
                    <a:pt x="62" y="18"/>
                  </a:lnTo>
                  <a:lnTo>
                    <a:pt x="59" y="16"/>
                  </a:lnTo>
                  <a:lnTo>
                    <a:pt x="56" y="14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1"/>
                  </a:lnTo>
                  <a:lnTo>
                    <a:pt x="37" y="12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2" y="21"/>
                  </a:lnTo>
                  <a:lnTo>
                    <a:pt x="18" y="25"/>
                  </a:lnTo>
                  <a:lnTo>
                    <a:pt x="15" y="32"/>
                  </a:lnTo>
                  <a:lnTo>
                    <a:pt x="13" y="40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5" name="Freeform 116"/>
            <p:cNvSpPr>
              <a:spLocks/>
            </p:cNvSpPr>
            <p:nvPr/>
          </p:nvSpPr>
          <p:spPr bwMode="auto">
            <a:xfrm>
              <a:off x="5613222" y="2122835"/>
              <a:ext cx="38190" cy="43653"/>
            </a:xfrm>
            <a:custGeom>
              <a:avLst/>
              <a:gdLst>
                <a:gd name="T0" fmla="*/ 2147483646 w 83"/>
                <a:gd name="T1" fmla="*/ 2147483646 h 96"/>
                <a:gd name="T2" fmla="*/ 2147483646 w 83"/>
                <a:gd name="T3" fmla="*/ 2147483646 h 96"/>
                <a:gd name="T4" fmla="*/ 2147483646 w 83"/>
                <a:gd name="T5" fmla="*/ 2147483646 h 96"/>
                <a:gd name="T6" fmla="*/ 2147483646 w 83"/>
                <a:gd name="T7" fmla="*/ 2147483646 h 96"/>
                <a:gd name="T8" fmla="*/ 2147483646 w 83"/>
                <a:gd name="T9" fmla="*/ 2147483646 h 96"/>
                <a:gd name="T10" fmla="*/ 2147483646 w 83"/>
                <a:gd name="T11" fmla="*/ 2147483646 h 96"/>
                <a:gd name="T12" fmla="*/ 2147483646 w 83"/>
                <a:gd name="T13" fmla="*/ 2147483646 h 96"/>
                <a:gd name="T14" fmla="*/ 2147483646 w 83"/>
                <a:gd name="T15" fmla="*/ 2147483646 h 96"/>
                <a:gd name="T16" fmla="*/ 2147483646 w 83"/>
                <a:gd name="T17" fmla="*/ 2147483646 h 96"/>
                <a:gd name="T18" fmla="*/ 0 w 83"/>
                <a:gd name="T19" fmla="*/ 2147483646 h 96"/>
                <a:gd name="T20" fmla="*/ 2147483646 w 83"/>
                <a:gd name="T21" fmla="*/ 2147483646 h 96"/>
                <a:gd name="T22" fmla="*/ 2147483646 w 83"/>
                <a:gd name="T23" fmla="*/ 2147483646 h 96"/>
                <a:gd name="T24" fmla="*/ 2147483646 w 83"/>
                <a:gd name="T25" fmla="*/ 2147483646 h 96"/>
                <a:gd name="T26" fmla="*/ 2147483646 w 83"/>
                <a:gd name="T27" fmla="*/ 2147483646 h 96"/>
                <a:gd name="T28" fmla="*/ 2147483646 w 83"/>
                <a:gd name="T29" fmla="*/ 2147483646 h 96"/>
                <a:gd name="T30" fmla="*/ 2147483646 w 83"/>
                <a:gd name="T31" fmla="*/ 0 h 96"/>
                <a:gd name="T32" fmla="*/ 2147483646 w 83"/>
                <a:gd name="T33" fmla="*/ 2147483646 h 96"/>
                <a:gd name="T34" fmla="*/ 2147483646 w 83"/>
                <a:gd name="T35" fmla="*/ 2147483646 h 96"/>
                <a:gd name="T36" fmla="*/ 2147483646 w 83"/>
                <a:gd name="T37" fmla="*/ 2147483646 h 96"/>
                <a:gd name="T38" fmla="*/ 2147483646 w 83"/>
                <a:gd name="T39" fmla="*/ 2147483646 h 96"/>
                <a:gd name="T40" fmla="*/ 2147483646 w 83"/>
                <a:gd name="T41" fmla="*/ 2147483646 h 96"/>
                <a:gd name="T42" fmla="*/ 2147483646 w 83"/>
                <a:gd name="T43" fmla="*/ 2147483646 h 96"/>
                <a:gd name="T44" fmla="*/ 2147483646 w 83"/>
                <a:gd name="T45" fmla="*/ 2147483646 h 96"/>
                <a:gd name="T46" fmla="*/ 2147483646 w 83"/>
                <a:gd name="T47" fmla="*/ 2147483646 h 96"/>
                <a:gd name="T48" fmla="*/ 2147483646 w 83"/>
                <a:gd name="T49" fmla="*/ 2147483646 h 96"/>
                <a:gd name="T50" fmla="*/ 2147483646 w 83"/>
                <a:gd name="T51" fmla="*/ 2147483646 h 96"/>
                <a:gd name="T52" fmla="*/ 2147483646 w 83"/>
                <a:gd name="T53" fmla="*/ 2147483646 h 96"/>
                <a:gd name="T54" fmla="*/ 2147483646 w 83"/>
                <a:gd name="T55" fmla="*/ 2147483646 h 96"/>
                <a:gd name="T56" fmla="*/ 2147483646 w 83"/>
                <a:gd name="T57" fmla="*/ 2147483646 h 96"/>
                <a:gd name="T58" fmla="*/ 2147483646 w 83"/>
                <a:gd name="T59" fmla="*/ 2147483646 h 96"/>
                <a:gd name="T60" fmla="*/ 2147483646 w 83"/>
                <a:gd name="T61" fmla="*/ 2147483646 h 96"/>
                <a:gd name="T62" fmla="*/ 2147483646 w 83"/>
                <a:gd name="T63" fmla="*/ 2147483646 h 96"/>
                <a:gd name="T64" fmla="*/ 2147483646 w 83"/>
                <a:gd name="T65" fmla="*/ 2147483646 h 96"/>
                <a:gd name="T66" fmla="*/ 2147483646 w 83"/>
                <a:gd name="T67" fmla="*/ 2147483646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" h="96">
                  <a:moveTo>
                    <a:pt x="45" y="58"/>
                  </a:moveTo>
                  <a:lnTo>
                    <a:pt x="45" y="47"/>
                  </a:lnTo>
                  <a:lnTo>
                    <a:pt x="83" y="47"/>
                  </a:lnTo>
                  <a:lnTo>
                    <a:pt x="83" y="81"/>
                  </a:lnTo>
                  <a:lnTo>
                    <a:pt x="74" y="87"/>
                  </a:lnTo>
                  <a:lnTo>
                    <a:pt x="65" y="93"/>
                  </a:lnTo>
                  <a:lnTo>
                    <a:pt x="55" y="95"/>
                  </a:lnTo>
                  <a:lnTo>
                    <a:pt x="46" y="96"/>
                  </a:lnTo>
                  <a:lnTo>
                    <a:pt x="40" y="96"/>
                  </a:lnTo>
                  <a:lnTo>
                    <a:pt x="34" y="95"/>
                  </a:lnTo>
                  <a:lnTo>
                    <a:pt x="27" y="93"/>
                  </a:lnTo>
                  <a:lnTo>
                    <a:pt x="22" y="89"/>
                  </a:lnTo>
                  <a:lnTo>
                    <a:pt x="17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6" y="74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7"/>
                  </a:lnTo>
                  <a:lnTo>
                    <a:pt x="26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3" y="5"/>
                  </a:lnTo>
                  <a:lnTo>
                    <a:pt x="70" y="8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1" y="28"/>
                  </a:lnTo>
                  <a:lnTo>
                    <a:pt x="71" y="31"/>
                  </a:lnTo>
                  <a:lnTo>
                    <a:pt x="69" y="25"/>
                  </a:lnTo>
                  <a:lnTo>
                    <a:pt x="66" y="21"/>
                  </a:lnTo>
                  <a:lnTo>
                    <a:pt x="63" y="16"/>
                  </a:lnTo>
                  <a:lnTo>
                    <a:pt x="57" y="14"/>
                  </a:lnTo>
                  <a:lnTo>
                    <a:pt x="51" y="12"/>
                  </a:lnTo>
                  <a:lnTo>
                    <a:pt x="45" y="11"/>
                  </a:lnTo>
                  <a:lnTo>
                    <a:pt x="38" y="12"/>
                  </a:lnTo>
                  <a:lnTo>
                    <a:pt x="32" y="14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3" y="39"/>
                  </a:lnTo>
                  <a:lnTo>
                    <a:pt x="13" y="48"/>
                  </a:lnTo>
                  <a:lnTo>
                    <a:pt x="13" y="53"/>
                  </a:lnTo>
                  <a:lnTo>
                    <a:pt x="14" y="60"/>
                  </a:lnTo>
                  <a:lnTo>
                    <a:pt x="15" y="64"/>
                  </a:lnTo>
                  <a:lnTo>
                    <a:pt x="16" y="68"/>
                  </a:lnTo>
                  <a:lnTo>
                    <a:pt x="19" y="72"/>
                  </a:lnTo>
                  <a:lnTo>
                    <a:pt x="21" y="76"/>
                  </a:lnTo>
                  <a:lnTo>
                    <a:pt x="25" y="79"/>
                  </a:lnTo>
                  <a:lnTo>
                    <a:pt x="28" y="81"/>
                  </a:lnTo>
                  <a:lnTo>
                    <a:pt x="37" y="84"/>
                  </a:lnTo>
                  <a:lnTo>
                    <a:pt x="45" y="85"/>
                  </a:lnTo>
                  <a:lnTo>
                    <a:pt x="53" y="84"/>
                  </a:lnTo>
                  <a:lnTo>
                    <a:pt x="61" y="82"/>
                  </a:lnTo>
                  <a:lnTo>
                    <a:pt x="67" y="79"/>
                  </a:lnTo>
                  <a:lnTo>
                    <a:pt x="71" y="76"/>
                  </a:lnTo>
                  <a:lnTo>
                    <a:pt x="71" y="58"/>
                  </a:lnTo>
                  <a:lnTo>
                    <a:pt x="45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" name="Rectangle 117"/>
            <p:cNvSpPr>
              <a:spLocks noChangeArrowheads="1"/>
            </p:cNvSpPr>
            <p:nvPr/>
          </p:nvSpPr>
          <p:spPr bwMode="auto">
            <a:xfrm>
              <a:off x="5660960" y="2124200"/>
              <a:ext cx="4092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7" name="Freeform 118"/>
            <p:cNvSpPr>
              <a:spLocks noEditPoints="1"/>
            </p:cNvSpPr>
            <p:nvPr/>
          </p:nvSpPr>
          <p:spPr bwMode="auto">
            <a:xfrm>
              <a:off x="5690967" y="2124200"/>
              <a:ext cx="34099" cy="40925"/>
            </a:xfrm>
            <a:custGeom>
              <a:avLst/>
              <a:gdLst>
                <a:gd name="T0" fmla="*/ 0 w 74"/>
                <a:gd name="T1" fmla="*/ 2147483646 h 91"/>
                <a:gd name="T2" fmla="*/ 0 w 74"/>
                <a:gd name="T3" fmla="*/ 0 h 91"/>
                <a:gd name="T4" fmla="*/ 2147483646 w 74"/>
                <a:gd name="T5" fmla="*/ 0 h 91"/>
                <a:gd name="T6" fmla="*/ 2147483646 w 74"/>
                <a:gd name="T7" fmla="*/ 0 h 91"/>
                <a:gd name="T8" fmla="*/ 2147483646 w 74"/>
                <a:gd name="T9" fmla="*/ 2147483646 h 91"/>
                <a:gd name="T10" fmla="*/ 2147483646 w 74"/>
                <a:gd name="T11" fmla="*/ 2147483646 h 91"/>
                <a:gd name="T12" fmla="*/ 2147483646 w 74"/>
                <a:gd name="T13" fmla="*/ 2147483646 h 91"/>
                <a:gd name="T14" fmla="*/ 2147483646 w 74"/>
                <a:gd name="T15" fmla="*/ 2147483646 h 91"/>
                <a:gd name="T16" fmla="*/ 2147483646 w 74"/>
                <a:gd name="T17" fmla="*/ 2147483646 h 91"/>
                <a:gd name="T18" fmla="*/ 2147483646 w 74"/>
                <a:gd name="T19" fmla="*/ 2147483646 h 91"/>
                <a:gd name="T20" fmla="*/ 2147483646 w 74"/>
                <a:gd name="T21" fmla="*/ 2147483646 h 91"/>
                <a:gd name="T22" fmla="*/ 2147483646 w 74"/>
                <a:gd name="T23" fmla="*/ 2147483646 h 91"/>
                <a:gd name="T24" fmla="*/ 2147483646 w 74"/>
                <a:gd name="T25" fmla="*/ 2147483646 h 91"/>
                <a:gd name="T26" fmla="*/ 2147483646 w 74"/>
                <a:gd name="T27" fmla="*/ 2147483646 h 91"/>
                <a:gd name="T28" fmla="*/ 2147483646 w 74"/>
                <a:gd name="T29" fmla="*/ 2147483646 h 91"/>
                <a:gd name="T30" fmla="*/ 2147483646 w 74"/>
                <a:gd name="T31" fmla="*/ 2147483646 h 91"/>
                <a:gd name="T32" fmla="*/ 2147483646 w 74"/>
                <a:gd name="T33" fmla="*/ 2147483646 h 91"/>
                <a:gd name="T34" fmla="*/ 2147483646 w 74"/>
                <a:gd name="T35" fmla="*/ 2147483646 h 91"/>
                <a:gd name="T36" fmla="*/ 2147483646 w 74"/>
                <a:gd name="T37" fmla="*/ 2147483646 h 91"/>
                <a:gd name="T38" fmla="*/ 2147483646 w 74"/>
                <a:gd name="T39" fmla="*/ 2147483646 h 91"/>
                <a:gd name="T40" fmla="*/ 2147483646 w 74"/>
                <a:gd name="T41" fmla="*/ 2147483646 h 91"/>
                <a:gd name="T42" fmla="*/ 2147483646 w 74"/>
                <a:gd name="T43" fmla="*/ 2147483646 h 91"/>
                <a:gd name="T44" fmla="*/ 2147483646 w 74"/>
                <a:gd name="T45" fmla="*/ 2147483646 h 91"/>
                <a:gd name="T46" fmla="*/ 0 w 74"/>
                <a:gd name="T47" fmla="*/ 2147483646 h 91"/>
                <a:gd name="T48" fmla="*/ 2147483646 w 74"/>
                <a:gd name="T49" fmla="*/ 2147483646 h 91"/>
                <a:gd name="T50" fmla="*/ 2147483646 w 74"/>
                <a:gd name="T51" fmla="*/ 2147483646 h 91"/>
                <a:gd name="T52" fmla="*/ 2147483646 w 74"/>
                <a:gd name="T53" fmla="*/ 2147483646 h 91"/>
                <a:gd name="T54" fmla="*/ 2147483646 w 74"/>
                <a:gd name="T55" fmla="*/ 2147483646 h 91"/>
                <a:gd name="T56" fmla="*/ 2147483646 w 74"/>
                <a:gd name="T57" fmla="*/ 2147483646 h 91"/>
                <a:gd name="T58" fmla="*/ 2147483646 w 74"/>
                <a:gd name="T59" fmla="*/ 2147483646 h 91"/>
                <a:gd name="T60" fmla="*/ 2147483646 w 74"/>
                <a:gd name="T61" fmla="*/ 2147483646 h 91"/>
                <a:gd name="T62" fmla="*/ 2147483646 w 74"/>
                <a:gd name="T63" fmla="*/ 2147483646 h 91"/>
                <a:gd name="T64" fmla="*/ 2147483646 w 74"/>
                <a:gd name="T65" fmla="*/ 2147483646 h 91"/>
                <a:gd name="T66" fmla="*/ 2147483646 w 74"/>
                <a:gd name="T67" fmla="*/ 2147483646 h 91"/>
                <a:gd name="T68" fmla="*/ 2147483646 w 74"/>
                <a:gd name="T69" fmla="*/ 2147483646 h 91"/>
                <a:gd name="T70" fmla="*/ 2147483646 w 74"/>
                <a:gd name="T71" fmla="*/ 2147483646 h 91"/>
                <a:gd name="T72" fmla="*/ 2147483646 w 74"/>
                <a:gd name="T73" fmla="*/ 2147483646 h 91"/>
                <a:gd name="T74" fmla="*/ 2147483646 w 74"/>
                <a:gd name="T75" fmla="*/ 2147483646 h 91"/>
                <a:gd name="T76" fmla="*/ 2147483646 w 74"/>
                <a:gd name="T77" fmla="*/ 2147483646 h 91"/>
                <a:gd name="T78" fmla="*/ 2147483646 w 74"/>
                <a:gd name="T79" fmla="*/ 2147483646 h 91"/>
                <a:gd name="T80" fmla="*/ 2147483646 w 74"/>
                <a:gd name="T81" fmla="*/ 2147483646 h 91"/>
                <a:gd name="T82" fmla="*/ 2147483646 w 74"/>
                <a:gd name="T83" fmla="*/ 2147483646 h 91"/>
                <a:gd name="T84" fmla="*/ 2147483646 w 74"/>
                <a:gd name="T85" fmla="*/ 2147483646 h 91"/>
                <a:gd name="T86" fmla="*/ 2147483646 w 74"/>
                <a:gd name="T87" fmla="*/ 2147483646 h 91"/>
                <a:gd name="T88" fmla="*/ 2147483646 w 74"/>
                <a:gd name="T89" fmla="*/ 2147483646 h 91"/>
                <a:gd name="T90" fmla="*/ 2147483646 w 74"/>
                <a:gd name="T91" fmla="*/ 2147483646 h 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4" h="91">
                  <a:moveTo>
                    <a:pt x="0" y="9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7" y="14"/>
                  </a:lnTo>
                  <a:lnTo>
                    <a:pt x="69" y="19"/>
                  </a:lnTo>
                  <a:lnTo>
                    <a:pt x="71" y="23"/>
                  </a:lnTo>
                  <a:lnTo>
                    <a:pt x="73" y="33"/>
                  </a:lnTo>
                  <a:lnTo>
                    <a:pt x="74" y="45"/>
                  </a:lnTo>
                  <a:lnTo>
                    <a:pt x="74" y="55"/>
                  </a:lnTo>
                  <a:lnTo>
                    <a:pt x="72" y="63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1" y="81"/>
                  </a:lnTo>
                  <a:lnTo>
                    <a:pt x="57" y="85"/>
                  </a:lnTo>
                  <a:lnTo>
                    <a:pt x="52" y="87"/>
                  </a:lnTo>
                  <a:lnTo>
                    <a:pt x="47" y="90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0" y="91"/>
                  </a:lnTo>
                  <a:close/>
                  <a:moveTo>
                    <a:pt x="12" y="80"/>
                  </a:moveTo>
                  <a:lnTo>
                    <a:pt x="31" y="80"/>
                  </a:lnTo>
                  <a:lnTo>
                    <a:pt x="39" y="80"/>
                  </a:lnTo>
                  <a:lnTo>
                    <a:pt x="45" y="79"/>
                  </a:lnTo>
                  <a:lnTo>
                    <a:pt x="49" y="77"/>
                  </a:lnTo>
                  <a:lnTo>
                    <a:pt x="53" y="74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1" y="55"/>
                  </a:lnTo>
                  <a:lnTo>
                    <a:pt x="61" y="45"/>
                  </a:lnTo>
                  <a:lnTo>
                    <a:pt x="61" y="38"/>
                  </a:lnTo>
                  <a:lnTo>
                    <a:pt x="60" y="32"/>
                  </a:lnTo>
                  <a:lnTo>
                    <a:pt x="59" y="27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6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12" y="1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8" name="Freeform 119"/>
            <p:cNvSpPr>
              <a:spLocks noEditPoints="1"/>
            </p:cNvSpPr>
            <p:nvPr/>
          </p:nvSpPr>
          <p:spPr bwMode="auto">
            <a:xfrm>
              <a:off x="5727793" y="2124200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8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60" y="63"/>
                  </a:lnTo>
                  <a:lnTo>
                    <a:pt x="23" y="63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7" y="54"/>
                  </a:lnTo>
                  <a:lnTo>
                    <a:pt x="48" y="28"/>
                  </a:lnTo>
                  <a:lnTo>
                    <a:pt x="44" y="18"/>
                  </a:lnTo>
                  <a:lnTo>
                    <a:pt x="41" y="9"/>
                  </a:lnTo>
                  <a:lnTo>
                    <a:pt x="39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9" name="Freeform 120"/>
            <p:cNvSpPr>
              <a:spLocks/>
            </p:cNvSpPr>
            <p:nvPr/>
          </p:nvSpPr>
          <p:spPr bwMode="auto">
            <a:xfrm>
              <a:off x="5768711" y="2122835"/>
              <a:ext cx="32735" cy="43653"/>
            </a:xfrm>
            <a:custGeom>
              <a:avLst/>
              <a:gdLst>
                <a:gd name="T0" fmla="*/ 2147483646 w 72"/>
                <a:gd name="T1" fmla="*/ 2147483646 h 96"/>
                <a:gd name="T2" fmla="*/ 2147483646 w 72"/>
                <a:gd name="T3" fmla="*/ 2147483646 h 96"/>
                <a:gd name="T4" fmla="*/ 2147483646 w 72"/>
                <a:gd name="T5" fmla="*/ 2147483646 h 96"/>
                <a:gd name="T6" fmla="*/ 2147483646 w 72"/>
                <a:gd name="T7" fmla="*/ 2147483646 h 96"/>
                <a:gd name="T8" fmla="*/ 2147483646 w 72"/>
                <a:gd name="T9" fmla="*/ 2147483646 h 96"/>
                <a:gd name="T10" fmla="*/ 2147483646 w 72"/>
                <a:gd name="T11" fmla="*/ 2147483646 h 96"/>
                <a:gd name="T12" fmla="*/ 2147483646 w 72"/>
                <a:gd name="T13" fmla="*/ 2147483646 h 96"/>
                <a:gd name="T14" fmla="*/ 2147483646 w 72"/>
                <a:gd name="T15" fmla="*/ 2147483646 h 96"/>
                <a:gd name="T16" fmla="*/ 2147483646 w 72"/>
                <a:gd name="T17" fmla="*/ 2147483646 h 96"/>
                <a:gd name="T18" fmla="*/ 2147483646 w 72"/>
                <a:gd name="T19" fmla="*/ 2147483646 h 96"/>
                <a:gd name="T20" fmla="*/ 2147483646 w 72"/>
                <a:gd name="T21" fmla="*/ 2147483646 h 96"/>
                <a:gd name="T22" fmla="*/ 2147483646 w 72"/>
                <a:gd name="T23" fmla="*/ 2147483646 h 96"/>
                <a:gd name="T24" fmla="*/ 2147483646 w 72"/>
                <a:gd name="T25" fmla="*/ 2147483646 h 96"/>
                <a:gd name="T26" fmla="*/ 2147483646 w 72"/>
                <a:gd name="T27" fmla="*/ 2147483646 h 96"/>
                <a:gd name="T28" fmla="*/ 2147483646 w 72"/>
                <a:gd name="T29" fmla="*/ 2147483646 h 96"/>
                <a:gd name="T30" fmla="*/ 2147483646 w 72"/>
                <a:gd name="T31" fmla="*/ 2147483646 h 96"/>
                <a:gd name="T32" fmla="*/ 2147483646 w 72"/>
                <a:gd name="T33" fmla="*/ 0 h 96"/>
                <a:gd name="T34" fmla="*/ 2147483646 w 72"/>
                <a:gd name="T35" fmla="*/ 2147483646 h 96"/>
                <a:gd name="T36" fmla="*/ 2147483646 w 72"/>
                <a:gd name="T37" fmla="*/ 2147483646 h 96"/>
                <a:gd name="T38" fmla="*/ 2147483646 w 72"/>
                <a:gd name="T39" fmla="*/ 2147483646 h 96"/>
                <a:gd name="T40" fmla="*/ 2147483646 w 72"/>
                <a:gd name="T41" fmla="*/ 2147483646 h 96"/>
                <a:gd name="T42" fmla="*/ 2147483646 w 72"/>
                <a:gd name="T43" fmla="*/ 2147483646 h 96"/>
                <a:gd name="T44" fmla="*/ 2147483646 w 72"/>
                <a:gd name="T45" fmla="*/ 2147483646 h 96"/>
                <a:gd name="T46" fmla="*/ 2147483646 w 72"/>
                <a:gd name="T47" fmla="*/ 2147483646 h 96"/>
                <a:gd name="T48" fmla="*/ 2147483646 w 72"/>
                <a:gd name="T49" fmla="*/ 2147483646 h 96"/>
                <a:gd name="T50" fmla="*/ 2147483646 w 72"/>
                <a:gd name="T51" fmla="*/ 2147483646 h 96"/>
                <a:gd name="T52" fmla="*/ 2147483646 w 72"/>
                <a:gd name="T53" fmla="*/ 2147483646 h 96"/>
                <a:gd name="T54" fmla="*/ 2147483646 w 72"/>
                <a:gd name="T55" fmla="*/ 2147483646 h 96"/>
                <a:gd name="T56" fmla="*/ 2147483646 w 72"/>
                <a:gd name="T57" fmla="*/ 2147483646 h 96"/>
                <a:gd name="T58" fmla="*/ 2147483646 w 72"/>
                <a:gd name="T59" fmla="*/ 2147483646 h 96"/>
                <a:gd name="T60" fmla="*/ 2147483646 w 72"/>
                <a:gd name="T61" fmla="*/ 2147483646 h 96"/>
                <a:gd name="T62" fmla="*/ 2147483646 w 72"/>
                <a:gd name="T63" fmla="*/ 2147483646 h 96"/>
                <a:gd name="T64" fmla="*/ 2147483646 w 72"/>
                <a:gd name="T65" fmla="*/ 2147483646 h 96"/>
                <a:gd name="T66" fmla="*/ 2147483646 w 72"/>
                <a:gd name="T67" fmla="*/ 2147483646 h 96"/>
                <a:gd name="T68" fmla="*/ 2147483646 w 72"/>
                <a:gd name="T69" fmla="*/ 2147483646 h 96"/>
                <a:gd name="T70" fmla="*/ 2147483646 w 72"/>
                <a:gd name="T71" fmla="*/ 2147483646 h 96"/>
                <a:gd name="T72" fmla="*/ 2147483646 w 72"/>
                <a:gd name="T73" fmla="*/ 2147483646 h 96"/>
                <a:gd name="T74" fmla="*/ 2147483646 w 72"/>
                <a:gd name="T75" fmla="*/ 2147483646 h 96"/>
                <a:gd name="T76" fmla="*/ 2147483646 w 72"/>
                <a:gd name="T77" fmla="*/ 2147483646 h 96"/>
                <a:gd name="T78" fmla="*/ 2147483646 w 72"/>
                <a:gd name="T79" fmla="*/ 2147483646 h 96"/>
                <a:gd name="T80" fmla="*/ 2147483646 w 72"/>
                <a:gd name="T81" fmla="*/ 2147483646 h 96"/>
                <a:gd name="T82" fmla="*/ 2147483646 w 72"/>
                <a:gd name="T83" fmla="*/ 2147483646 h 96"/>
                <a:gd name="T84" fmla="*/ 2147483646 w 72"/>
                <a:gd name="T85" fmla="*/ 2147483646 h 96"/>
                <a:gd name="T86" fmla="*/ 2147483646 w 72"/>
                <a:gd name="T87" fmla="*/ 2147483646 h 96"/>
                <a:gd name="T88" fmla="*/ 0 w 72"/>
                <a:gd name="T89" fmla="*/ 2147483646 h 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6">
                  <a:moveTo>
                    <a:pt x="0" y="65"/>
                  </a:moveTo>
                  <a:lnTo>
                    <a:pt x="10" y="64"/>
                  </a:lnTo>
                  <a:lnTo>
                    <a:pt x="13" y="70"/>
                  </a:lnTo>
                  <a:lnTo>
                    <a:pt x="15" y="75"/>
                  </a:lnTo>
                  <a:lnTo>
                    <a:pt x="19" y="79"/>
                  </a:lnTo>
                  <a:lnTo>
                    <a:pt x="24" y="82"/>
                  </a:lnTo>
                  <a:lnTo>
                    <a:pt x="30" y="84"/>
                  </a:lnTo>
                  <a:lnTo>
                    <a:pt x="37" y="85"/>
                  </a:lnTo>
                  <a:lnTo>
                    <a:pt x="44" y="84"/>
                  </a:lnTo>
                  <a:lnTo>
                    <a:pt x="50" y="83"/>
                  </a:lnTo>
                  <a:lnTo>
                    <a:pt x="54" y="80"/>
                  </a:lnTo>
                  <a:lnTo>
                    <a:pt x="57" y="77"/>
                  </a:lnTo>
                  <a:lnTo>
                    <a:pt x="59" y="74"/>
                  </a:lnTo>
                  <a:lnTo>
                    <a:pt x="59" y="69"/>
                  </a:lnTo>
                  <a:lnTo>
                    <a:pt x="59" y="65"/>
                  </a:lnTo>
                  <a:lnTo>
                    <a:pt x="57" y="62"/>
                  </a:lnTo>
                  <a:lnTo>
                    <a:pt x="54" y="59"/>
                  </a:lnTo>
                  <a:lnTo>
                    <a:pt x="49" y="57"/>
                  </a:lnTo>
                  <a:lnTo>
                    <a:pt x="44" y="54"/>
                  </a:lnTo>
                  <a:lnTo>
                    <a:pt x="33" y="52"/>
                  </a:lnTo>
                  <a:lnTo>
                    <a:pt x="23" y="49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1" y="11"/>
                  </a:lnTo>
                  <a:lnTo>
                    <a:pt x="64" y="14"/>
                  </a:lnTo>
                  <a:lnTo>
                    <a:pt x="67" y="21"/>
                  </a:lnTo>
                  <a:lnTo>
                    <a:pt x="68" y="28"/>
                  </a:lnTo>
                  <a:lnTo>
                    <a:pt x="57" y="29"/>
                  </a:lnTo>
                  <a:lnTo>
                    <a:pt x="56" y="25"/>
                  </a:lnTo>
                  <a:lnTo>
                    <a:pt x="55" y="22"/>
                  </a:lnTo>
                  <a:lnTo>
                    <a:pt x="53" y="18"/>
                  </a:lnTo>
                  <a:lnTo>
                    <a:pt x="51" y="16"/>
                  </a:lnTo>
                  <a:lnTo>
                    <a:pt x="48" y="14"/>
                  </a:lnTo>
                  <a:lnTo>
                    <a:pt x="45" y="13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6" y="21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24" y="36"/>
                  </a:lnTo>
                  <a:lnTo>
                    <a:pt x="36" y="40"/>
                  </a:lnTo>
                  <a:lnTo>
                    <a:pt x="48" y="43"/>
                  </a:lnTo>
                  <a:lnTo>
                    <a:pt x="56" y="46"/>
                  </a:lnTo>
                  <a:lnTo>
                    <a:pt x="62" y="50"/>
                  </a:lnTo>
                  <a:lnTo>
                    <a:pt x="67" y="56"/>
                  </a:lnTo>
                  <a:lnTo>
                    <a:pt x="71" y="61"/>
                  </a:lnTo>
                  <a:lnTo>
                    <a:pt x="72" y="68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68" y="79"/>
                  </a:lnTo>
                  <a:lnTo>
                    <a:pt x="67" y="82"/>
                  </a:lnTo>
                  <a:lnTo>
                    <a:pt x="64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5" y="93"/>
                  </a:lnTo>
                  <a:lnTo>
                    <a:pt x="47" y="95"/>
                  </a:lnTo>
                  <a:lnTo>
                    <a:pt x="38" y="96"/>
                  </a:lnTo>
                  <a:lnTo>
                    <a:pt x="32" y="96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8" y="92"/>
                  </a:lnTo>
                  <a:lnTo>
                    <a:pt x="14" y="90"/>
                  </a:lnTo>
                  <a:lnTo>
                    <a:pt x="10" y="87"/>
                  </a:lnTo>
                  <a:lnTo>
                    <a:pt x="7" y="84"/>
                  </a:lnTo>
                  <a:lnTo>
                    <a:pt x="4" y="81"/>
                  </a:lnTo>
                  <a:lnTo>
                    <a:pt x="2" y="78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0" name="Freeform 121"/>
            <p:cNvSpPr>
              <a:spLocks/>
            </p:cNvSpPr>
            <p:nvPr/>
          </p:nvSpPr>
          <p:spPr bwMode="auto">
            <a:xfrm>
              <a:off x="5521838" y="2186951"/>
              <a:ext cx="35463" cy="43653"/>
            </a:xfrm>
            <a:custGeom>
              <a:avLst/>
              <a:gdLst>
                <a:gd name="T0" fmla="*/ 2147483646 w 78"/>
                <a:gd name="T1" fmla="*/ 2147483646 h 96"/>
                <a:gd name="T2" fmla="*/ 2147483646 w 78"/>
                <a:gd name="T3" fmla="*/ 2147483646 h 96"/>
                <a:gd name="T4" fmla="*/ 2147483646 w 78"/>
                <a:gd name="T5" fmla="*/ 2147483646 h 96"/>
                <a:gd name="T6" fmla="*/ 2147483646 w 78"/>
                <a:gd name="T7" fmla="*/ 2147483646 h 96"/>
                <a:gd name="T8" fmla="*/ 2147483646 w 78"/>
                <a:gd name="T9" fmla="*/ 2147483646 h 96"/>
                <a:gd name="T10" fmla="*/ 2147483646 w 78"/>
                <a:gd name="T11" fmla="*/ 2147483646 h 96"/>
                <a:gd name="T12" fmla="*/ 2147483646 w 78"/>
                <a:gd name="T13" fmla="*/ 2147483646 h 96"/>
                <a:gd name="T14" fmla="*/ 2147483646 w 78"/>
                <a:gd name="T15" fmla="*/ 2147483646 h 96"/>
                <a:gd name="T16" fmla="*/ 2147483646 w 78"/>
                <a:gd name="T17" fmla="*/ 2147483646 h 96"/>
                <a:gd name="T18" fmla="*/ 2147483646 w 78"/>
                <a:gd name="T19" fmla="*/ 2147483646 h 96"/>
                <a:gd name="T20" fmla="*/ 0 w 78"/>
                <a:gd name="T21" fmla="*/ 2147483646 h 96"/>
                <a:gd name="T22" fmla="*/ 2147483646 w 78"/>
                <a:gd name="T23" fmla="*/ 2147483646 h 96"/>
                <a:gd name="T24" fmla="*/ 2147483646 w 78"/>
                <a:gd name="T25" fmla="*/ 2147483646 h 96"/>
                <a:gd name="T26" fmla="*/ 2147483646 w 78"/>
                <a:gd name="T27" fmla="*/ 2147483646 h 96"/>
                <a:gd name="T28" fmla="*/ 2147483646 w 78"/>
                <a:gd name="T29" fmla="*/ 2147483646 h 96"/>
                <a:gd name="T30" fmla="*/ 2147483646 w 78"/>
                <a:gd name="T31" fmla="*/ 2147483646 h 96"/>
                <a:gd name="T32" fmla="*/ 2147483646 w 78"/>
                <a:gd name="T33" fmla="*/ 0 h 96"/>
                <a:gd name="T34" fmla="*/ 2147483646 w 78"/>
                <a:gd name="T35" fmla="*/ 2147483646 h 96"/>
                <a:gd name="T36" fmla="*/ 2147483646 w 78"/>
                <a:gd name="T37" fmla="*/ 2147483646 h 96"/>
                <a:gd name="T38" fmla="*/ 2147483646 w 78"/>
                <a:gd name="T39" fmla="*/ 2147483646 h 96"/>
                <a:gd name="T40" fmla="*/ 2147483646 w 78"/>
                <a:gd name="T41" fmla="*/ 2147483646 h 96"/>
                <a:gd name="T42" fmla="*/ 2147483646 w 78"/>
                <a:gd name="T43" fmla="*/ 2147483646 h 96"/>
                <a:gd name="T44" fmla="*/ 2147483646 w 78"/>
                <a:gd name="T45" fmla="*/ 2147483646 h 96"/>
                <a:gd name="T46" fmla="*/ 2147483646 w 78"/>
                <a:gd name="T47" fmla="*/ 2147483646 h 96"/>
                <a:gd name="T48" fmla="*/ 2147483646 w 78"/>
                <a:gd name="T49" fmla="*/ 2147483646 h 96"/>
                <a:gd name="T50" fmla="*/ 2147483646 w 78"/>
                <a:gd name="T51" fmla="*/ 2147483646 h 96"/>
                <a:gd name="T52" fmla="*/ 2147483646 w 78"/>
                <a:gd name="T53" fmla="*/ 2147483646 h 96"/>
                <a:gd name="T54" fmla="*/ 2147483646 w 78"/>
                <a:gd name="T55" fmla="*/ 2147483646 h 96"/>
                <a:gd name="T56" fmla="*/ 2147483646 w 78"/>
                <a:gd name="T57" fmla="*/ 2147483646 h 96"/>
                <a:gd name="T58" fmla="*/ 2147483646 w 78"/>
                <a:gd name="T59" fmla="*/ 2147483646 h 96"/>
                <a:gd name="T60" fmla="*/ 2147483646 w 78"/>
                <a:gd name="T61" fmla="*/ 2147483646 h 96"/>
                <a:gd name="T62" fmla="*/ 2147483646 w 78"/>
                <a:gd name="T63" fmla="*/ 2147483646 h 96"/>
                <a:gd name="T64" fmla="*/ 2147483646 w 78"/>
                <a:gd name="T65" fmla="*/ 2147483646 h 96"/>
                <a:gd name="T66" fmla="*/ 2147483646 w 78"/>
                <a:gd name="T67" fmla="*/ 2147483646 h 96"/>
                <a:gd name="T68" fmla="*/ 2147483646 w 78"/>
                <a:gd name="T69" fmla="*/ 2147483646 h 96"/>
                <a:gd name="T70" fmla="*/ 2147483646 w 78"/>
                <a:gd name="T71" fmla="*/ 2147483646 h 96"/>
                <a:gd name="T72" fmla="*/ 2147483646 w 78"/>
                <a:gd name="T73" fmla="*/ 2147483646 h 96"/>
                <a:gd name="T74" fmla="*/ 2147483646 w 78"/>
                <a:gd name="T75" fmla="*/ 2147483646 h 96"/>
                <a:gd name="T76" fmla="*/ 2147483646 w 78"/>
                <a:gd name="T77" fmla="*/ 2147483646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96">
                  <a:moveTo>
                    <a:pt x="67" y="62"/>
                  </a:moveTo>
                  <a:lnTo>
                    <a:pt x="78" y="65"/>
                  </a:lnTo>
                  <a:lnTo>
                    <a:pt x="76" y="72"/>
                  </a:lnTo>
                  <a:lnTo>
                    <a:pt x="73" y="78"/>
                  </a:lnTo>
                  <a:lnTo>
                    <a:pt x="70" y="83"/>
                  </a:lnTo>
                  <a:lnTo>
                    <a:pt x="65" y="87"/>
                  </a:lnTo>
                  <a:lnTo>
                    <a:pt x="60" y="91"/>
                  </a:lnTo>
                  <a:lnTo>
                    <a:pt x="54" y="94"/>
                  </a:lnTo>
                  <a:lnTo>
                    <a:pt x="48" y="95"/>
                  </a:lnTo>
                  <a:lnTo>
                    <a:pt x="41" y="96"/>
                  </a:lnTo>
                  <a:lnTo>
                    <a:pt x="35" y="96"/>
                  </a:lnTo>
                  <a:lnTo>
                    <a:pt x="29" y="94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7" y="78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20" y="7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3" y="3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65" y="30"/>
                  </a:lnTo>
                  <a:lnTo>
                    <a:pt x="64" y="26"/>
                  </a:lnTo>
                  <a:lnTo>
                    <a:pt x="62" y="22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12" y="39"/>
                  </a:lnTo>
                  <a:lnTo>
                    <a:pt x="11" y="47"/>
                  </a:lnTo>
                  <a:lnTo>
                    <a:pt x="12" y="59"/>
                  </a:lnTo>
                  <a:lnTo>
                    <a:pt x="15" y="68"/>
                  </a:lnTo>
                  <a:lnTo>
                    <a:pt x="17" y="72"/>
                  </a:lnTo>
                  <a:lnTo>
                    <a:pt x="19" y="76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29" y="83"/>
                  </a:lnTo>
                  <a:lnTo>
                    <a:pt x="33" y="84"/>
                  </a:lnTo>
                  <a:lnTo>
                    <a:pt x="37" y="85"/>
                  </a:lnTo>
                  <a:lnTo>
                    <a:pt x="40" y="85"/>
                  </a:lnTo>
                  <a:lnTo>
                    <a:pt x="45" y="85"/>
                  </a:lnTo>
                  <a:lnTo>
                    <a:pt x="49" y="84"/>
                  </a:lnTo>
                  <a:lnTo>
                    <a:pt x="53" y="82"/>
                  </a:lnTo>
                  <a:lnTo>
                    <a:pt x="58" y="80"/>
                  </a:lnTo>
                  <a:lnTo>
                    <a:pt x="61" y="76"/>
                  </a:lnTo>
                  <a:lnTo>
                    <a:pt x="63" y="72"/>
                  </a:lnTo>
                  <a:lnTo>
                    <a:pt x="65" y="67"/>
                  </a:lnTo>
                  <a:lnTo>
                    <a:pt x="6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1" name="Freeform 122"/>
            <p:cNvSpPr>
              <a:spLocks noEditPoints="1"/>
            </p:cNvSpPr>
            <p:nvPr/>
          </p:nvSpPr>
          <p:spPr bwMode="auto">
            <a:xfrm>
              <a:off x="5564120" y="2188315"/>
              <a:ext cx="36827" cy="42289"/>
            </a:xfrm>
            <a:custGeom>
              <a:avLst/>
              <a:gdLst>
                <a:gd name="T0" fmla="*/ 0 w 80"/>
                <a:gd name="T1" fmla="*/ 2147483646 h 91"/>
                <a:gd name="T2" fmla="*/ 0 w 80"/>
                <a:gd name="T3" fmla="*/ 0 h 91"/>
                <a:gd name="T4" fmla="*/ 2147483646 w 80"/>
                <a:gd name="T5" fmla="*/ 0 h 91"/>
                <a:gd name="T6" fmla="*/ 2147483646 w 80"/>
                <a:gd name="T7" fmla="*/ 2147483646 h 91"/>
                <a:gd name="T8" fmla="*/ 2147483646 w 80"/>
                <a:gd name="T9" fmla="*/ 2147483646 h 91"/>
                <a:gd name="T10" fmla="*/ 2147483646 w 80"/>
                <a:gd name="T11" fmla="*/ 2147483646 h 91"/>
                <a:gd name="T12" fmla="*/ 2147483646 w 80"/>
                <a:gd name="T13" fmla="*/ 2147483646 h 91"/>
                <a:gd name="T14" fmla="*/ 2147483646 w 80"/>
                <a:gd name="T15" fmla="*/ 2147483646 h 91"/>
                <a:gd name="T16" fmla="*/ 2147483646 w 80"/>
                <a:gd name="T17" fmla="*/ 2147483646 h 91"/>
                <a:gd name="T18" fmla="*/ 2147483646 w 80"/>
                <a:gd name="T19" fmla="*/ 2147483646 h 91"/>
                <a:gd name="T20" fmla="*/ 2147483646 w 80"/>
                <a:gd name="T21" fmla="*/ 2147483646 h 91"/>
                <a:gd name="T22" fmla="*/ 2147483646 w 80"/>
                <a:gd name="T23" fmla="*/ 2147483646 h 91"/>
                <a:gd name="T24" fmla="*/ 2147483646 w 80"/>
                <a:gd name="T25" fmla="*/ 2147483646 h 91"/>
                <a:gd name="T26" fmla="*/ 2147483646 w 80"/>
                <a:gd name="T27" fmla="*/ 2147483646 h 91"/>
                <a:gd name="T28" fmla="*/ 2147483646 w 80"/>
                <a:gd name="T29" fmla="*/ 2147483646 h 91"/>
                <a:gd name="T30" fmla="*/ 2147483646 w 80"/>
                <a:gd name="T31" fmla="*/ 2147483646 h 91"/>
                <a:gd name="T32" fmla="*/ 2147483646 w 80"/>
                <a:gd name="T33" fmla="*/ 2147483646 h 91"/>
                <a:gd name="T34" fmla="*/ 2147483646 w 80"/>
                <a:gd name="T35" fmla="*/ 2147483646 h 91"/>
                <a:gd name="T36" fmla="*/ 2147483646 w 80"/>
                <a:gd name="T37" fmla="*/ 2147483646 h 91"/>
                <a:gd name="T38" fmla="*/ 2147483646 w 80"/>
                <a:gd name="T39" fmla="*/ 2147483646 h 91"/>
                <a:gd name="T40" fmla="*/ 2147483646 w 80"/>
                <a:gd name="T41" fmla="*/ 2147483646 h 91"/>
                <a:gd name="T42" fmla="*/ 2147483646 w 80"/>
                <a:gd name="T43" fmla="*/ 2147483646 h 91"/>
                <a:gd name="T44" fmla="*/ 2147483646 w 80"/>
                <a:gd name="T45" fmla="*/ 2147483646 h 91"/>
                <a:gd name="T46" fmla="*/ 2147483646 w 80"/>
                <a:gd name="T47" fmla="*/ 2147483646 h 91"/>
                <a:gd name="T48" fmla="*/ 2147483646 w 80"/>
                <a:gd name="T49" fmla="*/ 2147483646 h 91"/>
                <a:gd name="T50" fmla="*/ 2147483646 w 80"/>
                <a:gd name="T51" fmla="*/ 2147483646 h 91"/>
                <a:gd name="T52" fmla="*/ 2147483646 w 80"/>
                <a:gd name="T53" fmla="*/ 2147483646 h 91"/>
                <a:gd name="T54" fmla="*/ 2147483646 w 80"/>
                <a:gd name="T55" fmla="*/ 2147483646 h 91"/>
                <a:gd name="T56" fmla="*/ 2147483646 w 80"/>
                <a:gd name="T57" fmla="*/ 2147483646 h 91"/>
                <a:gd name="T58" fmla="*/ 2147483646 w 80"/>
                <a:gd name="T59" fmla="*/ 2147483646 h 91"/>
                <a:gd name="T60" fmla="*/ 2147483646 w 80"/>
                <a:gd name="T61" fmla="*/ 2147483646 h 91"/>
                <a:gd name="T62" fmla="*/ 2147483646 w 80"/>
                <a:gd name="T63" fmla="*/ 2147483646 h 91"/>
                <a:gd name="T64" fmla="*/ 2147483646 w 80"/>
                <a:gd name="T65" fmla="*/ 2147483646 h 91"/>
                <a:gd name="T66" fmla="*/ 2147483646 w 80"/>
                <a:gd name="T67" fmla="*/ 2147483646 h 91"/>
                <a:gd name="T68" fmla="*/ 2147483646 w 80"/>
                <a:gd name="T69" fmla="*/ 2147483646 h 91"/>
                <a:gd name="T70" fmla="*/ 2147483646 w 80"/>
                <a:gd name="T71" fmla="*/ 2147483646 h 91"/>
                <a:gd name="T72" fmla="*/ 0 w 80"/>
                <a:gd name="T73" fmla="*/ 2147483646 h 91"/>
                <a:gd name="T74" fmla="*/ 2147483646 w 80"/>
                <a:gd name="T75" fmla="*/ 2147483646 h 91"/>
                <a:gd name="T76" fmla="*/ 2147483646 w 80"/>
                <a:gd name="T77" fmla="*/ 2147483646 h 91"/>
                <a:gd name="T78" fmla="*/ 2147483646 w 80"/>
                <a:gd name="T79" fmla="*/ 2147483646 h 91"/>
                <a:gd name="T80" fmla="*/ 2147483646 w 80"/>
                <a:gd name="T81" fmla="*/ 2147483646 h 91"/>
                <a:gd name="T82" fmla="*/ 2147483646 w 80"/>
                <a:gd name="T83" fmla="*/ 2147483646 h 91"/>
                <a:gd name="T84" fmla="*/ 2147483646 w 80"/>
                <a:gd name="T85" fmla="*/ 2147483646 h 91"/>
                <a:gd name="T86" fmla="*/ 2147483646 w 80"/>
                <a:gd name="T87" fmla="*/ 2147483646 h 91"/>
                <a:gd name="T88" fmla="*/ 2147483646 w 80"/>
                <a:gd name="T89" fmla="*/ 2147483646 h 91"/>
                <a:gd name="T90" fmla="*/ 2147483646 w 80"/>
                <a:gd name="T91" fmla="*/ 2147483646 h 91"/>
                <a:gd name="T92" fmla="*/ 2147483646 w 80"/>
                <a:gd name="T93" fmla="*/ 2147483646 h 91"/>
                <a:gd name="T94" fmla="*/ 2147483646 w 80"/>
                <a:gd name="T95" fmla="*/ 2147483646 h 91"/>
                <a:gd name="T96" fmla="*/ 2147483646 w 80"/>
                <a:gd name="T97" fmla="*/ 2147483646 h 91"/>
                <a:gd name="T98" fmla="*/ 2147483646 w 80"/>
                <a:gd name="T99" fmla="*/ 2147483646 h 91"/>
                <a:gd name="T100" fmla="*/ 2147483646 w 80"/>
                <a:gd name="T101" fmla="*/ 2147483646 h 91"/>
                <a:gd name="T102" fmla="*/ 2147483646 w 80"/>
                <a:gd name="T103" fmla="*/ 2147483646 h 91"/>
                <a:gd name="T104" fmla="*/ 2147483646 w 80"/>
                <a:gd name="T105" fmla="*/ 2147483646 h 91"/>
                <a:gd name="T106" fmla="*/ 2147483646 w 80"/>
                <a:gd name="T107" fmla="*/ 2147483646 h 91"/>
                <a:gd name="T108" fmla="*/ 2147483646 w 80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91">
                  <a:moveTo>
                    <a:pt x="0" y="9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5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1" y="29"/>
                  </a:lnTo>
                  <a:lnTo>
                    <a:pt x="70" y="33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6" y="49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9" y="60"/>
                  </a:lnTo>
                  <a:lnTo>
                    <a:pt x="64" y="66"/>
                  </a:lnTo>
                  <a:lnTo>
                    <a:pt x="80" y="91"/>
                  </a:lnTo>
                  <a:lnTo>
                    <a:pt x="64" y="91"/>
                  </a:lnTo>
                  <a:lnTo>
                    <a:pt x="53" y="72"/>
                  </a:lnTo>
                  <a:lnTo>
                    <a:pt x="47" y="65"/>
                  </a:lnTo>
                  <a:lnTo>
                    <a:pt x="44" y="60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12" y="50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12" y="40"/>
                  </a:moveTo>
                  <a:lnTo>
                    <a:pt x="37" y="40"/>
                  </a:lnTo>
                  <a:lnTo>
                    <a:pt x="44" y="40"/>
                  </a:lnTo>
                  <a:lnTo>
                    <a:pt x="51" y="38"/>
                  </a:lnTo>
                  <a:lnTo>
                    <a:pt x="55" y="36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0" y="9"/>
                  </a:lnTo>
                  <a:lnTo>
                    <a:pt x="12" y="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2" name="Freeform 123"/>
            <p:cNvSpPr>
              <a:spLocks/>
            </p:cNvSpPr>
            <p:nvPr/>
          </p:nvSpPr>
          <p:spPr bwMode="auto">
            <a:xfrm>
              <a:off x="5606402" y="2188315"/>
              <a:ext cx="31371" cy="42289"/>
            </a:xfrm>
            <a:custGeom>
              <a:avLst/>
              <a:gdLst>
                <a:gd name="T0" fmla="*/ 2147483646 w 70"/>
                <a:gd name="T1" fmla="*/ 0 h 93"/>
                <a:gd name="T2" fmla="*/ 2147483646 w 70"/>
                <a:gd name="T3" fmla="*/ 0 h 93"/>
                <a:gd name="T4" fmla="*/ 2147483646 w 70"/>
                <a:gd name="T5" fmla="*/ 2147483646 h 93"/>
                <a:gd name="T6" fmla="*/ 2147483646 w 70"/>
                <a:gd name="T7" fmla="*/ 2147483646 h 93"/>
                <a:gd name="T8" fmla="*/ 2147483646 w 70"/>
                <a:gd name="T9" fmla="*/ 2147483646 h 93"/>
                <a:gd name="T10" fmla="*/ 2147483646 w 70"/>
                <a:gd name="T11" fmla="*/ 2147483646 h 93"/>
                <a:gd name="T12" fmla="*/ 2147483646 w 70"/>
                <a:gd name="T13" fmla="*/ 2147483646 h 93"/>
                <a:gd name="T14" fmla="*/ 2147483646 w 70"/>
                <a:gd name="T15" fmla="*/ 2147483646 h 93"/>
                <a:gd name="T16" fmla="*/ 2147483646 w 70"/>
                <a:gd name="T17" fmla="*/ 2147483646 h 93"/>
                <a:gd name="T18" fmla="*/ 2147483646 w 70"/>
                <a:gd name="T19" fmla="*/ 2147483646 h 93"/>
                <a:gd name="T20" fmla="*/ 2147483646 w 70"/>
                <a:gd name="T21" fmla="*/ 2147483646 h 93"/>
                <a:gd name="T22" fmla="*/ 2147483646 w 70"/>
                <a:gd name="T23" fmla="*/ 2147483646 h 93"/>
                <a:gd name="T24" fmla="*/ 2147483646 w 70"/>
                <a:gd name="T25" fmla="*/ 2147483646 h 93"/>
                <a:gd name="T26" fmla="*/ 2147483646 w 70"/>
                <a:gd name="T27" fmla="*/ 2147483646 h 93"/>
                <a:gd name="T28" fmla="*/ 2147483646 w 70"/>
                <a:gd name="T29" fmla="*/ 2147483646 h 93"/>
                <a:gd name="T30" fmla="*/ 2147483646 w 70"/>
                <a:gd name="T31" fmla="*/ 2147483646 h 93"/>
                <a:gd name="T32" fmla="*/ 2147483646 w 70"/>
                <a:gd name="T33" fmla="*/ 2147483646 h 93"/>
                <a:gd name="T34" fmla="*/ 2147483646 w 70"/>
                <a:gd name="T35" fmla="*/ 2147483646 h 93"/>
                <a:gd name="T36" fmla="*/ 2147483646 w 70"/>
                <a:gd name="T37" fmla="*/ 2147483646 h 93"/>
                <a:gd name="T38" fmla="*/ 2147483646 w 70"/>
                <a:gd name="T39" fmla="*/ 2147483646 h 93"/>
                <a:gd name="T40" fmla="*/ 2147483646 w 70"/>
                <a:gd name="T41" fmla="*/ 2147483646 h 93"/>
                <a:gd name="T42" fmla="*/ 2147483646 w 70"/>
                <a:gd name="T43" fmla="*/ 2147483646 h 93"/>
                <a:gd name="T44" fmla="*/ 0 w 70"/>
                <a:gd name="T45" fmla="*/ 2147483646 h 93"/>
                <a:gd name="T46" fmla="*/ 0 w 70"/>
                <a:gd name="T47" fmla="*/ 2147483646 h 93"/>
                <a:gd name="T48" fmla="*/ 0 w 70"/>
                <a:gd name="T49" fmla="*/ 2147483646 h 93"/>
                <a:gd name="T50" fmla="*/ 0 w 70"/>
                <a:gd name="T51" fmla="*/ 0 h 93"/>
                <a:gd name="T52" fmla="*/ 2147483646 w 70"/>
                <a:gd name="T53" fmla="*/ 0 h 93"/>
                <a:gd name="T54" fmla="*/ 2147483646 w 70"/>
                <a:gd name="T55" fmla="*/ 2147483646 h 93"/>
                <a:gd name="T56" fmla="*/ 2147483646 w 70"/>
                <a:gd name="T57" fmla="*/ 2147483646 h 93"/>
                <a:gd name="T58" fmla="*/ 2147483646 w 70"/>
                <a:gd name="T59" fmla="*/ 2147483646 h 93"/>
                <a:gd name="T60" fmla="*/ 2147483646 w 70"/>
                <a:gd name="T61" fmla="*/ 2147483646 h 93"/>
                <a:gd name="T62" fmla="*/ 2147483646 w 70"/>
                <a:gd name="T63" fmla="*/ 2147483646 h 93"/>
                <a:gd name="T64" fmla="*/ 2147483646 w 70"/>
                <a:gd name="T65" fmla="*/ 2147483646 h 93"/>
                <a:gd name="T66" fmla="*/ 2147483646 w 70"/>
                <a:gd name="T67" fmla="*/ 2147483646 h 93"/>
                <a:gd name="T68" fmla="*/ 2147483646 w 70"/>
                <a:gd name="T69" fmla="*/ 2147483646 h 93"/>
                <a:gd name="T70" fmla="*/ 2147483646 w 70"/>
                <a:gd name="T71" fmla="*/ 2147483646 h 93"/>
                <a:gd name="T72" fmla="*/ 2147483646 w 70"/>
                <a:gd name="T73" fmla="*/ 2147483646 h 93"/>
                <a:gd name="T74" fmla="*/ 2147483646 w 70"/>
                <a:gd name="T75" fmla="*/ 2147483646 h 93"/>
                <a:gd name="T76" fmla="*/ 2147483646 w 70"/>
                <a:gd name="T77" fmla="*/ 2147483646 h 93"/>
                <a:gd name="T78" fmla="*/ 2147483646 w 70"/>
                <a:gd name="T79" fmla="*/ 2147483646 h 93"/>
                <a:gd name="T80" fmla="*/ 2147483646 w 70"/>
                <a:gd name="T81" fmla="*/ 2147483646 h 93"/>
                <a:gd name="T82" fmla="*/ 2147483646 w 70"/>
                <a:gd name="T83" fmla="*/ 2147483646 h 93"/>
                <a:gd name="T84" fmla="*/ 2147483646 w 70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93">
                  <a:moveTo>
                    <a:pt x="58" y="0"/>
                  </a:moveTo>
                  <a:lnTo>
                    <a:pt x="70" y="0"/>
                  </a:lnTo>
                  <a:lnTo>
                    <a:pt x="70" y="52"/>
                  </a:lnTo>
                  <a:lnTo>
                    <a:pt x="69" y="65"/>
                  </a:lnTo>
                  <a:lnTo>
                    <a:pt x="67" y="75"/>
                  </a:lnTo>
                  <a:lnTo>
                    <a:pt x="65" y="78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6" y="92"/>
                  </a:lnTo>
                  <a:lnTo>
                    <a:pt x="41" y="93"/>
                  </a:lnTo>
                  <a:lnTo>
                    <a:pt x="35" y="93"/>
                  </a:lnTo>
                  <a:lnTo>
                    <a:pt x="29" y="93"/>
                  </a:lnTo>
                  <a:lnTo>
                    <a:pt x="24" y="92"/>
                  </a:lnTo>
                  <a:lnTo>
                    <a:pt x="19" y="91"/>
                  </a:lnTo>
                  <a:lnTo>
                    <a:pt x="14" y="88"/>
                  </a:lnTo>
                  <a:lnTo>
                    <a:pt x="10" y="85"/>
                  </a:lnTo>
                  <a:lnTo>
                    <a:pt x="7" y="83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2"/>
                  </a:lnTo>
                  <a:lnTo>
                    <a:pt x="12" y="63"/>
                  </a:lnTo>
                  <a:lnTo>
                    <a:pt x="13" y="69"/>
                  </a:lnTo>
                  <a:lnTo>
                    <a:pt x="16" y="75"/>
                  </a:lnTo>
                  <a:lnTo>
                    <a:pt x="21" y="79"/>
                  </a:lnTo>
                  <a:lnTo>
                    <a:pt x="27" y="81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5" y="80"/>
                  </a:lnTo>
                  <a:lnTo>
                    <a:pt x="50" y="78"/>
                  </a:lnTo>
                  <a:lnTo>
                    <a:pt x="53" y="76"/>
                  </a:lnTo>
                  <a:lnTo>
                    <a:pt x="55" y="72"/>
                  </a:lnTo>
                  <a:lnTo>
                    <a:pt x="57" y="66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3" name="Freeform 124"/>
            <p:cNvSpPr>
              <a:spLocks/>
            </p:cNvSpPr>
            <p:nvPr/>
          </p:nvSpPr>
          <p:spPr bwMode="auto">
            <a:xfrm>
              <a:off x="5643228" y="2188315"/>
              <a:ext cx="32735" cy="42289"/>
            </a:xfrm>
            <a:custGeom>
              <a:avLst/>
              <a:gdLst>
                <a:gd name="T0" fmla="*/ 0 w 70"/>
                <a:gd name="T1" fmla="*/ 2147483646 h 91"/>
                <a:gd name="T2" fmla="*/ 0 w 70"/>
                <a:gd name="T3" fmla="*/ 2147483646 h 91"/>
                <a:gd name="T4" fmla="*/ 2147483646 w 70"/>
                <a:gd name="T5" fmla="*/ 2147483646 h 91"/>
                <a:gd name="T6" fmla="*/ 2147483646 w 70"/>
                <a:gd name="T7" fmla="*/ 2147483646 h 91"/>
                <a:gd name="T8" fmla="*/ 2147483646 w 70"/>
                <a:gd name="T9" fmla="*/ 2147483646 h 91"/>
                <a:gd name="T10" fmla="*/ 2147483646 w 70"/>
                <a:gd name="T11" fmla="*/ 2147483646 h 91"/>
                <a:gd name="T12" fmla="*/ 2147483646 w 70"/>
                <a:gd name="T13" fmla="*/ 0 h 91"/>
                <a:gd name="T14" fmla="*/ 2147483646 w 70"/>
                <a:gd name="T15" fmla="*/ 0 h 91"/>
                <a:gd name="T16" fmla="*/ 2147483646 w 70"/>
                <a:gd name="T17" fmla="*/ 2147483646 h 91"/>
                <a:gd name="T18" fmla="*/ 2147483646 w 70"/>
                <a:gd name="T19" fmla="*/ 2147483646 h 91"/>
                <a:gd name="T20" fmla="*/ 2147483646 w 70"/>
                <a:gd name="T21" fmla="*/ 2147483646 h 91"/>
                <a:gd name="T22" fmla="*/ 2147483646 w 70"/>
                <a:gd name="T23" fmla="*/ 2147483646 h 91"/>
                <a:gd name="T24" fmla="*/ 2147483646 w 70"/>
                <a:gd name="T25" fmla="*/ 2147483646 h 91"/>
                <a:gd name="T26" fmla="*/ 0 w 70"/>
                <a:gd name="T27" fmla="*/ 2147483646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91">
                  <a:moveTo>
                    <a:pt x="0" y="91"/>
                  </a:moveTo>
                  <a:lnTo>
                    <a:pt x="0" y="80"/>
                  </a:lnTo>
                  <a:lnTo>
                    <a:pt x="45" y="21"/>
                  </a:lnTo>
                  <a:lnTo>
                    <a:pt x="50" y="15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5" y="0"/>
                  </a:lnTo>
                  <a:lnTo>
                    <a:pt x="69" y="0"/>
                  </a:lnTo>
                  <a:lnTo>
                    <a:pt x="69" y="10"/>
                  </a:lnTo>
                  <a:lnTo>
                    <a:pt x="18" y="74"/>
                  </a:lnTo>
                  <a:lnTo>
                    <a:pt x="13" y="80"/>
                  </a:lnTo>
                  <a:lnTo>
                    <a:pt x="70" y="80"/>
                  </a:lnTo>
                  <a:lnTo>
                    <a:pt x="7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4" name="Freeform 125"/>
            <p:cNvSpPr>
              <a:spLocks/>
            </p:cNvSpPr>
            <p:nvPr/>
          </p:nvSpPr>
          <p:spPr bwMode="auto">
            <a:xfrm>
              <a:off x="5681419" y="2188315"/>
              <a:ext cx="30007" cy="42289"/>
            </a:xfrm>
            <a:custGeom>
              <a:avLst/>
              <a:gdLst>
                <a:gd name="T0" fmla="*/ 0 w 66"/>
                <a:gd name="T1" fmla="*/ 2147483646 h 91"/>
                <a:gd name="T2" fmla="*/ 0 w 66"/>
                <a:gd name="T3" fmla="*/ 0 h 91"/>
                <a:gd name="T4" fmla="*/ 2147483646 w 66"/>
                <a:gd name="T5" fmla="*/ 0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2147483646 h 91"/>
                <a:gd name="T14" fmla="*/ 2147483646 w 66"/>
                <a:gd name="T15" fmla="*/ 2147483646 h 91"/>
                <a:gd name="T16" fmla="*/ 2147483646 w 66"/>
                <a:gd name="T17" fmla="*/ 2147483646 h 91"/>
                <a:gd name="T18" fmla="*/ 2147483646 w 66"/>
                <a:gd name="T19" fmla="*/ 2147483646 h 91"/>
                <a:gd name="T20" fmla="*/ 2147483646 w 66"/>
                <a:gd name="T21" fmla="*/ 2147483646 h 91"/>
                <a:gd name="T22" fmla="*/ 2147483646 w 66"/>
                <a:gd name="T23" fmla="*/ 2147483646 h 91"/>
                <a:gd name="T24" fmla="*/ 0 w 66"/>
                <a:gd name="T25" fmla="*/ 2147483646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91">
                  <a:moveTo>
                    <a:pt x="0" y="91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11" y="10"/>
                  </a:lnTo>
                  <a:lnTo>
                    <a:pt x="11" y="39"/>
                  </a:lnTo>
                  <a:lnTo>
                    <a:pt x="61" y="39"/>
                  </a:lnTo>
                  <a:lnTo>
                    <a:pt x="61" y="49"/>
                  </a:lnTo>
                  <a:lnTo>
                    <a:pt x="11" y="49"/>
                  </a:lnTo>
                  <a:lnTo>
                    <a:pt x="11" y="80"/>
                  </a:lnTo>
                  <a:lnTo>
                    <a:pt x="66" y="80"/>
                  </a:lnTo>
                  <a:lnTo>
                    <a:pt x="6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5" name="Freeform 126"/>
            <p:cNvSpPr>
              <a:spLocks/>
            </p:cNvSpPr>
            <p:nvPr/>
          </p:nvSpPr>
          <p:spPr bwMode="auto">
            <a:xfrm>
              <a:off x="5716881" y="2186951"/>
              <a:ext cx="32735" cy="43653"/>
            </a:xfrm>
            <a:custGeom>
              <a:avLst/>
              <a:gdLst>
                <a:gd name="T0" fmla="*/ 2147483646 w 72"/>
                <a:gd name="T1" fmla="*/ 2147483646 h 96"/>
                <a:gd name="T2" fmla="*/ 2147483646 w 72"/>
                <a:gd name="T3" fmla="*/ 2147483646 h 96"/>
                <a:gd name="T4" fmla="*/ 2147483646 w 72"/>
                <a:gd name="T5" fmla="*/ 2147483646 h 96"/>
                <a:gd name="T6" fmla="*/ 2147483646 w 72"/>
                <a:gd name="T7" fmla="*/ 2147483646 h 96"/>
                <a:gd name="T8" fmla="*/ 2147483646 w 72"/>
                <a:gd name="T9" fmla="*/ 2147483646 h 96"/>
                <a:gd name="T10" fmla="*/ 2147483646 w 72"/>
                <a:gd name="T11" fmla="*/ 2147483646 h 96"/>
                <a:gd name="T12" fmla="*/ 2147483646 w 72"/>
                <a:gd name="T13" fmla="*/ 2147483646 h 96"/>
                <a:gd name="T14" fmla="*/ 2147483646 w 72"/>
                <a:gd name="T15" fmla="*/ 2147483646 h 96"/>
                <a:gd name="T16" fmla="*/ 2147483646 w 72"/>
                <a:gd name="T17" fmla="*/ 2147483646 h 96"/>
                <a:gd name="T18" fmla="*/ 2147483646 w 72"/>
                <a:gd name="T19" fmla="*/ 2147483646 h 96"/>
                <a:gd name="T20" fmla="*/ 2147483646 w 72"/>
                <a:gd name="T21" fmla="*/ 2147483646 h 96"/>
                <a:gd name="T22" fmla="*/ 2147483646 w 72"/>
                <a:gd name="T23" fmla="*/ 2147483646 h 96"/>
                <a:gd name="T24" fmla="*/ 2147483646 w 72"/>
                <a:gd name="T25" fmla="*/ 2147483646 h 96"/>
                <a:gd name="T26" fmla="*/ 2147483646 w 72"/>
                <a:gd name="T27" fmla="*/ 2147483646 h 96"/>
                <a:gd name="T28" fmla="*/ 2147483646 w 72"/>
                <a:gd name="T29" fmla="*/ 2147483646 h 96"/>
                <a:gd name="T30" fmla="*/ 2147483646 w 72"/>
                <a:gd name="T31" fmla="*/ 2147483646 h 96"/>
                <a:gd name="T32" fmla="*/ 2147483646 w 72"/>
                <a:gd name="T33" fmla="*/ 0 h 96"/>
                <a:gd name="T34" fmla="*/ 2147483646 w 72"/>
                <a:gd name="T35" fmla="*/ 2147483646 h 96"/>
                <a:gd name="T36" fmla="*/ 2147483646 w 72"/>
                <a:gd name="T37" fmla="*/ 2147483646 h 96"/>
                <a:gd name="T38" fmla="*/ 2147483646 w 72"/>
                <a:gd name="T39" fmla="*/ 2147483646 h 96"/>
                <a:gd name="T40" fmla="*/ 2147483646 w 72"/>
                <a:gd name="T41" fmla="*/ 2147483646 h 96"/>
                <a:gd name="T42" fmla="*/ 2147483646 w 72"/>
                <a:gd name="T43" fmla="*/ 2147483646 h 96"/>
                <a:gd name="T44" fmla="*/ 2147483646 w 72"/>
                <a:gd name="T45" fmla="*/ 2147483646 h 96"/>
                <a:gd name="T46" fmla="*/ 2147483646 w 72"/>
                <a:gd name="T47" fmla="*/ 2147483646 h 96"/>
                <a:gd name="T48" fmla="*/ 2147483646 w 72"/>
                <a:gd name="T49" fmla="*/ 2147483646 h 96"/>
                <a:gd name="T50" fmla="*/ 2147483646 w 72"/>
                <a:gd name="T51" fmla="*/ 2147483646 h 96"/>
                <a:gd name="T52" fmla="*/ 2147483646 w 72"/>
                <a:gd name="T53" fmla="*/ 2147483646 h 96"/>
                <a:gd name="T54" fmla="*/ 2147483646 w 72"/>
                <a:gd name="T55" fmla="*/ 2147483646 h 96"/>
                <a:gd name="T56" fmla="*/ 2147483646 w 72"/>
                <a:gd name="T57" fmla="*/ 2147483646 h 96"/>
                <a:gd name="T58" fmla="*/ 2147483646 w 72"/>
                <a:gd name="T59" fmla="*/ 2147483646 h 96"/>
                <a:gd name="T60" fmla="*/ 2147483646 w 72"/>
                <a:gd name="T61" fmla="*/ 2147483646 h 96"/>
                <a:gd name="T62" fmla="*/ 2147483646 w 72"/>
                <a:gd name="T63" fmla="*/ 2147483646 h 96"/>
                <a:gd name="T64" fmla="*/ 2147483646 w 72"/>
                <a:gd name="T65" fmla="*/ 2147483646 h 96"/>
                <a:gd name="T66" fmla="*/ 2147483646 w 72"/>
                <a:gd name="T67" fmla="*/ 2147483646 h 96"/>
                <a:gd name="T68" fmla="*/ 2147483646 w 72"/>
                <a:gd name="T69" fmla="*/ 2147483646 h 96"/>
                <a:gd name="T70" fmla="*/ 2147483646 w 72"/>
                <a:gd name="T71" fmla="*/ 2147483646 h 96"/>
                <a:gd name="T72" fmla="*/ 2147483646 w 72"/>
                <a:gd name="T73" fmla="*/ 2147483646 h 96"/>
                <a:gd name="T74" fmla="*/ 2147483646 w 72"/>
                <a:gd name="T75" fmla="*/ 2147483646 h 96"/>
                <a:gd name="T76" fmla="*/ 2147483646 w 72"/>
                <a:gd name="T77" fmla="*/ 2147483646 h 96"/>
                <a:gd name="T78" fmla="*/ 2147483646 w 72"/>
                <a:gd name="T79" fmla="*/ 2147483646 h 96"/>
                <a:gd name="T80" fmla="*/ 2147483646 w 72"/>
                <a:gd name="T81" fmla="*/ 2147483646 h 96"/>
                <a:gd name="T82" fmla="*/ 2147483646 w 72"/>
                <a:gd name="T83" fmla="*/ 2147483646 h 96"/>
                <a:gd name="T84" fmla="*/ 2147483646 w 72"/>
                <a:gd name="T85" fmla="*/ 2147483646 h 96"/>
                <a:gd name="T86" fmla="*/ 2147483646 w 72"/>
                <a:gd name="T87" fmla="*/ 2147483646 h 96"/>
                <a:gd name="T88" fmla="*/ 2147483646 w 72"/>
                <a:gd name="T89" fmla="*/ 2147483646 h 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6">
                  <a:moveTo>
                    <a:pt x="0" y="65"/>
                  </a:moveTo>
                  <a:lnTo>
                    <a:pt x="12" y="64"/>
                  </a:lnTo>
                  <a:lnTo>
                    <a:pt x="13" y="70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4" y="82"/>
                  </a:lnTo>
                  <a:lnTo>
                    <a:pt x="31" y="84"/>
                  </a:lnTo>
                  <a:lnTo>
                    <a:pt x="39" y="85"/>
                  </a:lnTo>
                  <a:lnTo>
                    <a:pt x="45" y="84"/>
                  </a:lnTo>
                  <a:lnTo>
                    <a:pt x="50" y="83"/>
                  </a:lnTo>
                  <a:lnTo>
                    <a:pt x="55" y="80"/>
                  </a:lnTo>
                  <a:lnTo>
                    <a:pt x="58" y="77"/>
                  </a:lnTo>
                  <a:lnTo>
                    <a:pt x="59" y="73"/>
                  </a:lnTo>
                  <a:lnTo>
                    <a:pt x="60" y="69"/>
                  </a:lnTo>
                  <a:lnTo>
                    <a:pt x="59" y="65"/>
                  </a:lnTo>
                  <a:lnTo>
                    <a:pt x="58" y="62"/>
                  </a:lnTo>
                  <a:lnTo>
                    <a:pt x="55" y="59"/>
                  </a:lnTo>
                  <a:lnTo>
                    <a:pt x="50" y="57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3" y="49"/>
                  </a:lnTo>
                  <a:lnTo>
                    <a:pt x="17" y="46"/>
                  </a:lnTo>
                  <a:lnTo>
                    <a:pt x="11" y="42"/>
                  </a:lnTo>
                  <a:lnTo>
                    <a:pt x="8" y="37"/>
                  </a:lnTo>
                  <a:lnTo>
                    <a:pt x="4" y="32"/>
                  </a:lnTo>
                  <a:lnTo>
                    <a:pt x="4" y="26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5" y="1"/>
                  </a:lnTo>
                  <a:lnTo>
                    <a:pt x="53" y="5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2" y="11"/>
                  </a:lnTo>
                  <a:lnTo>
                    <a:pt x="64" y="14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58" y="29"/>
                  </a:lnTo>
                  <a:lnTo>
                    <a:pt x="57" y="25"/>
                  </a:lnTo>
                  <a:lnTo>
                    <a:pt x="56" y="22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9" y="33"/>
                  </a:lnTo>
                  <a:lnTo>
                    <a:pt x="25" y="36"/>
                  </a:lnTo>
                  <a:lnTo>
                    <a:pt x="37" y="40"/>
                  </a:lnTo>
                  <a:lnTo>
                    <a:pt x="49" y="43"/>
                  </a:lnTo>
                  <a:lnTo>
                    <a:pt x="56" y="46"/>
                  </a:lnTo>
                  <a:lnTo>
                    <a:pt x="63" y="50"/>
                  </a:lnTo>
                  <a:lnTo>
                    <a:pt x="69" y="55"/>
                  </a:lnTo>
                  <a:lnTo>
                    <a:pt x="71" y="61"/>
                  </a:lnTo>
                  <a:lnTo>
                    <a:pt x="72" y="68"/>
                  </a:lnTo>
                  <a:lnTo>
                    <a:pt x="72" y="71"/>
                  </a:lnTo>
                  <a:lnTo>
                    <a:pt x="71" y="76"/>
                  </a:lnTo>
                  <a:lnTo>
                    <a:pt x="70" y="79"/>
                  </a:lnTo>
                  <a:lnTo>
                    <a:pt x="68" y="82"/>
                  </a:lnTo>
                  <a:lnTo>
                    <a:pt x="66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6" y="91"/>
                  </a:lnTo>
                  <a:lnTo>
                    <a:pt x="48" y="95"/>
                  </a:lnTo>
                  <a:lnTo>
                    <a:pt x="39" y="96"/>
                  </a:lnTo>
                  <a:lnTo>
                    <a:pt x="32" y="96"/>
                  </a:lnTo>
                  <a:lnTo>
                    <a:pt x="27" y="95"/>
                  </a:lnTo>
                  <a:lnTo>
                    <a:pt x="23" y="94"/>
                  </a:lnTo>
                  <a:lnTo>
                    <a:pt x="18" y="91"/>
                  </a:lnTo>
                  <a:lnTo>
                    <a:pt x="15" y="90"/>
                  </a:lnTo>
                  <a:lnTo>
                    <a:pt x="11" y="87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3" y="78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" name="Freeform 127"/>
            <p:cNvSpPr>
              <a:spLocks/>
            </p:cNvSpPr>
            <p:nvPr/>
          </p:nvSpPr>
          <p:spPr bwMode="auto">
            <a:xfrm>
              <a:off x="7438179" y="2061449"/>
              <a:ext cx="31371" cy="43653"/>
            </a:xfrm>
            <a:custGeom>
              <a:avLst/>
              <a:gdLst>
                <a:gd name="T0" fmla="*/ 2147483646 w 70"/>
                <a:gd name="T1" fmla="*/ 2147483646 h 95"/>
                <a:gd name="T2" fmla="*/ 2147483646 w 70"/>
                <a:gd name="T3" fmla="*/ 2147483646 h 95"/>
                <a:gd name="T4" fmla="*/ 2147483646 w 70"/>
                <a:gd name="T5" fmla="*/ 2147483646 h 95"/>
                <a:gd name="T6" fmla="*/ 2147483646 w 70"/>
                <a:gd name="T7" fmla="*/ 2147483646 h 95"/>
                <a:gd name="T8" fmla="*/ 2147483646 w 70"/>
                <a:gd name="T9" fmla="*/ 2147483646 h 95"/>
                <a:gd name="T10" fmla="*/ 2147483646 w 70"/>
                <a:gd name="T11" fmla="*/ 2147483646 h 95"/>
                <a:gd name="T12" fmla="*/ 2147483646 w 70"/>
                <a:gd name="T13" fmla="*/ 2147483646 h 95"/>
                <a:gd name="T14" fmla="*/ 2147483646 w 70"/>
                <a:gd name="T15" fmla="*/ 2147483646 h 95"/>
                <a:gd name="T16" fmla="*/ 2147483646 w 70"/>
                <a:gd name="T17" fmla="*/ 2147483646 h 95"/>
                <a:gd name="T18" fmla="*/ 2147483646 w 70"/>
                <a:gd name="T19" fmla="*/ 2147483646 h 95"/>
                <a:gd name="T20" fmla="*/ 2147483646 w 70"/>
                <a:gd name="T21" fmla="*/ 2147483646 h 95"/>
                <a:gd name="T22" fmla="*/ 2147483646 w 70"/>
                <a:gd name="T23" fmla="*/ 2147483646 h 95"/>
                <a:gd name="T24" fmla="*/ 2147483646 w 70"/>
                <a:gd name="T25" fmla="*/ 2147483646 h 95"/>
                <a:gd name="T26" fmla="*/ 2147483646 w 70"/>
                <a:gd name="T27" fmla="*/ 2147483646 h 95"/>
                <a:gd name="T28" fmla="*/ 2147483646 w 70"/>
                <a:gd name="T29" fmla="*/ 2147483646 h 95"/>
                <a:gd name="T30" fmla="*/ 2147483646 w 70"/>
                <a:gd name="T31" fmla="*/ 2147483646 h 95"/>
                <a:gd name="T32" fmla="*/ 2147483646 w 70"/>
                <a:gd name="T33" fmla="*/ 0 h 95"/>
                <a:gd name="T34" fmla="*/ 2147483646 w 70"/>
                <a:gd name="T35" fmla="*/ 2147483646 h 95"/>
                <a:gd name="T36" fmla="*/ 2147483646 w 70"/>
                <a:gd name="T37" fmla="*/ 2147483646 h 95"/>
                <a:gd name="T38" fmla="*/ 2147483646 w 70"/>
                <a:gd name="T39" fmla="*/ 2147483646 h 95"/>
                <a:gd name="T40" fmla="*/ 2147483646 w 70"/>
                <a:gd name="T41" fmla="*/ 2147483646 h 95"/>
                <a:gd name="T42" fmla="*/ 2147483646 w 70"/>
                <a:gd name="T43" fmla="*/ 2147483646 h 95"/>
                <a:gd name="T44" fmla="*/ 2147483646 w 70"/>
                <a:gd name="T45" fmla="*/ 2147483646 h 95"/>
                <a:gd name="T46" fmla="*/ 2147483646 w 70"/>
                <a:gd name="T47" fmla="*/ 2147483646 h 95"/>
                <a:gd name="T48" fmla="*/ 2147483646 w 70"/>
                <a:gd name="T49" fmla="*/ 2147483646 h 95"/>
                <a:gd name="T50" fmla="*/ 2147483646 w 70"/>
                <a:gd name="T51" fmla="*/ 2147483646 h 95"/>
                <a:gd name="T52" fmla="*/ 2147483646 w 70"/>
                <a:gd name="T53" fmla="*/ 2147483646 h 95"/>
                <a:gd name="T54" fmla="*/ 2147483646 w 70"/>
                <a:gd name="T55" fmla="*/ 2147483646 h 95"/>
                <a:gd name="T56" fmla="*/ 2147483646 w 70"/>
                <a:gd name="T57" fmla="*/ 2147483646 h 95"/>
                <a:gd name="T58" fmla="*/ 2147483646 w 70"/>
                <a:gd name="T59" fmla="*/ 2147483646 h 95"/>
                <a:gd name="T60" fmla="*/ 2147483646 w 70"/>
                <a:gd name="T61" fmla="*/ 2147483646 h 95"/>
                <a:gd name="T62" fmla="*/ 2147483646 w 70"/>
                <a:gd name="T63" fmla="*/ 2147483646 h 95"/>
                <a:gd name="T64" fmla="*/ 2147483646 w 70"/>
                <a:gd name="T65" fmla="*/ 2147483646 h 95"/>
                <a:gd name="T66" fmla="*/ 2147483646 w 70"/>
                <a:gd name="T67" fmla="*/ 2147483646 h 95"/>
                <a:gd name="T68" fmla="*/ 2147483646 w 70"/>
                <a:gd name="T69" fmla="*/ 2147483646 h 95"/>
                <a:gd name="T70" fmla="*/ 2147483646 w 70"/>
                <a:gd name="T71" fmla="*/ 2147483646 h 95"/>
                <a:gd name="T72" fmla="*/ 2147483646 w 70"/>
                <a:gd name="T73" fmla="*/ 2147483646 h 95"/>
                <a:gd name="T74" fmla="*/ 2147483646 w 70"/>
                <a:gd name="T75" fmla="*/ 2147483646 h 95"/>
                <a:gd name="T76" fmla="*/ 2147483646 w 70"/>
                <a:gd name="T77" fmla="*/ 2147483646 h 95"/>
                <a:gd name="T78" fmla="*/ 2147483646 w 70"/>
                <a:gd name="T79" fmla="*/ 2147483646 h 95"/>
                <a:gd name="T80" fmla="*/ 2147483646 w 70"/>
                <a:gd name="T81" fmla="*/ 2147483646 h 95"/>
                <a:gd name="T82" fmla="*/ 2147483646 w 70"/>
                <a:gd name="T83" fmla="*/ 2147483646 h 95"/>
                <a:gd name="T84" fmla="*/ 2147483646 w 70"/>
                <a:gd name="T85" fmla="*/ 2147483646 h 95"/>
                <a:gd name="T86" fmla="*/ 2147483646 w 70"/>
                <a:gd name="T87" fmla="*/ 2147483646 h 95"/>
                <a:gd name="T88" fmla="*/ 0 w 70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0" h="95">
                  <a:moveTo>
                    <a:pt x="0" y="64"/>
                  </a:moveTo>
                  <a:lnTo>
                    <a:pt x="10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7" y="78"/>
                  </a:lnTo>
                  <a:lnTo>
                    <a:pt x="23" y="82"/>
                  </a:lnTo>
                  <a:lnTo>
                    <a:pt x="30" y="84"/>
                  </a:lnTo>
                  <a:lnTo>
                    <a:pt x="37" y="84"/>
                  </a:lnTo>
                  <a:lnTo>
                    <a:pt x="43" y="84"/>
                  </a:lnTo>
                  <a:lnTo>
                    <a:pt x="48" y="82"/>
                  </a:lnTo>
                  <a:lnTo>
                    <a:pt x="53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59" y="69"/>
                  </a:lnTo>
                  <a:lnTo>
                    <a:pt x="59" y="65"/>
                  </a:lnTo>
                  <a:lnTo>
                    <a:pt x="57" y="60"/>
                  </a:lnTo>
                  <a:lnTo>
                    <a:pt x="53" y="58"/>
                  </a:lnTo>
                  <a:lnTo>
                    <a:pt x="48" y="55"/>
                  </a:lnTo>
                  <a:lnTo>
                    <a:pt x="43" y="54"/>
                  </a:lnTo>
                  <a:lnTo>
                    <a:pt x="33" y="51"/>
                  </a:lnTo>
                  <a:lnTo>
                    <a:pt x="22" y="48"/>
                  </a:lnTo>
                  <a:lnTo>
                    <a:pt x="15" y="46"/>
                  </a:lnTo>
                  <a:lnTo>
                    <a:pt x="10" y="41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5"/>
                  </a:lnTo>
                  <a:lnTo>
                    <a:pt x="4" y="19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3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7"/>
                  </a:lnTo>
                  <a:lnTo>
                    <a:pt x="61" y="11"/>
                  </a:lnTo>
                  <a:lnTo>
                    <a:pt x="64" y="13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57" y="29"/>
                  </a:lnTo>
                  <a:lnTo>
                    <a:pt x="55" y="24"/>
                  </a:lnTo>
                  <a:lnTo>
                    <a:pt x="54" y="21"/>
                  </a:lnTo>
                  <a:lnTo>
                    <a:pt x="52" y="18"/>
                  </a:lnTo>
                  <a:lnTo>
                    <a:pt x="50" y="15"/>
                  </a:lnTo>
                  <a:lnTo>
                    <a:pt x="47" y="14"/>
                  </a:lnTo>
                  <a:lnTo>
                    <a:pt x="43" y="12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7" y="33"/>
                  </a:lnTo>
                  <a:lnTo>
                    <a:pt x="23" y="36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55" y="46"/>
                  </a:lnTo>
                  <a:lnTo>
                    <a:pt x="62" y="49"/>
                  </a:lnTo>
                  <a:lnTo>
                    <a:pt x="67" y="54"/>
                  </a:lnTo>
                  <a:lnTo>
                    <a:pt x="69" y="60"/>
                  </a:lnTo>
                  <a:lnTo>
                    <a:pt x="70" y="68"/>
                  </a:lnTo>
                  <a:lnTo>
                    <a:pt x="70" y="71"/>
                  </a:lnTo>
                  <a:lnTo>
                    <a:pt x="69" y="74"/>
                  </a:lnTo>
                  <a:lnTo>
                    <a:pt x="68" y="78"/>
                  </a:lnTo>
                  <a:lnTo>
                    <a:pt x="66" y="82"/>
                  </a:lnTo>
                  <a:lnTo>
                    <a:pt x="64" y="85"/>
                  </a:lnTo>
                  <a:lnTo>
                    <a:pt x="62" y="87"/>
                  </a:lnTo>
                  <a:lnTo>
                    <a:pt x="59" y="89"/>
                  </a:lnTo>
                  <a:lnTo>
                    <a:pt x="54" y="91"/>
                  </a:lnTo>
                  <a:lnTo>
                    <a:pt x="46" y="94"/>
                  </a:lnTo>
                  <a:lnTo>
                    <a:pt x="37" y="95"/>
                  </a:lnTo>
                  <a:lnTo>
                    <a:pt x="32" y="94"/>
                  </a:lnTo>
                  <a:lnTo>
                    <a:pt x="26" y="94"/>
                  </a:lnTo>
                  <a:lnTo>
                    <a:pt x="21" y="93"/>
                  </a:lnTo>
                  <a:lnTo>
                    <a:pt x="17" y="91"/>
                  </a:lnTo>
                  <a:lnTo>
                    <a:pt x="13" y="89"/>
                  </a:lnTo>
                  <a:lnTo>
                    <a:pt x="10" y="87"/>
                  </a:lnTo>
                  <a:lnTo>
                    <a:pt x="7" y="84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7" name="Freeform 128"/>
            <p:cNvSpPr>
              <a:spLocks noEditPoints="1"/>
            </p:cNvSpPr>
            <p:nvPr/>
          </p:nvSpPr>
          <p:spPr bwMode="auto">
            <a:xfrm>
              <a:off x="7472278" y="2062813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8" y="0"/>
                  </a:lnTo>
                  <a:lnTo>
                    <a:pt x="84" y="91"/>
                  </a:lnTo>
                  <a:lnTo>
                    <a:pt x="71" y="91"/>
                  </a:lnTo>
                  <a:lnTo>
                    <a:pt x="60" y="64"/>
                  </a:lnTo>
                  <a:lnTo>
                    <a:pt x="23" y="64"/>
                  </a:lnTo>
                  <a:lnTo>
                    <a:pt x="14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7" y="54"/>
                  </a:lnTo>
                  <a:lnTo>
                    <a:pt x="48" y="29"/>
                  </a:lnTo>
                  <a:lnTo>
                    <a:pt x="44" y="18"/>
                  </a:lnTo>
                  <a:lnTo>
                    <a:pt x="42" y="10"/>
                  </a:lnTo>
                  <a:lnTo>
                    <a:pt x="40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8" name="Freeform 129"/>
            <p:cNvSpPr>
              <a:spLocks/>
            </p:cNvSpPr>
            <p:nvPr/>
          </p:nvSpPr>
          <p:spPr bwMode="auto">
            <a:xfrm>
              <a:off x="7514560" y="2062813"/>
              <a:ext cx="25915" cy="40925"/>
            </a:xfrm>
            <a:custGeom>
              <a:avLst/>
              <a:gdLst>
                <a:gd name="T0" fmla="*/ 0 w 56"/>
                <a:gd name="T1" fmla="*/ 2147483646 h 91"/>
                <a:gd name="T2" fmla="*/ 0 w 56"/>
                <a:gd name="T3" fmla="*/ 0 h 91"/>
                <a:gd name="T4" fmla="*/ 2147483646 w 56"/>
                <a:gd name="T5" fmla="*/ 0 h 91"/>
                <a:gd name="T6" fmla="*/ 2147483646 w 56"/>
                <a:gd name="T7" fmla="*/ 2147483646 h 91"/>
                <a:gd name="T8" fmla="*/ 2147483646 w 56"/>
                <a:gd name="T9" fmla="*/ 2147483646 h 91"/>
                <a:gd name="T10" fmla="*/ 2147483646 w 56"/>
                <a:gd name="T11" fmla="*/ 2147483646 h 91"/>
                <a:gd name="T12" fmla="*/ 0 w 56"/>
                <a:gd name="T13" fmla="*/ 2147483646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1">
                  <a:moveTo>
                    <a:pt x="0" y="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1"/>
                  </a:lnTo>
                  <a:lnTo>
                    <a:pt x="56" y="81"/>
                  </a:lnTo>
                  <a:lnTo>
                    <a:pt x="5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9" name="Freeform 130"/>
            <p:cNvSpPr>
              <a:spLocks/>
            </p:cNvSpPr>
            <p:nvPr/>
          </p:nvSpPr>
          <p:spPr bwMode="auto">
            <a:xfrm>
              <a:off x="7547294" y="2062813"/>
              <a:ext cx="30007" cy="40925"/>
            </a:xfrm>
            <a:custGeom>
              <a:avLst/>
              <a:gdLst>
                <a:gd name="T0" fmla="*/ 0 w 67"/>
                <a:gd name="T1" fmla="*/ 2147483646 h 91"/>
                <a:gd name="T2" fmla="*/ 0 w 67"/>
                <a:gd name="T3" fmla="*/ 0 h 91"/>
                <a:gd name="T4" fmla="*/ 2147483646 w 67"/>
                <a:gd name="T5" fmla="*/ 0 h 91"/>
                <a:gd name="T6" fmla="*/ 2147483646 w 67"/>
                <a:gd name="T7" fmla="*/ 2147483646 h 91"/>
                <a:gd name="T8" fmla="*/ 2147483646 w 67"/>
                <a:gd name="T9" fmla="*/ 2147483646 h 91"/>
                <a:gd name="T10" fmla="*/ 2147483646 w 67"/>
                <a:gd name="T11" fmla="*/ 2147483646 h 91"/>
                <a:gd name="T12" fmla="*/ 2147483646 w 67"/>
                <a:gd name="T13" fmla="*/ 2147483646 h 91"/>
                <a:gd name="T14" fmla="*/ 2147483646 w 67"/>
                <a:gd name="T15" fmla="*/ 2147483646 h 91"/>
                <a:gd name="T16" fmla="*/ 2147483646 w 67"/>
                <a:gd name="T17" fmla="*/ 2147483646 h 91"/>
                <a:gd name="T18" fmla="*/ 2147483646 w 67"/>
                <a:gd name="T19" fmla="*/ 2147483646 h 91"/>
                <a:gd name="T20" fmla="*/ 2147483646 w 67"/>
                <a:gd name="T21" fmla="*/ 2147483646 h 91"/>
                <a:gd name="T22" fmla="*/ 2147483646 w 67"/>
                <a:gd name="T23" fmla="*/ 2147483646 h 91"/>
                <a:gd name="T24" fmla="*/ 0 w 67"/>
                <a:gd name="T25" fmla="*/ 2147483646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91">
                  <a:moveTo>
                    <a:pt x="0" y="9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1"/>
                  </a:lnTo>
                  <a:lnTo>
                    <a:pt x="11" y="11"/>
                  </a:lnTo>
                  <a:lnTo>
                    <a:pt x="11" y="38"/>
                  </a:lnTo>
                  <a:lnTo>
                    <a:pt x="61" y="38"/>
                  </a:lnTo>
                  <a:lnTo>
                    <a:pt x="61" y="49"/>
                  </a:lnTo>
                  <a:lnTo>
                    <a:pt x="11" y="49"/>
                  </a:lnTo>
                  <a:lnTo>
                    <a:pt x="11" y="81"/>
                  </a:lnTo>
                  <a:lnTo>
                    <a:pt x="67" y="81"/>
                  </a:lnTo>
                  <a:lnTo>
                    <a:pt x="67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Freeform 131"/>
            <p:cNvSpPr>
              <a:spLocks/>
            </p:cNvSpPr>
            <p:nvPr/>
          </p:nvSpPr>
          <p:spPr bwMode="auto">
            <a:xfrm>
              <a:off x="7582757" y="2061449"/>
              <a:ext cx="32735" cy="43653"/>
            </a:xfrm>
            <a:custGeom>
              <a:avLst/>
              <a:gdLst>
                <a:gd name="T0" fmla="*/ 2147483646 w 72"/>
                <a:gd name="T1" fmla="*/ 2147483646 h 95"/>
                <a:gd name="T2" fmla="*/ 2147483646 w 72"/>
                <a:gd name="T3" fmla="*/ 2147483646 h 95"/>
                <a:gd name="T4" fmla="*/ 2147483646 w 72"/>
                <a:gd name="T5" fmla="*/ 2147483646 h 95"/>
                <a:gd name="T6" fmla="*/ 2147483646 w 72"/>
                <a:gd name="T7" fmla="*/ 2147483646 h 95"/>
                <a:gd name="T8" fmla="*/ 2147483646 w 72"/>
                <a:gd name="T9" fmla="*/ 2147483646 h 95"/>
                <a:gd name="T10" fmla="*/ 2147483646 w 72"/>
                <a:gd name="T11" fmla="*/ 2147483646 h 95"/>
                <a:gd name="T12" fmla="*/ 2147483646 w 72"/>
                <a:gd name="T13" fmla="*/ 2147483646 h 95"/>
                <a:gd name="T14" fmla="*/ 2147483646 w 72"/>
                <a:gd name="T15" fmla="*/ 2147483646 h 95"/>
                <a:gd name="T16" fmla="*/ 2147483646 w 72"/>
                <a:gd name="T17" fmla="*/ 2147483646 h 95"/>
                <a:gd name="T18" fmla="*/ 2147483646 w 72"/>
                <a:gd name="T19" fmla="*/ 2147483646 h 95"/>
                <a:gd name="T20" fmla="*/ 2147483646 w 72"/>
                <a:gd name="T21" fmla="*/ 2147483646 h 95"/>
                <a:gd name="T22" fmla="*/ 2147483646 w 72"/>
                <a:gd name="T23" fmla="*/ 2147483646 h 95"/>
                <a:gd name="T24" fmla="*/ 2147483646 w 72"/>
                <a:gd name="T25" fmla="*/ 2147483646 h 95"/>
                <a:gd name="T26" fmla="*/ 2147483646 w 72"/>
                <a:gd name="T27" fmla="*/ 2147483646 h 95"/>
                <a:gd name="T28" fmla="*/ 2147483646 w 72"/>
                <a:gd name="T29" fmla="*/ 2147483646 h 95"/>
                <a:gd name="T30" fmla="*/ 2147483646 w 72"/>
                <a:gd name="T31" fmla="*/ 2147483646 h 95"/>
                <a:gd name="T32" fmla="*/ 2147483646 w 72"/>
                <a:gd name="T33" fmla="*/ 0 h 95"/>
                <a:gd name="T34" fmla="*/ 2147483646 w 72"/>
                <a:gd name="T35" fmla="*/ 2147483646 h 95"/>
                <a:gd name="T36" fmla="*/ 2147483646 w 72"/>
                <a:gd name="T37" fmla="*/ 2147483646 h 95"/>
                <a:gd name="T38" fmla="*/ 2147483646 w 72"/>
                <a:gd name="T39" fmla="*/ 2147483646 h 95"/>
                <a:gd name="T40" fmla="*/ 2147483646 w 72"/>
                <a:gd name="T41" fmla="*/ 2147483646 h 95"/>
                <a:gd name="T42" fmla="*/ 2147483646 w 72"/>
                <a:gd name="T43" fmla="*/ 2147483646 h 95"/>
                <a:gd name="T44" fmla="*/ 2147483646 w 72"/>
                <a:gd name="T45" fmla="*/ 2147483646 h 95"/>
                <a:gd name="T46" fmla="*/ 2147483646 w 72"/>
                <a:gd name="T47" fmla="*/ 2147483646 h 95"/>
                <a:gd name="T48" fmla="*/ 2147483646 w 72"/>
                <a:gd name="T49" fmla="*/ 2147483646 h 95"/>
                <a:gd name="T50" fmla="*/ 2147483646 w 72"/>
                <a:gd name="T51" fmla="*/ 2147483646 h 95"/>
                <a:gd name="T52" fmla="*/ 2147483646 w 72"/>
                <a:gd name="T53" fmla="*/ 2147483646 h 95"/>
                <a:gd name="T54" fmla="*/ 2147483646 w 72"/>
                <a:gd name="T55" fmla="*/ 2147483646 h 95"/>
                <a:gd name="T56" fmla="*/ 2147483646 w 72"/>
                <a:gd name="T57" fmla="*/ 2147483646 h 95"/>
                <a:gd name="T58" fmla="*/ 2147483646 w 72"/>
                <a:gd name="T59" fmla="*/ 2147483646 h 95"/>
                <a:gd name="T60" fmla="*/ 2147483646 w 72"/>
                <a:gd name="T61" fmla="*/ 2147483646 h 95"/>
                <a:gd name="T62" fmla="*/ 2147483646 w 72"/>
                <a:gd name="T63" fmla="*/ 2147483646 h 95"/>
                <a:gd name="T64" fmla="*/ 2147483646 w 72"/>
                <a:gd name="T65" fmla="*/ 2147483646 h 95"/>
                <a:gd name="T66" fmla="*/ 2147483646 w 72"/>
                <a:gd name="T67" fmla="*/ 2147483646 h 95"/>
                <a:gd name="T68" fmla="*/ 2147483646 w 72"/>
                <a:gd name="T69" fmla="*/ 2147483646 h 95"/>
                <a:gd name="T70" fmla="*/ 2147483646 w 72"/>
                <a:gd name="T71" fmla="*/ 2147483646 h 95"/>
                <a:gd name="T72" fmla="*/ 2147483646 w 72"/>
                <a:gd name="T73" fmla="*/ 2147483646 h 95"/>
                <a:gd name="T74" fmla="*/ 2147483646 w 72"/>
                <a:gd name="T75" fmla="*/ 2147483646 h 95"/>
                <a:gd name="T76" fmla="*/ 2147483646 w 72"/>
                <a:gd name="T77" fmla="*/ 2147483646 h 95"/>
                <a:gd name="T78" fmla="*/ 2147483646 w 72"/>
                <a:gd name="T79" fmla="*/ 2147483646 h 95"/>
                <a:gd name="T80" fmla="*/ 2147483646 w 72"/>
                <a:gd name="T81" fmla="*/ 2147483646 h 95"/>
                <a:gd name="T82" fmla="*/ 2147483646 w 72"/>
                <a:gd name="T83" fmla="*/ 2147483646 h 95"/>
                <a:gd name="T84" fmla="*/ 2147483646 w 72"/>
                <a:gd name="T85" fmla="*/ 2147483646 h 95"/>
                <a:gd name="T86" fmla="*/ 2147483646 w 72"/>
                <a:gd name="T87" fmla="*/ 2147483646 h 95"/>
                <a:gd name="T88" fmla="*/ 2147483646 w 72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5">
                  <a:moveTo>
                    <a:pt x="0" y="64"/>
                  </a:moveTo>
                  <a:lnTo>
                    <a:pt x="12" y="62"/>
                  </a:lnTo>
                  <a:lnTo>
                    <a:pt x="14" y="69"/>
                  </a:lnTo>
                  <a:lnTo>
                    <a:pt x="16" y="74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4"/>
                  </a:lnTo>
                  <a:lnTo>
                    <a:pt x="39" y="84"/>
                  </a:lnTo>
                  <a:lnTo>
                    <a:pt x="45" y="84"/>
                  </a:lnTo>
                  <a:lnTo>
                    <a:pt x="50" y="82"/>
                  </a:lnTo>
                  <a:lnTo>
                    <a:pt x="55" y="79"/>
                  </a:lnTo>
                  <a:lnTo>
                    <a:pt x="58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58" y="60"/>
                  </a:lnTo>
                  <a:lnTo>
                    <a:pt x="55" y="58"/>
                  </a:lnTo>
                  <a:lnTo>
                    <a:pt x="50" y="55"/>
                  </a:lnTo>
                  <a:lnTo>
                    <a:pt x="45" y="54"/>
                  </a:lnTo>
                  <a:lnTo>
                    <a:pt x="35" y="51"/>
                  </a:lnTo>
                  <a:lnTo>
                    <a:pt x="24" y="48"/>
                  </a:lnTo>
                  <a:lnTo>
                    <a:pt x="17" y="46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5" y="25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6" y="0"/>
                  </a:lnTo>
                  <a:lnTo>
                    <a:pt x="45" y="1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3" y="11"/>
                  </a:lnTo>
                  <a:lnTo>
                    <a:pt x="65" y="13"/>
                  </a:lnTo>
                  <a:lnTo>
                    <a:pt x="68" y="20"/>
                  </a:lnTo>
                  <a:lnTo>
                    <a:pt x="70" y="28"/>
                  </a:lnTo>
                  <a:lnTo>
                    <a:pt x="58" y="29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9" y="14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7" y="29"/>
                  </a:lnTo>
                  <a:lnTo>
                    <a:pt x="19" y="33"/>
                  </a:lnTo>
                  <a:lnTo>
                    <a:pt x="25" y="36"/>
                  </a:lnTo>
                  <a:lnTo>
                    <a:pt x="37" y="39"/>
                  </a:lnTo>
                  <a:lnTo>
                    <a:pt x="49" y="42"/>
                  </a:lnTo>
                  <a:lnTo>
                    <a:pt x="57" y="46"/>
                  </a:lnTo>
                  <a:lnTo>
                    <a:pt x="64" y="49"/>
                  </a:lnTo>
                  <a:lnTo>
                    <a:pt x="69" y="54"/>
                  </a:lnTo>
                  <a:lnTo>
                    <a:pt x="71" y="60"/>
                  </a:lnTo>
                  <a:lnTo>
                    <a:pt x="72" y="68"/>
                  </a:lnTo>
                  <a:lnTo>
                    <a:pt x="72" y="71"/>
                  </a:lnTo>
                  <a:lnTo>
                    <a:pt x="71" y="74"/>
                  </a:lnTo>
                  <a:lnTo>
                    <a:pt x="70" y="78"/>
                  </a:lnTo>
                  <a:lnTo>
                    <a:pt x="68" y="82"/>
                  </a:lnTo>
                  <a:lnTo>
                    <a:pt x="66" y="85"/>
                  </a:lnTo>
                  <a:lnTo>
                    <a:pt x="64" y="87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48" y="94"/>
                  </a:lnTo>
                  <a:lnTo>
                    <a:pt x="39" y="95"/>
                  </a:lnTo>
                  <a:lnTo>
                    <a:pt x="34" y="94"/>
                  </a:lnTo>
                  <a:lnTo>
                    <a:pt x="28" y="94"/>
                  </a:lnTo>
                  <a:lnTo>
                    <a:pt x="23" y="93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2" y="87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3" y="73"/>
                  </a:lnTo>
                  <a:lnTo>
                    <a:pt x="2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1" name="Freeform 132"/>
            <p:cNvSpPr>
              <a:spLocks noEditPoints="1"/>
            </p:cNvSpPr>
            <p:nvPr/>
          </p:nvSpPr>
          <p:spPr bwMode="auto">
            <a:xfrm>
              <a:off x="7620947" y="2051899"/>
              <a:ext cx="39555" cy="53202"/>
            </a:xfrm>
            <a:custGeom>
              <a:avLst/>
              <a:gdLst>
                <a:gd name="T0" fmla="*/ 2147483646 w 86"/>
                <a:gd name="T1" fmla="*/ 2147483646 h 116"/>
                <a:gd name="T2" fmla="*/ 2147483646 w 86"/>
                <a:gd name="T3" fmla="*/ 2147483646 h 116"/>
                <a:gd name="T4" fmla="*/ 2147483646 w 86"/>
                <a:gd name="T5" fmla="*/ 2147483646 h 116"/>
                <a:gd name="T6" fmla="*/ 2147483646 w 86"/>
                <a:gd name="T7" fmla="*/ 2147483646 h 116"/>
                <a:gd name="T8" fmla="*/ 2147483646 w 86"/>
                <a:gd name="T9" fmla="*/ 2147483646 h 116"/>
                <a:gd name="T10" fmla="*/ 2147483646 w 86"/>
                <a:gd name="T11" fmla="*/ 2147483646 h 116"/>
                <a:gd name="T12" fmla="*/ 2147483646 w 86"/>
                <a:gd name="T13" fmla="*/ 2147483646 h 116"/>
                <a:gd name="T14" fmla="*/ 2147483646 w 86"/>
                <a:gd name="T15" fmla="*/ 2147483646 h 116"/>
                <a:gd name="T16" fmla="*/ 2147483646 w 86"/>
                <a:gd name="T17" fmla="*/ 2147483646 h 116"/>
                <a:gd name="T18" fmla="*/ 2147483646 w 86"/>
                <a:gd name="T19" fmla="*/ 2147483646 h 116"/>
                <a:gd name="T20" fmla="*/ 2147483646 w 86"/>
                <a:gd name="T21" fmla="*/ 2147483646 h 116"/>
                <a:gd name="T22" fmla="*/ 2147483646 w 86"/>
                <a:gd name="T23" fmla="*/ 2147483646 h 116"/>
                <a:gd name="T24" fmla="*/ 2147483646 w 86"/>
                <a:gd name="T25" fmla="*/ 2147483646 h 116"/>
                <a:gd name="T26" fmla="*/ 2147483646 w 86"/>
                <a:gd name="T27" fmla="*/ 2147483646 h 116"/>
                <a:gd name="T28" fmla="*/ 2147483646 w 86"/>
                <a:gd name="T29" fmla="*/ 2147483646 h 116"/>
                <a:gd name="T30" fmla="*/ 2147483646 w 86"/>
                <a:gd name="T31" fmla="*/ 2147483646 h 116"/>
                <a:gd name="T32" fmla="*/ 2147483646 w 86"/>
                <a:gd name="T33" fmla="*/ 2147483646 h 116"/>
                <a:gd name="T34" fmla="*/ 2147483646 w 86"/>
                <a:gd name="T35" fmla="*/ 2147483646 h 116"/>
                <a:gd name="T36" fmla="*/ 2147483646 w 86"/>
                <a:gd name="T37" fmla="*/ 2147483646 h 116"/>
                <a:gd name="T38" fmla="*/ 2147483646 w 86"/>
                <a:gd name="T39" fmla="*/ 2147483646 h 116"/>
                <a:gd name="T40" fmla="*/ 2147483646 w 86"/>
                <a:gd name="T41" fmla="*/ 2147483646 h 116"/>
                <a:gd name="T42" fmla="*/ 2147483646 w 86"/>
                <a:gd name="T43" fmla="*/ 2147483646 h 116"/>
                <a:gd name="T44" fmla="*/ 2147483646 w 86"/>
                <a:gd name="T45" fmla="*/ 2147483646 h 116"/>
                <a:gd name="T46" fmla="*/ 2147483646 w 86"/>
                <a:gd name="T47" fmla="*/ 2147483646 h 116"/>
                <a:gd name="T48" fmla="*/ 2147483646 w 86"/>
                <a:gd name="T49" fmla="*/ 2147483646 h 116"/>
                <a:gd name="T50" fmla="*/ 2147483646 w 86"/>
                <a:gd name="T51" fmla="*/ 2147483646 h 116"/>
                <a:gd name="T52" fmla="*/ 2147483646 w 86"/>
                <a:gd name="T53" fmla="*/ 2147483646 h 116"/>
                <a:gd name="T54" fmla="*/ 2147483646 w 86"/>
                <a:gd name="T55" fmla="*/ 2147483646 h 116"/>
                <a:gd name="T56" fmla="*/ 2147483646 w 86"/>
                <a:gd name="T57" fmla="*/ 2147483646 h 116"/>
                <a:gd name="T58" fmla="*/ 2147483646 w 86"/>
                <a:gd name="T59" fmla="*/ 2147483646 h 116"/>
                <a:gd name="T60" fmla="*/ 2147483646 w 86"/>
                <a:gd name="T61" fmla="*/ 2147483646 h 116"/>
                <a:gd name="T62" fmla="*/ 2147483646 w 86"/>
                <a:gd name="T63" fmla="*/ 2147483646 h 116"/>
                <a:gd name="T64" fmla="*/ 2147483646 w 86"/>
                <a:gd name="T65" fmla="*/ 2147483646 h 116"/>
                <a:gd name="T66" fmla="*/ 2147483646 w 86"/>
                <a:gd name="T67" fmla="*/ 2147483646 h 116"/>
                <a:gd name="T68" fmla="*/ 2147483646 w 86"/>
                <a:gd name="T69" fmla="*/ 2147483646 h 116"/>
                <a:gd name="T70" fmla="*/ 2147483646 w 86"/>
                <a:gd name="T71" fmla="*/ 2147483646 h 116"/>
                <a:gd name="T72" fmla="*/ 2147483646 w 86"/>
                <a:gd name="T73" fmla="*/ 2147483646 h 116"/>
                <a:gd name="T74" fmla="*/ 2147483646 w 86"/>
                <a:gd name="T75" fmla="*/ 2147483646 h 116"/>
                <a:gd name="T76" fmla="*/ 2147483646 w 86"/>
                <a:gd name="T77" fmla="*/ 2147483646 h 116"/>
                <a:gd name="T78" fmla="*/ 2147483646 w 86"/>
                <a:gd name="T79" fmla="*/ 2147483646 h 116"/>
                <a:gd name="T80" fmla="*/ 2147483646 w 86"/>
                <a:gd name="T81" fmla="*/ 2147483646 h 116"/>
                <a:gd name="T82" fmla="*/ 2147483646 w 86"/>
                <a:gd name="T83" fmla="*/ 0 h 116"/>
                <a:gd name="T84" fmla="*/ 2147483646 w 86"/>
                <a:gd name="T85" fmla="*/ 2147483646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" h="116">
                  <a:moveTo>
                    <a:pt x="0" y="70"/>
                  </a:moveTo>
                  <a:lnTo>
                    <a:pt x="1" y="59"/>
                  </a:lnTo>
                  <a:lnTo>
                    <a:pt x="3" y="50"/>
                  </a:lnTo>
                  <a:lnTo>
                    <a:pt x="8" y="41"/>
                  </a:lnTo>
                  <a:lnTo>
                    <a:pt x="13" y="34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0" y="21"/>
                  </a:lnTo>
                  <a:lnTo>
                    <a:pt x="55" y="23"/>
                  </a:lnTo>
                  <a:lnTo>
                    <a:pt x="61" y="24"/>
                  </a:lnTo>
                  <a:lnTo>
                    <a:pt x="66" y="27"/>
                  </a:lnTo>
                  <a:lnTo>
                    <a:pt x="71" y="31"/>
                  </a:lnTo>
                  <a:lnTo>
                    <a:pt x="75" y="35"/>
                  </a:lnTo>
                  <a:lnTo>
                    <a:pt x="78" y="39"/>
                  </a:lnTo>
                  <a:lnTo>
                    <a:pt x="81" y="44"/>
                  </a:lnTo>
                  <a:lnTo>
                    <a:pt x="83" y="50"/>
                  </a:lnTo>
                  <a:lnTo>
                    <a:pt x="85" y="56"/>
                  </a:lnTo>
                  <a:lnTo>
                    <a:pt x="86" y="62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5" y="81"/>
                  </a:lnTo>
                  <a:lnTo>
                    <a:pt x="83" y="88"/>
                  </a:lnTo>
                  <a:lnTo>
                    <a:pt x="81" y="93"/>
                  </a:lnTo>
                  <a:lnTo>
                    <a:pt x="78" y="98"/>
                  </a:lnTo>
                  <a:lnTo>
                    <a:pt x="74" y="104"/>
                  </a:lnTo>
                  <a:lnTo>
                    <a:pt x="70" y="107"/>
                  </a:lnTo>
                  <a:lnTo>
                    <a:pt x="66" y="110"/>
                  </a:lnTo>
                  <a:lnTo>
                    <a:pt x="60" y="113"/>
                  </a:lnTo>
                  <a:lnTo>
                    <a:pt x="55" y="114"/>
                  </a:lnTo>
                  <a:lnTo>
                    <a:pt x="49" y="115"/>
                  </a:lnTo>
                  <a:lnTo>
                    <a:pt x="44" y="116"/>
                  </a:lnTo>
                  <a:lnTo>
                    <a:pt x="38" y="115"/>
                  </a:lnTo>
                  <a:lnTo>
                    <a:pt x="31" y="114"/>
                  </a:lnTo>
                  <a:lnTo>
                    <a:pt x="26" y="112"/>
                  </a:lnTo>
                  <a:lnTo>
                    <a:pt x="21" y="110"/>
                  </a:lnTo>
                  <a:lnTo>
                    <a:pt x="16" y="106"/>
                  </a:lnTo>
                  <a:lnTo>
                    <a:pt x="13" y="103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3" y="87"/>
                  </a:lnTo>
                  <a:lnTo>
                    <a:pt x="2" y="81"/>
                  </a:lnTo>
                  <a:lnTo>
                    <a:pt x="1" y="76"/>
                  </a:lnTo>
                  <a:lnTo>
                    <a:pt x="0" y="70"/>
                  </a:lnTo>
                  <a:close/>
                  <a:moveTo>
                    <a:pt x="13" y="70"/>
                  </a:moveTo>
                  <a:lnTo>
                    <a:pt x="14" y="78"/>
                  </a:lnTo>
                  <a:lnTo>
                    <a:pt x="15" y="85"/>
                  </a:lnTo>
                  <a:lnTo>
                    <a:pt x="18" y="91"/>
                  </a:lnTo>
                  <a:lnTo>
                    <a:pt x="22" y="96"/>
                  </a:lnTo>
                  <a:lnTo>
                    <a:pt x="26" y="100"/>
                  </a:lnTo>
                  <a:lnTo>
                    <a:pt x="31" y="104"/>
                  </a:lnTo>
                  <a:lnTo>
                    <a:pt x="38" y="105"/>
                  </a:lnTo>
                  <a:lnTo>
                    <a:pt x="44" y="106"/>
                  </a:lnTo>
                  <a:lnTo>
                    <a:pt x="50" y="105"/>
                  </a:lnTo>
                  <a:lnTo>
                    <a:pt x="56" y="104"/>
                  </a:lnTo>
                  <a:lnTo>
                    <a:pt x="61" y="100"/>
                  </a:lnTo>
                  <a:lnTo>
                    <a:pt x="66" y="96"/>
                  </a:lnTo>
                  <a:lnTo>
                    <a:pt x="70" y="91"/>
                  </a:lnTo>
                  <a:lnTo>
                    <a:pt x="72" y="85"/>
                  </a:lnTo>
                  <a:lnTo>
                    <a:pt x="74" y="77"/>
                  </a:lnTo>
                  <a:lnTo>
                    <a:pt x="74" y="69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72" y="54"/>
                  </a:lnTo>
                  <a:lnTo>
                    <a:pt x="71" y="49"/>
                  </a:lnTo>
                  <a:lnTo>
                    <a:pt x="69" y="45"/>
                  </a:lnTo>
                  <a:lnTo>
                    <a:pt x="66" y="41"/>
                  </a:lnTo>
                  <a:lnTo>
                    <a:pt x="63" y="39"/>
                  </a:lnTo>
                  <a:lnTo>
                    <a:pt x="59" y="36"/>
                  </a:lnTo>
                  <a:lnTo>
                    <a:pt x="56" y="34"/>
                  </a:lnTo>
                  <a:lnTo>
                    <a:pt x="52" y="33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2" y="34"/>
                  </a:lnTo>
                  <a:lnTo>
                    <a:pt x="27" y="37"/>
                  </a:lnTo>
                  <a:lnTo>
                    <a:pt x="22" y="40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4" y="60"/>
                  </a:lnTo>
                  <a:lnTo>
                    <a:pt x="13" y="70"/>
                  </a:lnTo>
                  <a:close/>
                  <a:moveTo>
                    <a:pt x="37" y="17"/>
                  </a:moveTo>
                  <a:lnTo>
                    <a:pt x="44" y="0"/>
                  </a:lnTo>
                  <a:lnTo>
                    <a:pt x="58" y="0"/>
                  </a:lnTo>
                  <a:lnTo>
                    <a:pt x="45" y="17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2" name="Freeform 133"/>
            <p:cNvSpPr>
              <a:spLocks noEditPoints="1"/>
            </p:cNvSpPr>
            <p:nvPr/>
          </p:nvSpPr>
          <p:spPr bwMode="auto">
            <a:xfrm>
              <a:off x="7667321" y="2062813"/>
              <a:ext cx="31371" cy="40925"/>
            </a:xfrm>
            <a:custGeom>
              <a:avLst/>
              <a:gdLst>
                <a:gd name="T0" fmla="*/ 0 w 68"/>
                <a:gd name="T1" fmla="*/ 2147483646 h 91"/>
                <a:gd name="T2" fmla="*/ 0 w 68"/>
                <a:gd name="T3" fmla="*/ 0 h 91"/>
                <a:gd name="T4" fmla="*/ 2147483646 w 68"/>
                <a:gd name="T5" fmla="*/ 0 h 91"/>
                <a:gd name="T6" fmla="*/ 2147483646 w 68"/>
                <a:gd name="T7" fmla="*/ 0 h 91"/>
                <a:gd name="T8" fmla="*/ 2147483646 w 68"/>
                <a:gd name="T9" fmla="*/ 0 h 91"/>
                <a:gd name="T10" fmla="*/ 2147483646 w 68"/>
                <a:gd name="T11" fmla="*/ 2147483646 h 91"/>
                <a:gd name="T12" fmla="*/ 2147483646 w 68"/>
                <a:gd name="T13" fmla="*/ 2147483646 h 91"/>
                <a:gd name="T14" fmla="*/ 2147483646 w 68"/>
                <a:gd name="T15" fmla="*/ 2147483646 h 91"/>
                <a:gd name="T16" fmla="*/ 2147483646 w 68"/>
                <a:gd name="T17" fmla="*/ 2147483646 h 91"/>
                <a:gd name="T18" fmla="*/ 2147483646 w 68"/>
                <a:gd name="T19" fmla="*/ 2147483646 h 91"/>
                <a:gd name="T20" fmla="*/ 2147483646 w 68"/>
                <a:gd name="T21" fmla="*/ 2147483646 h 91"/>
                <a:gd name="T22" fmla="*/ 2147483646 w 68"/>
                <a:gd name="T23" fmla="*/ 2147483646 h 91"/>
                <a:gd name="T24" fmla="*/ 2147483646 w 68"/>
                <a:gd name="T25" fmla="*/ 2147483646 h 91"/>
                <a:gd name="T26" fmla="*/ 2147483646 w 68"/>
                <a:gd name="T27" fmla="*/ 2147483646 h 91"/>
                <a:gd name="T28" fmla="*/ 2147483646 w 68"/>
                <a:gd name="T29" fmla="*/ 2147483646 h 91"/>
                <a:gd name="T30" fmla="*/ 2147483646 w 68"/>
                <a:gd name="T31" fmla="*/ 2147483646 h 91"/>
                <a:gd name="T32" fmla="*/ 2147483646 w 68"/>
                <a:gd name="T33" fmla="*/ 2147483646 h 91"/>
                <a:gd name="T34" fmla="*/ 2147483646 w 68"/>
                <a:gd name="T35" fmla="*/ 2147483646 h 91"/>
                <a:gd name="T36" fmla="*/ 2147483646 w 68"/>
                <a:gd name="T37" fmla="*/ 2147483646 h 91"/>
                <a:gd name="T38" fmla="*/ 2147483646 w 68"/>
                <a:gd name="T39" fmla="*/ 2147483646 h 91"/>
                <a:gd name="T40" fmla="*/ 2147483646 w 68"/>
                <a:gd name="T41" fmla="*/ 2147483646 h 91"/>
                <a:gd name="T42" fmla="*/ 0 w 68"/>
                <a:gd name="T43" fmla="*/ 2147483646 h 91"/>
                <a:gd name="T44" fmla="*/ 2147483646 w 68"/>
                <a:gd name="T45" fmla="*/ 2147483646 h 91"/>
                <a:gd name="T46" fmla="*/ 2147483646 w 68"/>
                <a:gd name="T47" fmla="*/ 2147483646 h 91"/>
                <a:gd name="T48" fmla="*/ 2147483646 w 68"/>
                <a:gd name="T49" fmla="*/ 2147483646 h 91"/>
                <a:gd name="T50" fmla="*/ 2147483646 w 68"/>
                <a:gd name="T51" fmla="*/ 2147483646 h 91"/>
                <a:gd name="T52" fmla="*/ 2147483646 w 68"/>
                <a:gd name="T53" fmla="*/ 2147483646 h 91"/>
                <a:gd name="T54" fmla="*/ 2147483646 w 68"/>
                <a:gd name="T55" fmla="*/ 2147483646 h 91"/>
                <a:gd name="T56" fmla="*/ 2147483646 w 68"/>
                <a:gd name="T57" fmla="*/ 2147483646 h 91"/>
                <a:gd name="T58" fmla="*/ 2147483646 w 68"/>
                <a:gd name="T59" fmla="*/ 2147483646 h 91"/>
                <a:gd name="T60" fmla="*/ 2147483646 w 68"/>
                <a:gd name="T61" fmla="*/ 2147483646 h 91"/>
                <a:gd name="T62" fmla="*/ 2147483646 w 68"/>
                <a:gd name="T63" fmla="*/ 2147483646 h 91"/>
                <a:gd name="T64" fmla="*/ 2147483646 w 68"/>
                <a:gd name="T65" fmla="*/ 2147483646 h 91"/>
                <a:gd name="T66" fmla="*/ 2147483646 w 68"/>
                <a:gd name="T67" fmla="*/ 2147483646 h 91"/>
                <a:gd name="T68" fmla="*/ 2147483646 w 68"/>
                <a:gd name="T69" fmla="*/ 2147483646 h 91"/>
                <a:gd name="T70" fmla="*/ 2147483646 w 68"/>
                <a:gd name="T71" fmla="*/ 2147483646 h 91"/>
                <a:gd name="T72" fmla="*/ 2147483646 w 68"/>
                <a:gd name="T73" fmla="*/ 2147483646 h 91"/>
                <a:gd name="T74" fmla="*/ 2147483646 w 68"/>
                <a:gd name="T75" fmla="*/ 2147483646 h 91"/>
                <a:gd name="T76" fmla="*/ 2147483646 w 68"/>
                <a:gd name="T77" fmla="*/ 2147483646 h 91"/>
                <a:gd name="T78" fmla="*/ 2147483646 w 68"/>
                <a:gd name="T79" fmla="*/ 2147483646 h 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8" h="91">
                  <a:moveTo>
                    <a:pt x="0" y="91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5" y="14"/>
                  </a:lnTo>
                  <a:lnTo>
                    <a:pt x="67" y="19"/>
                  </a:lnTo>
                  <a:lnTo>
                    <a:pt x="68" y="27"/>
                  </a:lnTo>
                  <a:lnTo>
                    <a:pt x="67" y="32"/>
                  </a:lnTo>
                  <a:lnTo>
                    <a:pt x="66" y="37"/>
                  </a:lnTo>
                  <a:lnTo>
                    <a:pt x="64" y="41"/>
                  </a:lnTo>
                  <a:lnTo>
                    <a:pt x="61" y="46"/>
                  </a:lnTo>
                  <a:lnTo>
                    <a:pt x="57" y="50"/>
                  </a:lnTo>
                  <a:lnTo>
                    <a:pt x="51" y="52"/>
                  </a:lnTo>
                  <a:lnTo>
                    <a:pt x="43" y="53"/>
                  </a:lnTo>
                  <a:lnTo>
                    <a:pt x="35" y="54"/>
                  </a:lnTo>
                  <a:lnTo>
                    <a:pt x="11" y="54"/>
                  </a:lnTo>
                  <a:lnTo>
                    <a:pt x="11" y="91"/>
                  </a:lnTo>
                  <a:lnTo>
                    <a:pt x="0" y="91"/>
                  </a:lnTo>
                  <a:close/>
                  <a:moveTo>
                    <a:pt x="11" y="44"/>
                  </a:moveTo>
                  <a:lnTo>
                    <a:pt x="35" y="44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51" y="39"/>
                  </a:lnTo>
                  <a:lnTo>
                    <a:pt x="54" y="36"/>
                  </a:lnTo>
                  <a:lnTo>
                    <a:pt x="55" y="34"/>
                  </a:lnTo>
                  <a:lnTo>
                    <a:pt x="56" y="31"/>
                  </a:lnTo>
                  <a:lnTo>
                    <a:pt x="56" y="27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0" y="13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11" y="11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3" name="Freeform 134"/>
            <p:cNvSpPr>
              <a:spLocks noEditPoints="1"/>
            </p:cNvSpPr>
            <p:nvPr/>
          </p:nvSpPr>
          <p:spPr bwMode="auto">
            <a:xfrm>
              <a:off x="7704148" y="2061449"/>
              <a:ext cx="38190" cy="43653"/>
            </a:xfrm>
            <a:custGeom>
              <a:avLst/>
              <a:gdLst>
                <a:gd name="T0" fmla="*/ 2147483646 w 85"/>
                <a:gd name="T1" fmla="*/ 2147483646 h 95"/>
                <a:gd name="T2" fmla="*/ 2147483646 w 85"/>
                <a:gd name="T3" fmla="*/ 2147483646 h 95"/>
                <a:gd name="T4" fmla="*/ 2147483646 w 85"/>
                <a:gd name="T5" fmla="*/ 2147483646 h 95"/>
                <a:gd name="T6" fmla="*/ 2147483646 w 85"/>
                <a:gd name="T7" fmla="*/ 2147483646 h 95"/>
                <a:gd name="T8" fmla="*/ 2147483646 w 85"/>
                <a:gd name="T9" fmla="*/ 0 h 95"/>
                <a:gd name="T10" fmla="*/ 2147483646 w 85"/>
                <a:gd name="T11" fmla="*/ 2147483646 h 95"/>
                <a:gd name="T12" fmla="*/ 2147483646 w 85"/>
                <a:gd name="T13" fmla="*/ 2147483646 h 95"/>
                <a:gd name="T14" fmla="*/ 2147483646 w 85"/>
                <a:gd name="T15" fmla="*/ 2147483646 h 95"/>
                <a:gd name="T16" fmla="*/ 2147483646 w 85"/>
                <a:gd name="T17" fmla="*/ 2147483646 h 95"/>
                <a:gd name="T18" fmla="*/ 2147483646 w 85"/>
                <a:gd name="T19" fmla="*/ 2147483646 h 95"/>
                <a:gd name="T20" fmla="*/ 2147483646 w 85"/>
                <a:gd name="T21" fmla="*/ 2147483646 h 95"/>
                <a:gd name="T22" fmla="*/ 2147483646 w 85"/>
                <a:gd name="T23" fmla="*/ 2147483646 h 95"/>
                <a:gd name="T24" fmla="*/ 2147483646 w 85"/>
                <a:gd name="T25" fmla="*/ 2147483646 h 95"/>
                <a:gd name="T26" fmla="*/ 2147483646 w 85"/>
                <a:gd name="T27" fmla="*/ 2147483646 h 95"/>
                <a:gd name="T28" fmla="*/ 2147483646 w 85"/>
                <a:gd name="T29" fmla="*/ 2147483646 h 95"/>
                <a:gd name="T30" fmla="*/ 2147483646 w 85"/>
                <a:gd name="T31" fmla="*/ 2147483646 h 95"/>
                <a:gd name="T32" fmla="*/ 2147483646 w 85"/>
                <a:gd name="T33" fmla="*/ 2147483646 h 95"/>
                <a:gd name="T34" fmla="*/ 2147483646 w 85"/>
                <a:gd name="T35" fmla="*/ 2147483646 h 95"/>
                <a:gd name="T36" fmla="*/ 2147483646 w 85"/>
                <a:gd name="T37" fmla="*/ 2147483646 h 95"/>
                <a:gd name="T38" fmla="*/ 2147483646 w 85"/>
                <a:gd name="T39" fmla="*/ 2147483646 h 95"/>
                <a:gd name="T40" fmla="*/ 2147483646 w 85"/>
                <a:gd name="T41" fmla="*/ 2147483646 h 95"/>
                <a:gd name="T42" fmla="*/ 0 w 85"/>
                <a:gd name="T43" fmla="*/ 2147483646 h 95"/>
                <a:gd name="T44" fmla="*/ 2147483646 w 85"/>
                <a:gd name="T45" fmla="*/ 2147483646 h 95"/>
                <a:gd name="T46" fmla="*/ 2147483646 w 85"/>
                <a:gd name="T47" fmla="*/ 2147483646 h 95"/>
                <a:gd name="T48" fmla="*/ 2147483646 w 85"/>
                <a:gd name="T49" fmla="*/ 2147483646 h 95"/>
                <a:gd name="T50" fmla="*/ 2147483646 w 85"/>
                <a:gd name="T51" fmla="*/ 2147483646 h 95"/>
                <a:gd name="T52" fmla="*/ 2147483646 w 85"/>
                <a:gd name="T53" fmla="*/ 2147483646 h 95"/>
                <a:gd name="T54" fmla="*/ 2147483646 w 85"/>
                <a:gd name="T55" fmla="*/ 2147483646 h 95"/>
                <a:gd name="T56" fmla="*/ 2147483646 w 85"/>
                <a:gd name="T57" fmla="*/ 2147483646 h 95"/>
                <a:gd name="T58" fmla="*/ 2147483646 w 85"/>
                <a:gd name="T59" fmla="*/ 2147483646 h 95"/>
                <a:gd name="T60" fmla="*/ 2147483646 w 85"/>
                <a:gd name="T61" fmla="*/ 2147483646 h 95"/>
                <a:gd name="T62" fmla="*/ 2147483646 w 85"/>
                <a:gd name="T63" fmla="*/ 2147483646 h 95"/>
                <a:gd name="T64" fmla="*/ 2147483646 w 85"/>
                <a:gd name="T65" fmla="*/ 2147483646 h 95"/>
                <a:gd name="T66" fmla="*/ 2147483646 w 85"/>
                <a:gd name="T67" fmla="*/ 2147483646 h 95"/>
                <a:gd name="T68" fmla="*/ 2147483646 w 85"/>
                <a:gd name="T69" fmla="*/ 2147483646 h 95"/>
                <a:gd name="T70" fmla="*/ 2147483646 w 85"/>
                <a:gd name="T71" fmla="*/ 2147483646 h 95"/>
                <a:gd name="T72" fmla="*/ 2147483646 w 85"/>
                <a:gd name="T73" fmla="*/ 2147483646 h 95"/>
                <a:gd name="T74" fmla="*/ 2147483646 w 85"/>
                <a:gd name="T75" fmla="*/ 2147483646 h 95"/>
                <a:gd name="T76" fmla="*/ 2147483646 w 85"/>
                <a:gd name="T77" fmla="*/ 2147483646 h 95"/>
                <a:gd name="T78" fmla="*/ 2147483646 w 85"/>
                <a:gd name="T79" fmla="*/ 2147483646 h 95"/>
                <a:gd name="T80" fmla="*/ 2147483646 w 85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5">
                  <a:moveTo>
                    <a:pt x="0" y="49"/>
                  </a:moveTo>
                  <a:lnTo>
                    <a:pt x="1" y="38"/>
                  </a:lnTo>
                  <a:lnTo>
                    <a:pt x="3" y="29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70" y="10"/>
                  </a:lnTo>
                  <a:lnTo>
                    <a:pt x="73" y="14"/>
                  </a:lnTo>
                  <a:lnTo>
                    <a:pt x="77" y="18"/>
                  </a:lnTo>
                  <a:lnTo>
                    <a:pt x="80" y="23"/>
                  </a:lnTo>
                  <a:lnTo>
                    <a:pt x="82" y="29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5" y="48"/>
                  </a:lnTo>
                  <a:lnTo>
                    <a:pt x="84" y="54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79" y="72"/>
                  </a:lnTo>
                  <a:lnTo>
                    <a:pt x="76" y="77"/>
                  </a:lnTo>
                  <a:lnTo>
                    <a:pt x="73" y="83"/>
                  </a:lnTo>
                  <a:lnTo>
                    <a:pt x="69" y="86"/>
                  </a:lnTo>
                  <a:lnTo>
                    <a:pt x="64" y="89"/>
                  </a:lnTo>
                  <a:lnTo>
                    <a:pt x="59" y="92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3"/>
                  </a:lnTo>
                  <a:lnTo>
                    <a:pt x="25" y="91"/>
                  </a:lnTo>
                  <a:lnTo>
                    <a:pt x="20" y="89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12" y="49"/>
                  </a:moveTo>
                  <a:lnTo>
                    <a:pt x="12" y="57"/>
                  </a:lnTo>
                  <a:lnTo>
                    <a:pt x="14" y="64"/>
                  </a:lnTo>
                  <a:lnTo>
                    <a:pt x="17" y="70"/>
                  </a:lnTo>
                  <a:lnTo>
                    <a:pt x="20" y="75"/>
                  </a:lnTo>
                  <a:lnTo>
                    <a:pt x="25" y="79"/>
                  </a:lnTo>
                  <a:lnTo>
                    <a:pt x="31" y="83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8" y="84"/>
                  </a:lnTo>
                  <a:lnTo>
                    <a:pt x="54" y="83"/>
                  </a:lnTo>
                  <a:lnTo>
                    <a:pt x="60" y="79"/>
                  </a:lnTo>
                  <a:lnTo>
                    <a:pt x="65" y="75"/>
                  </a:lnTo>
                  <a:lnTo>
                    <a:pt x="68" y="70"/>
                  </a:lnTo>
                  <a:lnTo>
                    <a:pt x="71" y="64"/>
                  </a:lnTo>
                  <a:lnTo>
                    <a:pt x="72" y="56"/>
                  </a:lnTo>
                  <a:lnTo>
                    <a:pt x="73" y="48"/>
                  </a:lnTo>
                  <a:lnTo>
                    <a:pt x="73" y="42"/>
                  </a:lnTo>
                  <a:lnTo>
                    <a:pt x="72" y="37"/>
                  </a:lnTo>
                  <a:lnTo>
                    <a:pt x="71" y="33"/>
                  </a:lnTo>
                  <a:lnTo>
                    <a:pt x="69" y="28"/>
                  </a:lnTo>
                  <a:lnTo>
                    <a:pt x="67" y="24"/>
                  </a:lnTo>
                  <a:lnTo>
                    <a:pt x="65" y="20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4" y="13"/>
                  </a:lnTo>
                  <a:lnTo>
                    <a:pt x="51" y="12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1" y="13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31"/>
                  </a:lnTo>
                  <a:lnTo>
                    <a:pt x="12" y="3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4" name="Freeform 135"/>
            <p:cNvSpPr>
              <a:spLocks/>
            </p:cNvSpPr>
            <p:nvPr/>
          </p:nvSpPr>
          <p:spPr bwMode="auto">
            <a:xfrm>
              <a:off x="7749158" y="2062813"/>
              <a:ext cx="25915" cy="40925"/>
            </a:xfrm>
            <a:custGeom>
              <a:avLst/>
              <a:gdLst>
                <a:gd name="T0" fmla="*/ 0 w 56"/>
                <a:gd name="T1" fmla="*/ 2147483646 h 91"/>
                <a:gd name="T2" fmla="*/ 0 w 56"/>
                <a:gd name="T3" fmla="*/ 0 h 91"/>
                <a:gd name="T4" fmla="*/ 2147483646 w 56"/>
                <a:gd name="T5" fmla="*/ 0 h 91"/>
                <a:gd name="T6" fmla="*/ 2147483646 w 56"/>
                <a:gd name="T7" fmla="*/ 2147483646 h 91"/>
                <a:gd name="T8" fmla="*/ 2147483646 w 56"/>
                <a:gd name="T9" fmla="*/ 2147483646 h 91"/>
                <a:gd name="T10" fmla="*/ 2147483646 w 56"/>
                <a:gd name="T11" fmla="*/ 2147483646 h 91"/>
                <a:gd name="T12" fmla="*/ 0 w 56"/>
                <a:gd name="T13" fmla="*/ 2147483646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1">
                  <a:moveTo>
                    <a:pt x="0" y="9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81"/>
                  </a:lnTo>
                  <a:lnTo>
                    <a:pt x="56" y="81"/>
                  </a:lnTo>
                  <a:lnTo>
                    <a:pt x="5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5" name="Rectangle 136"/>
            <p:cNvSpPr>
              <a:spLocks noChangeArrowheads="1"/>
            </p:cNvSpPr>
            <p:nvPr/>
          </p:nvSpPr>
          <p:spPr bwMode="auto">
            <a:xfrm>
              <a:off x="7781893" y="2062813"/>
              <a:ext cx="5456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6" name="Freeform 137"/>
            <p:cNvSpPr>
              <a:spLocks/>
            </p:cNvSpPr>
            <p:nvPr/>
          </p:nvSpPr>
          <p:spPr bwMode="auto">
            <a:xfrm>
              <a:off x="7794169" y="2061449"/>
              <a:ext cx="32735" cy="43653"/>
            </a:xfrm>
            <a:custGeom>
              <a:avLst/>
              <a:gdLst>
                <a:gd name="T0" fmla="*/ 2147483646 w 72"/>
                <a:gd name="T1" fmla="*/ 2147483646 h 95"/>
                <a:gd name="T2" fmla="*/ 2147483646 w 72"/>
                <a:gd name="T3" fmla="*/ 2147483646 h 95"/>
                <a:gd name="T4" fmla="*/ 2147483646 w 72"/>
                <a:gd name="T5" fmla="*/ 2147483646 h 95"/>
                <a:gd name="T6" fmla="*/ 2147483646 w 72"/>
                <a:gd name="T7" fmla="*/ 2147483646 h 95"/>
                <a:gd name="T8" fmla="*/ 2147483646 w 72"/>
                <a:gd name="T9" fmla="*/ 2147483646 h 95"/>
                <a:gd name="T10" fmla="*/ 2147483646 w 72"/>
                <a:gd name="T11" fmla="*/ 2147483646 h 95"/>
                <a:gd name="T12" fmla="*/ 2147483646 w 72"/>
                <a:gd name="T13" fmla="*/ 2147483646 h 95"/>
                <a:gd name="T14" fmla="*/ 2147483646 w 72"/>
                <a:gd name="T15" fmla="*/ 2147483646 h 95"/>
                <a:gd name="T16" fmla="*/ 2147483646 w 72"/>
                <a:gd name="T17" fmla="*/ 2147483646 h 95"/>
                <a:gd name="T18" fmla="*/ 2147483646 w 72"/>
                <a:gd name="T19" fmla="*/ 2147483646 h 95"/>
                <a:gd name="T20" fmla="*/ 2147483646 w 72"/>
                <a:gd name="T21" fmla="*/ 2147483646 h 95"/>
                <a:gd name="T22" fmla="*/ 2147483646 w 72"/>
                <a:gd name="T23" fmla="*/ 2147483646 h 95"/>
                <a:gd name="T24" fmla="*/ 2147483646 w 72"/>
                <a:gd name="T25" fmla="*/ 2147483646 h 95"/>
                <a:gd name="T26" fmla="*/ 2147483646 w 72"/>
                <a:gd name="T27" fmla="*/ 2147483646 h 95"/>
                <a:gd name="T28" fmla="*/ 2147483646 w 72"/>
                <a:gd name="T29" fmla="*/ 2147483646 h 95"/>
                <a:gd name="T30" fmla="*/ 2147483646 w 72"/>
                <a:gd name="T31" fmla="*/ 2147483646 h 95"/>
                <a:gd name="T32" fmla="*/ 2147483646 w 72"/>
                <a:gd name="T33" fmla="*/ 0 h 95"/>
                <a:gd name="T34" fmla="*/ 2147483646 w 72"/>
                <a:gd name="T35" fmla="*/ 2147483646 h 95"/>
                <a:gd name="T36" fmla="*/ 2147483646 w 72"/>
                <a:gd name="T37" fmla="*/ 2147483646 h 95"/>
                <a:gd name="T38" fmla="*/ 2147483646 w 72"/>
                <a:gd name="T39" fmla="*/ 2147483646 h 95"/>
                <a:gd name="T40" fmla="*/ 2147483646 w 72"/>
                <a:gd name="T41" fmla="*/ 2147483646 h 95"/>
                <a:gd name="T42" fmla="*/ 2147483646 w 72"/>
                <a:gd name="T43" fmla="*/ 2147483646 h 95"/>
                <a:gd name="T44" fmla="*/ 2147483646 w 72"/>
                <a:gd name="T45" fmla="*/ 2147483646 h 95"/>
                <a:gd name="T46" fmla="*/ 2147483646 w 72"/>
                <a:gd name="T47" fmla="*/ 2147483646 h 95"/>
                <a:gd name="T48" fmla="*/ 2147483646 w 72"/>
                <a:gd name="T49" fmla="*/ 2147483646 h 95"/>
                <a:gd name="T50" fmla="*/ 2147483646 w 72"/>
                <a:gd name="T51" fmla="*/ 2147483646 h 95"/>
                <a:gd name="T52" fmla="*/ 2147483646 w 72"/>
                <a:gd name="T53" fmla="*/ 2147483646 h 95"/>
                <a:gd name="T54" fmla="*/ 2147483646 w 72"/>
                <a:gd name="T55" fmla="*/ 2147483646 h 95"/>
                <a:gd name="T56" fmla="*/ 2147483646 w 72"/>
                <a:gd name="T57" fmla="*/ 2147483646 h 95"/>
                <a:gd name="T58" fmla="*/ 2147483646 w 72"/>
                <a:gd name="T59" fmla="*/ 2147483646 h 95"/>
                <a:gd name="T60" fmla="*/ 2147483646 w 72"/>
                <a:gd name="T61" fmla="*/ 2147483646 h 95"/>
                <a:gd name="T62" fmla="*/ 2147483646 w 72"/>
                <a:gd name="T63" fmla="*/ 2147483646 h 95"/>
                <a:gd name="T64" fmla="*/ 2147483646 w 72"/>
                <a:gd name="T65" fmla="*/ 2147483646 h 95"/>
                <a:gd name="T66" fmla="*/ 2147483646 w 72"/>
                <a:gd name="T67" fmla="*/ 2147483646 h 95"/>
                <a:gd name="T68" fmla="*/ 2147483646 w 72"/>
                <a:gd name="T69" fmla="*/ 2147483646 h 95"/>
                <a:gd name="T70" fmla="*/ 2147483646 w 72"/>
                <a:gd name="T71" fmla="*/ 2147483646 h 95"/>
                <a:gd name="T72" fmla="*/ 2147483646 w 72"/>
                <a:gd name="T73" fmla="*/ 2147483646 h 95"/>
                <a:gd name="T74" fmla="*/ 2147483646 w 72"/>
                <a:gd name="T75" fmla="*/ 2147483646 h 95"/>
                <a:gd name="T76" fmla="*/ 2147483646 w 72"/>
                <a:gd name="T77" fmla="*/ 2147483646 h 95"/>
                <a:gd name="T78" fmla="*/ 2147483646 w 72"/>
                <a:gd name="T79" fmla="*/ 2147483646 h 95"/>
                <a:gd name="T80" fmla="*/ 2147483646 w 72"/>
                <a:gd name="T81" fmla="*/ 2147483646 h 95"/>
                <a:gd name="T82" fmla="*/ 2147483646 w 72"/>
                <a:gd name="T83" fmla="*/ 2147483646 h 95"/>
                <a:gd name="T84" fmla="*/ 2147483646 w 72"/>
                <a:gd name="T85" fmla="*/ 2147483646 h 95"/>
                <a:gd name="T86" fmla="*/ 2147483646 w 72"/>
                <a:gd name="T87" fmla="*/ 2147483646 h 95"/>
                <a:gd name="T88" fmla="*/ 2147483646 w 72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5">
                  <a:moveTo>
                    <a:pt x="0" y="64"/>
                  </a:moveTo>
                  <a:lnTo>
                    <a:pt x="12" y="62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9" y="78"/>
                  </a:lnTo>
                  <a:lnTo>
                    <a:pt x="24" y="82"/>
                  </a:lnTo>
                  <a:lnTo>
                    <a:pt x="31" y="84"/>
                  </a:lnTo>
                  <a:lnTo>
                    <a:pt x="39" y="84"/>
                  </a:lnTo>
                  <a:lnTo>
                    <a:pt x="45" y="84"/>
                  </a:lnTo>
                  <a:lnTo>
                    <a:pt x="50" y="82"/>
                  </a:lnTo>
                  <a:lnTo>
                    <a:pt x="55" y="79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0" y="65"/>
                  </a:lnTo>
                  <a:lnTo>
                    <a:pt x="58" y="60"/>
                  </a:lnTo>
                  <a:lnTo>
                    <a:pt x="55" y="58"/>
                  </a:lnTo>
                  <a:lnTo>
                    <a:pt x="50" y="55"/>
                  </a:lnTo>
                  <a:lnTo>
                    <a:pt x="44" y="54"/>
                  </a:lnTo>
                  <a:lnTo>
                    <a:pt x="35" y="51"/>
                  </a:lnTo>
                  <a:lnTo>
                    <a:pt x="23" y="48"/>
                  </a:lnTo>
                  <a:lnTo>
                    <a:pt x="17" y="46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5" y="32"/>
                  </a:lnTo>
                  <a:lnTo>
                    <a:pt x="5" y="25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6" y="0"/>
                  </a:lnTo>
                  <a:lnTo>
                    <a:pt x="45" y="1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60" y="7"/>
                  </a:lnTo>
                  <a:lnTo>
                    <a:pt x="63" y="11"/>
                  </a:lnTo>
                  <a:lnTo>
                    <a:pt x="65" y="13"/>
                  </a:lnTo>
                  <a:lnTo>
                    <a:pt x="68" y="20"/>
                  </a:lnTo>
                  <a:lnTo>
                    <a:pt x="70" y="28"/>
                  </a:lnTo>
                  <a:lnTo>
                    <a:pt x="58" y="29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9" y="14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1" y="11"/>
                  </a:lnTo>
                  <a:lnTo>
                    <a:pt x="27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7" y="29"/>
                  </a:lnTo>
                  <a:lnTo>
                    <a:pt x="19" y="33"/>
                  </a:lnTo>
                  <a:lnTo>
                    <a:pt x="25" y="36"/>
                  </a:lnTo>
                  <a:lnTo>
                    <a:pt x="37" y="39"/>
                  </a:lnTo>
                  <a:lnTo>
                    <a:pt x="49" y="42"/>
                  </a:lnTo>
                  <a:lnTo>
                    <a:pt x="56" y="46"/>
                  </a:lnTo>
                  <a:lnTo>
                    <a:pt x="64" y="49"/>
                  </a:lnTo>
                  <a:lnTo>
                    <a:pt x="69" y="54"/>
                  </a:lnTo>
                  <a:lnTo>
                    <a:pt x="71" y="60"/>
                  </a:lnTo>
                  <a:lnTo>
                    <a:pt x="72" y="68"/>
                  </a:lnTo>
                  <a:lnTo>
                    <a:pt x="72" y="71"/>
                  </a:lnTo>
                  <a:lnTo>
                    <a:pt x="71" y="74"/>
                  </a:lnTo>
                  <a:lnTo>
                    <a:pt x="70" y="78"/>
                  </a:lnTo>
                  <a:lnTo>
                    <a:pt x="68" y="82"/>
                  </a:lnTo>
                  <a:lnTo>
                    <a:pt x="66" y="85"/>
                  </a:lnTo>
                  <a:lnTo>
                    <a:pt x="63" y="87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48" y="94"/>
                  </a:lnTo>
                  <a:lnTo>
                    <a:pt x="39" y="95"/>
                  </a:lnTo>
                  <a:lnTo>
                    <a:pt x="34" y="94"/>
                  </a:lnTo>
                  <a:lnTo>
                    <a:pt x="27" y="94"/>
                  </a:lnTo>
                  <a:lnTo>
                    <a:pt x="23" y="93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1" y="87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" name="Freeform 138"/>
            <p:cNvSpPr>
              <a:spLocks/>
            </p:cNvSpPr>
            <p:nvPr/>
          </p:nvSpPr>
          <p:spPr bwMode="auto">
            <a:xfrm>
              <a:off x="3823727" y="1611278"/>
              <a:ext cx="38190" cy="42289"/>
            </a:xfrm>
            <a:custGeom>
              <a:avLst/>
              <a:gdLst>
                <a:gd name="T0" fmla="*/ 2147483646 w 83"/>
                <a:gd name="T1" fmla="*/ 2147483646 h 94"/>
                <a:gd name="T2" fmla="*/ 2147483646 w 83"/>
                <a:gd name="T3" fmla="*/ 2147483646 h 94"/>
                <a:gd name="T4" fmla="*/ 2147483646 w 83"/>
                <a:gd name="T5" fmla="*/ 2147483646 h 94"/>
                <a:gd name="T6" fmla="*/ 2147483646 w 83"/>
                <a:gd name="T7" fmla="*/ 2147483646 h 94"/>
                <a:gd name="T8" fmla="*/ 2147483646 w 83"/>
                <a:gd name="T9" fmla="*/ 2147483646 h 94"/>
                <a:gd name="T10" fmla="*/ 2147483646 w 83"/>
                <a:gd name="T11" fmla="*/ 2147483646 h 94"/>
                <a:gd name="T12" fmla="*/ 2147483646 w 83"/>
                <a:gd name="T13" fmla="*/ 2147483646 h 94"/>
                <a:gd name="T14" fmla="*/ 2147483646 w 83"/>
                <a:gd name="T15" fmla="*/ 2147483646 h 94"/>
                <a:gd name="T16" fmla="*/ 2147483646 w 83"/>
                <a:gd name="T17" fmla="*/ 2147483646 h 94"/>
                <a:gd name="T18" fmla="*/ 0 w 83"/>
                <a:gd name="T19" fmla="*/ 2147483646 h 94"/>
                <a:gd name="T20" fmla="*/ 2147483646 w 83"/>
                <a:gd name="T21" fmla="*/ 2147483646 h 94"/>
                <a:gd name="T22" fmla="*/ 2147483646 w 83"/>
                <a:gd name="T23" fmla="*/ 2147483646 h 94"/>
                <a:gd name="T24" fmla="*/ 2147483646 w 83"/>
                <a:gd name="T25" fmla="*/ 2147483646 h 94"/>
                <a:gd name="T26" fmla="*/ 2147483646 w 83"/>
                <a:gd name="T27" fmla="*/ 2147483646 h 94"/>
                <a:gd name="T28" fmla="*/ 2147483646 w 83"/>
                <a:gd name="T29" fmla="*/ 2147483646 h 94"/>
                <a:gd name="T30" fmla="*/ 2147483646 w 83"/>
                <a:gd name="T31" fmla="*/ 0 h 94"/>
                <a:gd name="T32" fmla="*/ 2147483646 w 83"/>
                <a:gd name="T33" fmla="*/ 2147483646 h 94"/>
                <a:gd name="T34" fmla="*/ 2147483646 w 83"/>
                <a:gd name="T35" fmla="*/ 2147483646 h 94"/>
                <a:gd name="T36" fmla="*/ 2147483646 w 83"/>
                <a:gd name="T37" fmla="*/ 2147483646 h 94"/>
                <a:gd name="T38" fmla="*/ 2147483646 w 83"/>
                <a:gd name="T39" fmla="*/ 2147483646 h 94"/>
                <a:gd name="T40" fmla="*/ 2147483646 w 83"/>
                <a:gd name="T41" fmla="*/ 2147483646 h 94"/>
                <a:gd name="T42" fmla="*/ 2147483646 w 83"/>
                <a:gd name="T43" fmla="*/ 2147483646 h 94"/>
                <a:gd name="T44" fmla="*/ 2147483646 w 83"/>
                <a:gd name="T45" fmla="*/ 2147483646 h 94"/>
                <a:gd name="T46" fmla="*/ 2147483646 w 83"/>
                <a:gd name="T47" fmla="*/ 2147483646 h 94"/>
                <a:gd name="T48" fmla="*/ 2147483646 w 83"/>
                <a:gd name="T49" fmla="*/ 2147483646 h 94"/>
                <a:gd name="T50" fmla="*/ 2147483646 w 83"/>
                <a:gd name="T51" fmla="*/ 2147483646 h 94"/>
                <a:gd name="T52" fmla="*/ 2147483646 w 83"/>
                <a:gd name="T53" fmla="*/ 2147483646 h 94"/>
                <a:gd name="T54" fmla="*/ 2147483646 w 83"/>
                <a:gd name="T55" fmla="*/ 2147483646 h 94"/>
                <a:gd name="T56" fmla="*/ 2147483646 w 83"/>
                <a:gd name="T57" fmla="*/ 2147483646 h 94"/>
                <a:gd name="T58" fmla="*/ 2147483646 w 83"/>
                <a:gd name="T59" fmla="*/ 2147483646 h 94"/>
                <a:gd name="T60" fmla="*/ 2147483646 w 83"/>
                <a:gd name="T61" fmla="*/ 2147483646 h 94"/>
                <a:gd name="T62" fmla="*/ 2147483646 w 83"/>
                <a:gd name="T63" fmla="*/ 2147483646 h 94"/>
                <a:gd name="T64" fmla="*/ 2147483646 w 83"/>
                <a:gd name="T65" fmla="*/ 2147483646 h 94"/>
                <a:gd name="T66" fmla="*/ 2147483646 w 83"/>
                <a:gd name="T67" fmla="*/ 2147483646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" h="94">
                  <a:moveTo>
                    <a:pt x="46" y="57"/>
                  </a:moveTo>
                  <a:lnTo>
                    <a:pt x="46" y="46"/>
                  </a:lnTo>
                  <a:lnTo>
                    <a:pt x="83" y="45"/>
                  </a:lnTo>
                  <a:lnTo>
                    <a:pt x="83" y="80"/>
                  </a:lnTo>
                  <a:lnTo>
                    <a:pt x="75" y="85"/>
                  </a:lnTo>
                  <a:lnTo>
                    <a:pt x="65" y="91"/>
                  </a:lnTo>
                  <a:lnTo>
                    <a:pt x="56" y="93"/>
                  </a:lnTo>
                  <a:lnTo>
                    <a:pt x="47" y="94"/>
                  </a:lnTo>
                  <a:lnTo>
                    <a:pt x="39" y="94"/>
                  </a:lnTo>
                  <a:lnTo>
                    <a:pt x="34" y="93"/>
                  </a:lnTo>
                  <a:lnTo>
                    <a:pt x="28" y="91"/>
                  </a:lnTo>
                  <a:lnTo>
                    <a:pt x="23" y="89"/>
                  </a:lnTo>
                  <a:lnTo>
                    <a:pt x="18" y="85"/>
                  </a:lnTo>
                  <a:lnTo>
                    <a:pt x="12" y="81"/>
                  </a:lnTo>
                  <a:lnTo>
                    <a:pt x="9" y="77"/>
                  </a:lnTo>
                  <a:lnTo>
                    <a:pt x="6" y="72"/>
                  </a:lnTo>
                  <a:lnTo>
                    <a:pt x="3" y="66"/>
                  </a:lnTo>
                  <a:lnTo>
                    <a:pt x="2" y="60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5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9" y="17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11"/>
                  </a:lnTo>
                  <a:lnTo>
                    <a:pt x="79" y="18"/>
                  </a:lnTo>
                  <a:lnTo>
                    <a:pt x="82" y="26"/>
                  </a:lnTo>
                  <a:lnTo>
                    <a:pt x="71" y="29"/>
                  </a:lnTo>
                  <a:lnTo>
                    <a:pt x="69" y="23"/>
                  </a:lnTo>
                  <a:lnTo>
                    <a:pt x="66" y="19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2" y="10"/>
                  </a:lnTo>
                  <a:lnTo>
                    <a:pt x="46" y="9"/>
                  </a:lnTo>
                  <a:lnTo>
                    <a:pt x="38" y="10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3" y="37"/>
                  </a:lnTo>
                  <a:lnTo>
                    <a:pt x="12" y="46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2" y="74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37" y="82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1" y="80"/>
                  </a:lnTo>
                  <a:lnTo>
                    <a:pt x="67" y="77"/>
                  </a:lnTo>
                  <a:lnTo>
                    <a:pt x="71" y="74"/>
                  </a:lnTo>
                  <a:lnTo>
                    <a:pt x="71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8" name="Freeform 139"/>
            <p:cNvSpPr>
              <a:spLocks/>
            </p:cNvSpPr>
            <p:nvPr/>
          </p:nvSpPr>
          <p:spPr bwMode="auto">
            <a:xfrm>
              <a:off x="3870101" y="1611278"/>
              <a:ext cx="31371" cy="42289"/>
            </a:xfrm>
            <a:custGeom>
              <a:avLst/>
              <a:gdLst>
                <a:gd name="T0" fmla="*/ 2147483646 w 71"/>
                <a:gd name="T1" fmla="*/ 0 h 93"/>
                <a:gd name="T2" fmla="*/ 2147483646 w 71"/>
                <a:gd name="T3" fmla="*/ 0 h 93"/>
                <a:gd name="T4" fmla="*/ 2147483646 w 71"/>
                <a:gd name="T5" fmla="*/ 2147483646 h 93"/>
                <a:gd name="T6" fmla="*/ 2147483646 w 71"/>
                <a:gd name="T7" fmla="*/ 2147483646 h 93"/>
                <a:gd name="T8" fmla="*/ 2147483646 w 71"/>
                <a:gd name="T9" fmla="*/ 2147483646 h 93"/>
                <a:gd name="T10" fmla="*/ 2147483646 w 71"/>
                <a:gd name="T11" fmla="*/ 2147483646 h 93"/>
                <a:gd name="T12" fmla="*/ 2147483646 w 71"/>
                <a:gd name="T13" fmla="*/ 2147483646 h 93"/>
                <a:gd name="T14" fmla="*/ 2147483646 w 71"/>
                <a:gd name="T15" fmla="*/ 2147483646 h 93"/>
                <a:gd name="T16" fmla="*/ 2147483646 w 71"/>
                <a:gd name="T17" fmla="*/ 2147483646 h 93"/>
                <a:gd name="T18" fmla="*/ 2147483646 w 71"/>
                <a:gd name="T19" fmla="*/ 2147483646 h 93"/>
                <a:gd name="T20" fmla="*/ 2147483646 w 71"/>
                <a:gd name="T21" fmla="*/ 2147483646 h 93"/>
                <a:gd name="T22" fmla="*/ 2147483646 w 71"/>
                <a:gd name="T23" fmla="*/ 2147483646 h 93"/>
                <a:gd name="T24" fmla="*/ 2147483646 w 71"/>
                <a:gd name="T25" fmla="*/ 2147483646 h 93"/>
                <a:gd name="T26" fmla="*/ 2147483646 w 71"/>
                <a:gd name="T27" fmla="*/ 2147483646 h 93"/>
                <a:gd name="T28" fmla="*/ 2147483646 w 71"/>
                <a:gd name="T29" fmla="*/ 2147483646 h 93"/>
                <a:gd name="T30" fmla="*/ 2147483646 w 71"/>
                <a:gd name="T31" fmla="*/ 2147483646 h 93"/>
                <a:gd name="T32" fmla="*/ 2147483646 w 71"/>
                <a:gd name="T33" fmla="*/ 2147483646 h 93"/>
                <a:gd name="T34" fmla="*/ 2147483646 w 71"/>
                <a:gd name="T35" fmla="*/ 2147483646 h 93"/>
                <a:gd name="T36" fmla="*/ 2147483646 w 71"/>
                <a:gd name="T37" fmla="*/ 2147483646 h 93"/>
                <a:gd name="T38" fmla="*/ 2147483646 w 71"/>
                <a:gd name="T39" fmla="*/ 2147483646 h 93"/>
                <a:gd name="T40" fmla="*/ 2147483646 w 71"/>
                <a:gd name="T41" fmla="*/ 2147483646 h 93"/>
                <a:gd name="T42" fmla="*/ 2147483646 w 71"/>
                <a:gd name="T43" fmla="*/ 2147483646 h 93"/>
                <a:gd name="T44" fmla="*/ 0 w 71"/>
                <a:gd name="T45" fmla="*/ 2147483646 h 93"/>
                <a:gd name="T46" fmla="*/ 0 w 71"/>
                <a:gd name="T47" fmla="*/ 2147483646 h 93"/>
                <a:gd name="T48" fmla="*/ 0 w 71"/>
                <a:gd name="T49" fmla="*/ 2147483646 h 93"/>
                <a:gd name="T50" fmla="*/ 0 w 71"/>
                <a:gd name="T51" fmla="*/ 0 h 93"/>
                <a:gd name="T52" fmla="*/ 2147483646 w 71"/>
                <a:gd name="T53" fmla="*/ 0 h 93"/>
                <a:gd name="T54" fmla="*/ 2147483646 w 71"/>
                <a:gd name="T55" fmla="*/ 2147483646 h 93"/>
                <a:gd name="T56" fmla="*/ 2147483646 w 71"/>
                <a:gd name="T57" fmla="*/ 2147483646 h 93"/>
                <a:gd name="T58" fmla="*/ 2147483646 w 71"/>
                <a:gd name="T59" fmla="*/ 2147483646 h 93"/>
                <a:gd name="T60" fmla="*/ 2147483646 w 71"/>
                <a:gd name="T61" fmla="*/ 2147483646 h 93"/>
                <a:gd name="T62" fmla="*/ 2147483646 w 71"/>
                <a:gd name="T63" fmla="*/ 2147483646 h 93"/>
                <a:gd name="T64" fmla="*/ 2147483646 w 71"/>
                <a:gd name="T65" fmla="*/ 2147483646 h 93"/>
                <a:gd name="T66" fmla="*/ 2147483646 w 71"/>
                <a:gd name="T67" fmla="*/ 2147483646 h 93"/>
                <a:gd name="T68" fmla="*/ 2147483646 w 71"/>
                <a:gd name="T69" fmla="*/ 2147483646 h 93"/>
                <a:gd name="T70" fmla="*/ 2147483646 w 71"/>
                <a:gd name="T71" fmla="*/ 2147483646 h 93"/>
                <a:gd name="T72" fmla="*/ 2147483646 w 71"/>
                <a:gd name="T73" fmla="*/ 2147483646 h 93"/>
                <a:gd name="T74" fmla="*/ 2147483646 w 71"/>
                <a:gd name="T75" fmla="*/ 2147483646 h 93"/>
                <a:gd name="T76" fmla="*/ 2147483646 w 71"/>
                <a:gd name="T77" fmla="*/ 2147483646 h 93"/>
                <a:gd name="T78" fmla="*/ 2147483646 w 71"/>
                <a:gd name="T79" fmla="*/ 2147483646 h 93"/>
                <a:gd name="T80" fmla="*/ 2147483646 w 71"/>
                <a:gd name="T81" fmla="*/ 2147483646 h 93"/>
                <a:gd name="T82" fmla="*/ 2147483646 w 71"/>
                <a:gd name="T83" fmla="*/ 2147483646 h 93"/>
                <a:gd name="T84" fmla="*/ 2147483646 w 71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" h="93">
                  <a:moveTo>
                    <a:pt x="58" y="0"/>
                  </a:moveTo>
                  <a:lnTo>
                    <a:pt x="71" y="0"/>
                  </a:lnTo>
                  <a:lnTo>
                    <a:pt x="71" y="53"/>
                  </a:lnTo>
                  <a:lnTo>
                    <a:pt x="70" y="65"/>
                  </a:lnTo>
                  <a:lnTo>
                    <a:pt x="68" y="75"/>
                  </a:lnTo>
                  <a:lnTo>
                    <a:pt x="66" y="78"/>
                  </a:lnTo>
                  <a:lnTo>
                    <a:pt x="63" y="82"/>
                  </a:lnTo>
                  <a:lnTo>
                    <a:pt x="60" y="86"/>
                  </a:lnTo>
                  <a:lnTo>
                    <a:pt x="56" y="88"/>
                  </a:lnTo>
                  <a:lnTo>
                    <a:pt x="52" y="90"/>
                  </a:lnTo>
                  <a:lnTo>
                    <a:pt x="47" y="92"/>
                  </a:lnTo>
                  <a:lnTo>
                    <a:pt x="42" y="93"/>
                  </a:lnTo>
                  <a:lnTo>
                    <a:pt x="36" y="93"/>
                  </a:lnTo>
                  <a:lnTo>
                    <a:pt x="29" y="93"/>
                  </a:lnTo>
                  <a:lnTo>
                    <a:pt x="24" y="92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1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3"/>
                  </a:lnTo>
                  <a:lnTo>
                    <a:pt x="13" y="63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7" y="81"/>
                  </a:lnTo>
                  <a:lnTo>
                    <a:pt x="35" y="82"/>
                  </a:lnTo>
                  <a:lnTo>
                    <a:pt x="41" y="81"/>
                  </a:lnTo>
                  <a:lnTo>
                    <a:pt x="46" y="80"/>
                  </a:lnTo>
                  <a:lnTo>
                    <a:pt x="50" y="79"/>
                  </a:lnTo>
                  <a:lnTo>
                    <a:pt x="53" y="76"/>
                  </a:lnTo>
                  <a:lnTo>
                    <a:pt x="55" y="72"/>
                  </a:lnTo>
                  <a:lnTo>
                    <a:pt x="57" y="68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9" name="Freeform 140"/>
            <p:cNvSpPr>
              <a:spLocks noEditPoints="1"/>
            </p:cNvSpPr>
            <p:nvPr/>
          </p:nvSpPr>
          <p:spPr bwMode="auto">
            <a:xfrm>
              <a:off x="3905564" y="1611278"/>
              <a:ext cx="38190" cy="42289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8" y="0"/>
                  </a:lnTo>
                  <a:lnTo>
                    <a:pt x="84" y="92"/>
                  </a:lnTo>
                  <a:lnTo>
                    <a:pt x="71" y="92"/>
                  </a:lnTo>
                  <a:lnTo>
                    <a:pt x="60" y="63"/>
                  </a:lnTo>
                  <a:lnTo>
                    <a:pt x="23" y="63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8"/>
                  </a:lnTo>
                  <a:lnTo>
                    <a:pt x="44" y="18"/>
                  </a:lnTo>
                  <a:lnTo>
                    <a:pt x="41" y="9"/>
                  </a:lnTo>
                  <a:lnTo>
                    <a:pt x="38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0" name="Freeform 141"/>
            <p:cNvSpPr>
              <a:spLocks noEditPoints="1"/>
            </p:cNvSpPr>
            <p:nvPr/>
          </p:nvSpPr>
          <p:spPr bwMode="auto">
            <a:xfrm>
              <a:off x="3947846" y="1611278"/>
              <a:ext cx="36827" cy="42289"/>
            </a:xfrm>
            <a:custGeom>
              <a:avLst/>
              <a:gdLst>
                <a:gd name="T0" fmla="*/ 0 w 80"/>
                <a:gd name="T1" fmla="*/ 2147483646 h 92"/>
                <a:gd name="T2" fmla="*/ 0 w 80"/>
                <a:gd name="T3" fmla="*/ 0 h 92"/>
                <a:gd name="T4" fmla="*/ 2147483646 w 80"/>
                <a:gd name="T5" fmla="*/ 0 h 92"/>
                <a:gd name="T6" fmla="*/ 2147483646 w 80"/>
                <a:gd name="T7" fmla="*/ 2147483646 h 92"/>
                <a:gd name="T8" fmla="*/ 2147483646 w 80"/>
                <a:gd name="T9" fmla="*/ 2147483646 h 92"/>
                <a:gd name="T10" fmla="*/ 2147483646 w 80"/>
                <a:gd name="T11" fmla="*/ 2147483646 h 92"/>
                <a:gd name="T12" fmla="*/ 2147483646 w 80"/>
                <a:gd name="T13" fmla="*/ 2147483646 h 92"/>
                <a:gd name="T14" fmla="*/ 2147483646 w 80"/>
                <a:gd name="T15" fmla="*/ 2147483646 h 92"/>
                <a:gd name="T16" fmla="*/ 2147483646 w 80"/>
                <a:gd name="T17" fmla="*/ 2147483646 h 92"/>
                <a:gd name="T18" fmla="*/ 2147483646 w 80"/>
                <a:gd name="T19" fmla="*/ 2147483646 h 92"/>
                <a:gd name="T20" fmla="*/ 2147483646 w 80"/>
                <a:gd name="T21" fmla="*/ 2147483646 h 92"/>
                <a:gd name="T22" fmla="*/ 2147483646 w 80"/>
                <a:gd name="T23" fmla="*/ 2147483646 h 92"/>
                <a:gd name="T24" fmla="*/ 2147483646 w 80"/>
                <a:gd name="T25" fmla="*/ 2147483646 h 92"/>
                <a:gd name="T26" fmla="*/ 2147483646 w 80"/>
                <a:gd name="T27" fmla="*/ 2147483646 h 92"/>
                <a:gd name="T28" fmla="*/ 2147483646 w 80"/>
                <a:gd name="T29" fmla="*/ 2147483646 h 92"/>
                <a:gd name="T30" fmla="*/ 2147483646 w 80"/>
                <a:gd name="T31" fmla="*/ 2147483646 h 92"/>
                <a:gd name="T32" fmla="*/ 2147483646 w 80"/>
                <a:gd name="T33" fmla="*/ 2147483646 h 92"/>
                <a:gd name="T34" fmla="*/ 2147483646 w 80"/>
                <a:gd name="T35" fmla="*/ 2147483646 h 92"/>
                <a:gd name="T36" fmla="*/ 2147483646 w 80"/>
                <a:gd name="T37" fmla="*/ 2147483646 h 92"/>
                <a:gd name="T38" fmla="*/ 2147483646 w 80"/>
                <a:gd name="T39" fmla="*/ 2147483646 h 92"/>
                <a:gd name="T40" fmla="*/ 2147483646 w 80"/>
                <a:gd name="T41" fmla="*/ 2147483646 h 92"/>
                <a:gd name="T42" fmla="*/ 2147483646 w 80"/>
                <a:gd name="T43" fmla="*/ 2147483646 h 92"/>
                <a:gd name="T44" fmla="*/ 2147483646 w 80"/>
                <a:gd name="T45" fmla="*/ 2147483646 h 92"/>
                <a:gd name="T46" fmla="*/ 2147483646 w 80"/>
                <a:gd name="T47" fmla="*/ 2147483646 h 92"/>
                <a:gd name="T48" fmla="*/ 2147483646 w 80"/>
                <a:gd name="T49" fmla="*/ 2147483646 h 92"/>
                <a:gd name="T50" fmla="*/ 2147483646 w 80"/>
                <a:gd name="T51" fmla="*/ 2147483646 h 92"/>
                <a:gd name="T52" fmla="*/ 2147483646 w 80"/>
                <a:gd name="T53" fmla="*/ 2147483646 h 92"/>
                <a:gd name="T54" fmla="*/ 2147483646 w 80"/>
                <a:gd name="T55" fmla="*/ 2147483646 h 92"/>
                <a:gd name="T56" fmla="*/ 2147483646 w 80"/>
                <a:gd name="T57" fmla="*/ 2147483646 h 92"/>
                <a:gd name="T58" fmla="*/ 2147483646 w 80"/>
                <a:gd name="T59" fmla="*/ 2147483646 h 92"/>
                <a:gd name="T60" fmla="*/ 2147483646 w 80"/>
                <a:gd name="T61" fmla="*/ 2147483646 h 92"/>
                <a:gd name="T62" fmla="*/ 2147483646 w 80"/>
                <a:gd name="T63" fmla="*/ 2147483646 h 92"/>
                <a:gd name="T64" fmla="*/ 2147483646 w 80"/>
                <a:gd name="T65" fmla="*/ 2147483646 h 92"/>
                <a:gd name="T66" fmla="*/ 2147483646 w 80"/>
                <a:gd name="T67" fmla="*/ 2147483646 h 92"/>
                <a:gd name="T68" fmla="*/ 2147483646 w 80"/>
                <a:gd name="T69" fmla="*/ 2147483646 h 92"/>
                <a:gd name="T70" fmla="*/ 2147483646 w 80"/>
                <a:gd name="T71" fmla="*/ 2147483646 h 92"/>
                <a:gd name="T72" fmla="*/ 0 w 80"/>
                <a:gd name="T73" fmla="*/ 2147483646 h 92"/>
                <a:gd name="T74" fmla="*/ 2147483646 w 80"/>
                <a:gd name="T75" fmla="*/ 2147483646 h 92"/>
                <a:gd name="T76" fmla="*/ 2147483646 w 80"/>
                <a:gd name="T77" fmla="*/ 2147483646 h 92"/>
                <a:gd name="T78" fmla="*/ 2147483646 w 80"/>
                <a:gd name="T79" fmla="*/ 2147483646 h 92"/>
                <a:gd name="T80" fmla="*/ 2147483646 w 80"/>
                <a:gd name="T81" fmla="*/ 2147483646 h 92"/>
                <a:gd name="T82" fmla="*/ 2147483646 w 80"/>
                <a:gd name="T83" fmla="*/ 2147483646 h 92"/>
                <a:gd name="T84" fmla="*/ 2147483646 w 80"/>
                <a:gd name="T85" fmla="*/ 2147483646 h 92"/>
                <a:gd name="T86" fmla="*/ 2147483646 w 80"/>
                <a:gd name="T87" fmla="*/ 2147483646 h 92"/>
                <a:gd name="T88" fmla="*/ 2147483646 w 80"/>
                <a:gd name="T89" fmla="*/ 2147483646 h 92"/>
                <a:gd name="T90" fmla="*/ 2147483646 w 80"/>
                <a:gd name="T91" fmla="*/ 2147483646 h 92"/>
                <a:gd name="T92" fmla="*/ 2147483646 w 80"/>
                <a:gd name="T93" fmla="*/ 2147483646 h 92"/>
                <a:gd name="T94" fmla="*/ 2147483646 w 80"/>
                <a:gd name="T95" fmla="*/ 2147483646 h 92"/>
                <a:gd name="T96" fmla="*/ 2147483646 w 80"/>
                <a:gd name="T97" fmla="*/ 2147483646 h 92"/>
                <a:gd name="T98" fmla="*/ 2147483646 w 80"/>
                <a:gd name="T99" fmla="*/ 2147483646 h 92"/>
                <a:gd name="T100" fmla="*/ 2147483646 w 80"/>
                <a:gd name="T101" fmla="*/ 2147483646 h 92"/>
                <a:gd name="T102" fmla="*/ 2147483646 w 80"/>
                <a:gd name="T103" fmla="*/ 2147483646 h 92"/>
                <a:gd name="T104" fmla="*/ 2147483646 w 80"/>
                <a:gd name="T105" fmla="*/ 2147483646 h 92"/>
                <a:gd name="T106" fmla="*/ 2147483646 w 80"/>
                <a:gd name="T107" fmla="*/ 2147483646 h 92"/>
                <a:gd name="T108" fmla="*/ 2147483646 w 80"/>
                <a:gd name="T109" fmla="*/ 214748364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92">
                  <a:moveTo>
                    <a:pt x="0" y="92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72" y="18"/>
                  </a:lnTo>
                  <a:lnTo>
                    <a:pt x="73" y="25"/>
                  </a:lnTo>
                  <a:lnTo>
                    <a:pt x="72" y="29"/>
                  </a:lnTo>
                  <a:lnTo>
                    <a:pt x="71" y="34"/>
                  </a:lnTo>
                  <a:lnTo>
                    <a:pt x="69" y="38"/>
                  </a:lnTo>
                  <a:lnTo>
                    <a:pt x="67" y="41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5"/>
                  </a:lnTo>
                  <a:lnTo>
                    <a:pt x="59" y="60"/>
                  </a:lnTo>
                  <a:lnTo>
                    <a:pt x="65" y="66"/>
                  </a:lnTo>
                  <a:lnTo>
                    <a:pt x="80" y="92"/>
                  </a:lnTo>
                  <a:lnTo>
                    <a:pt x="65" y="92"/>
                  </a:lnTo>
                  <a:lnTo>
                    <a:pt x="53" y="73"/>
                  </a:lnTo>
                  <a:lnTo>
                    <a:pt x="48" y="65"/>
                  </a:lnTo>
                  <a:lnTo>
                    <a:pt x="45" y="60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13" y="51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13" y="40"/>
                  </a:moveTo>
                  <a:lnTo>
                    <a:pt x="38" y="40"/>
                  </a:lnTo>
                  <a:lnTo>
                    <a:pt x="45" y="40"/>
                  </a:lnTo>
                  <a:lnTo>
                    <a:pt x="51" y="39"/>
                  </a:lnTo>
                  <a:lnTo>
                    <a:pt x="55" y="37"/>
                  </a:lnTo>
                  <a:lnTo>
                    <a:pt x="57" y="33"/>
                  </a:lnTo>
                  <a:lnTo>
                    <a:pt x="59" y="29"/>
                  </a:lnTo>
                  <a:lnTo>
                    <a:pt x="60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3" y="12"/>
                  </a:lnTo>
                  <a:lnTo>
                    <a:pt x="50" y="11"/>
                  </a:lnTo>
                  <a:lnTo>
                    <a:pt x="46" y="10"/>
                  </a:lnTo>
                  <a:lnTo>
                    <a:pt x="41" y="10"/>
                  </a:lnTo>
                  <a:lnTo>
                    <a:pt x="13" y="10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1" name="Freeform 142"/>
            <p:cNvSpPr>
              <a:spLocks/>
            </p:cNvSpPr>
            <p:nvPr/>
          </p:nvSpPr>
          <p:spPr bwMode="auto">
            <a:xfrm>
              <a:off x="3990128" y="1611278"/>
              <a:ext cx="31371" cy="42289"/>
            </a:xfrm>
            <a:custGeom>
              <a:avLst/>
              <a:gdLst>
                <a:gd name="T0" fmla="*/ 2147483646 w 71"/>
                <a:gd name="T1" fmla="*/ 0 h 93"/>
                <a:gd name="T2" fmla="*/ 2147483646 w 71"/>
                <a:gd name="T3" fmla="*/ 0 h 93"/>
                <a:gd name="T4" fmla="*/ 2147483646 w 71"/>
                <a:gd name="T5" fmla="*/ 2147483646 h 93"/>
                <a:gd name="T6" fmla="*/ 2147483646 w 71"/>
                <a:gd name="T7" fmla="*/ 2147483646 h 93"/>
                <a:gd name="T8" fmla="*/ 2147483646 w 71"/>
                <a:gd name="T9" fmla="*/ 2147483646 h 93"/>
                <a:gd name="T10" fmla="*/ 2147483646 w 71"/>
                <a:gd name="T11" fmla="*/ 2147483646 h 93"/>
                <a:gd name="T12" fmla="*/ 2147483646 w 71"/>
                <a:gd name="T13" fmla="*/ 2147483646 h 93"/>
                <a:gd name="T14" fmla="*/ 2147483646 w 71"/>
                <a:gd name="T15" fmla="*/ 2147483646 h 93"/>
                <a:gd name="T16" fmla="*/ 2147483646 w 71"/>
                <a:gd name="T17" fmla="*/ 2147483646 h 93"/>
                <a:gd name="T18" fmla="*/ 2147483646 w 71"/>
                <a:gd name="T19" fmla="*/ 2147483646 h 93"/>
                <a:gd name="T20" fmla="*/ 2147483646 w 71"/>
                <a:gd name="T21" fmla="*/ 2147483646 h 93"/>
                <a:gd name="T22" fmla="*/ 2147483646 w 71"/>
                <a:gd name="T23" fmla="*/ 2147483646 h 93"/>
                <a:gd name="T24" fmla="*/ 2147483646 w 71"/>
                <a:gd name="T25" fmla="*/ 2147483646 h 93"/>
                <a:gd name="T26" fmla="*/ 2147483646 w 71"/>
                <a:gd name="T27" fmla="*/ 2147483646 h 93"/>
                <a:gd name="T28" fmla="*/ 2147483646 w 71"/>
                <a:gd name="T29" fmla="*/ 2147483646 h 93"/>
                <a:gd name="T30" fmla="*/ 2147483646 w 71"/>
                <a:gd name="T31" fmla="*/ 2147483646 h 93"/>
                <a:gd name="T32" fmla="*/ 2147483646 w 71"/>
                <a:gd name="T33" fmla="*/ 2147483646 h 93"/>
                <a:gd name="T34" fmla="*/ 2147483646 w 71"/>
                <a:gd name="T35" fmla="*/ 2147483646 h 93"/>
                <a:gd name="T36" fmla="*/ 2147483646 w 71"/>
                <a:gd name="T37" fmla="*/ 2147483646 h 93"/>
                <a:gd name="T38" fmla="*/ 2147483646 w 71"/>
                <a:gd name="T39" fmla="*/ 2147483646 h 93"/>
                <a:gd name="T40" fmla="*/ 2147483646 w 71"/>
                <a:gd name="T41" fmla="*/ 2147483646 h 93"/>
                <a:gd name="T42" fmla="*/ 2147483646 w 71"/>
                <a:gd name="T43" fmla="*/ 2147483646 h 93"/>
                <a:gd name="T44" fmla="*/ 0 w 71"/>
                <a:gd name="T45" fmla="*/ 2147483646 h 93"/>
                <a:gd name="T46" fmla="*/ 0 w 71"/>
                <a:gd name="T47" fmla="*/ 2147483646 h 93"/>
                <a:gd name="T48" fmla="*/ 0 w 71"/>
                <a:gd name="T49" fmla="*/ 2147483646 h 93"/>
                <a:gd name="T50" fmla="*/ 0 w 71"/>
                <a:gd name="T51" fmla="*/ 0 h 93"/>
                <a:gd name="T52" fmla="*/ 2147483646 w 71"/>
                <a:gd name="T53" fmla="*/ 0 h 93"/>
                <a:gd name="T54" fmla="*/ 2147483646 w 71"/>
                <a:gd name="T55" fmla="*/ 2147483646 h 93"/>
                <a:gd name="T56" fmla="*/ 2147483646 w 71"/>
                <a:gd name="T57" fmla="*/ 2147483646 h 93"/>
                <a:gd name="T58" fmla="*/ 2147483646 w 71"/>
                <a:gd name="T59" fmla="*/ 2147483646 h 93"/>
                <a:gd name="T60" fmla="*/ 2147483646 w 71"/>
                <a:gd name="T61" fmla="*/ 2147483646 h 93"/>
                <a:gd name="T62" fmla="*/ 2147483646 w 71"/>
                <a:gd name="T63" fmla="*/ 2147483646 h 93"/>
                <a:gd name="T64" fmla="*/ 2147483646 w 71"/>
                <a:gd name="T65" fmla="*/ 2147483646 h 93"/>
                <a:gd name="T66" fmla="*/ 2147483646 w 71"/>
                <a:gd name="T67" fmla="*/ 2147483646 h 93"/>
                <a:gd name="T68" fmla="*/ 2147483646 w 71"/>
                <a:gd name="T69" fmla="*/ 2147483646 h 93"/>
                <a:gd name="T70" fmla="*/ 2147483646 w 71"/>
                <a:gd name="T71" fmla="*/ 2147483646 h 93"/>
                <a:gd name="T72" fmla="*/ 2147483646 w 71"/>
                <a:gd name="T73" fmla="*/ 2147483646 h 93"/>
                <a:gd name="T74" fmla="*/ 2147483646 w 71"/>
                <a:gd name="T75" fmla="*/ 2147483646 h 93"/>
                <a:gd name="T76" fmla="*/ 2147483646 w 71"/>
                <a:gd name="T77" fmla="*/ 2147483646 h 93"/>
                <a:gd name="T78" fmla="*/ 2147483646 w 71"/>
                <a:gd name="T79" fmla="*/ 2147483646 h 93"/>
                <a:gd name="T80" fmla="*/ 2147483646 w 71"/>
                <a:gd name="T81" fmla="*/ 2147483646 h 93"/>
                <a:gd name="T82" fmla="*/ 2147483646 w 71"/>
                <a:gd name="T83" fmla="*/ 2147483646 h 93"/>
                <a:gd name="T84" fmla="*/ 2147483646 w 71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" h="93">
                  <a:moveTo>
                    <a:pt x="58" y="0"/>
                  </a:moveTo>
                  <a:lnTo>
                    <a:pt x="71" y="0"/>
                  </a:lnTo>
                  <a:lnTo>
                    <a:pt x="71" y="53"/>
                  </a:lnTo>
                  <a:lnTo>
                    <a:pt x="70" y="65"/>
                  </a:lnTo>
                  <a:lnTo>
                    <a:pt x="68" y="75"/>
                  </a:lnTo>
                  <a:lnTo>
                    <a:pt x="66" y="78"/>
                  </a:lnTo>
                  <a:lnTo>
                    <a:pt x="64" y="82"/>
                  </a:lnTo>
                  <a:lnTo>
                    <a:pt x="61" y="86"/>
                  </a:lnTo>
                  <a:lnTo>
                    <a:pt x="56" y="88"/>
                  </a:lnTo>
                  <a:lnTo>
                    <a:pt x="52" y="90"/>
                  </a:lnTo>
                  <a:lnTo>
                    <a:pt x="47" y="92"/>
                  </a:lnTo>
                  <a:lnTo>
                    <a:pt x="42" y="93"/>
                  </a:lnTo>
                  <a:lnTo>
                    <a:pt x="36" y="93"/>
                  </a:lnTo>
                  <a:lnTo>
                    <a:pt x="29" y="93"/>
                  </a:lnTo>
                  <a:lnTo>
                    <a:pt x="24" y="92"/>
                  </a:lnTo>
                  <a:lnTo>
                    <a:pt x="19" y="91"/>
                  </a:lnTo>
                  <a:lnTo>
                    <a:pt x="15" y="89"/>
                  </a:lnTo>
                  <a:lnTo>
                    <a:pt x="11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3"/>
                  </a:lnTo>
                  <a:lnTo>
                    <a:pt x="13" y="63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7" y="81"/>
                  </a:lnTo>
                  <a:lnTo>
                    <a:pt x="35" y="82"/>
                  </a:lnTo>
                  <a:lnTo>
                    <a:pt x="41" y="81"/>
                  </a:lnTo>
                  <a:lnTo>
                    <a:pt x="46" y="80"/>
                  </a:lnTo>
                  <a:lnTo>
                    <a:pt x="50" y="79"/>
                  </a:lnTo>
                  <a:lnTo>
                    <a:pt x="53" y="76"/>
                  </a:lnTo>
                  <a:lnTo>
                    <a:pt x="55" y="72"/>
                  </a:lnTo>
                  <a:lnTo>
                    <a:pt x="57" y="68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2" name="Freeform 143"/>
            <p:cNvSpPr>
              <a:spLocks/>
            </p:cNvSpPr>
            <p:nvPr/>
          </p:nvSpPr>
          <p:spPr bwMode="auto">
            <a:xfrm>
              <a:off x="4029683" y="1611278"/>
              <a:ext cx="25915" cy="42289"/>
            </a:xfrm>
            <a:custGeom>
              <a:avLst/>
              <a:gdLst>
                <a:gd name="T0" fmla="*/ 0 w 56"/>
                <a:gd name="T1" fmla="*/ 2147483646 h 92"/>
                <a:gd name="T2" fmla="*/ 0 w 56"/>
                <a:gd name="T3" fmla="*/ 0 h 92"/>
                <a:gd name="T4" fmla="*/ 2147483646 w 56"/>
                <a:gd name="T5" fmla="*/ 0 h 92"/>
                <a:gd name="T6" fmla="*/ 2147483646 w 56"/>
                <a:gd name="T7" fmla="*/ 2147483646 h 92"/>
                <a:gd name="T8" fmla="*/ 2147483646 w 56"/>
                <a:gd name="T9" fmla="*/ 2147483646 h 92"/>
                <a:gd name="T10" fmla="*/ 2147483646 w 56"/>
                <a:gd name="T11" fmla="*/ 2147483646 h 92"/>
                <a:gd name="T12" fmla="*/ 0 w 56"/>
                <a:gd name="T13" fmla="*/ 214748364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2">
                  <a:moveTo>
                    <a:pt x="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0"/>
                  </a:lnTo>
                  <a:lnTo>
                    <a:pt x="56" y="80"/>
                  </a:lnTo>
                  <a:lnTo>
                    <a:pt x="56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3" name="Freeform 144"/>
            <p:cNvSpPr>
              <a:spLocks/>
            </p:cNvSpPr>
            <p:nvPr/>
          </p:nvSpPr>
          <p:spPr bwMode="auto">
            <a:xfrm>
              <a:off x="4062418" y="1611278"/>
              <a:ext cx="31371" cy="42289"/>
            </a:xfrm>
            <a:custGeom>
              <a:avLst/>
              <a:gdLst>
                <a:gd name="T0" fmla="*/ 0 w 70"/>
                <a:gd name="T1" fmla="*/ 2147483646 h 92"/>
                <a:gd name="T2" fmla="*/ 0 w 70"/>
                <a:gd name="T3" fmla="*/ 0 h 92"/>
                <a:gd name="T4" fmla="*/ 2147483646 w 70"/>
                <a:gd name="T5" fmla="*/ 0 h 92"/>
                <a:gd name="T6" fmla="*/ 2147483646 w 70"/>
                <a:gd name="T7" fmla="*/ 2147483646 h 92"/>
                <a:gd name="T8" fmla="*/ 2147483646 w 70"/>
                <a:gd name="T9" fmla="*/ 2147483646 h 92"/>
                <a:gd name="T10" fmla="*/ 2147483646 w 70"/>
                <a:gd name="T11" fmla="*/ 0 h 92"/>
                <a:gd name="T12" fmla="*/ 2147483646 w 70"/>
                <a:gd name="T13" fmla="*/ 0 h 92"/>
                <a:gd name="T14" fmla="*/ 2147483646 w 70"/>
                <a:gd name="T15" fmla="*/ 2147483646 h 92"/>
                <a:gd name="T16" fmla="*/ 2147483646 w 70"/>
                <a:gd name="T17" fmla="*/ 2147483646 h 92"/>
                <a:gd name="T18" fmla="*/ 2147483646 w 70"/>
                <a:gd name="T19" fmla="*/ 2147483646 h 92"/>
                <a:gd name="T20" fmla="*/ 2147483646 w 70"/>
                <a:gd name="T21" fmla="*/ 2147483646 h 92"/>
                <a:gd name="T22" fmla="*/ 2147483646 w 70"/>
                <a:gd name="T23" fmla="*/ 2147483646 h 92"/>
                <a:gd name="T24" fmla="*/ 0 w 70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92">
                  <a:moveTo>
                    <a:pt x="0" y="9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8"/>
                  </a:lnTo>
                  <a:lnTo>
                    <a:pt x="59" y="38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70" y="92"/>
                  </a:lnTo>
                  <a:lnTo>
                    <a:pt x="59" y="92"/>
                  </a:lnTo>
                  <a:lnTo>
                    <a:pt x="59" y="48"/>
                  </a:lnTo>
                  <a:lnTo>
                    <a:pt x="12" y="48"/>
                  </a:lnTo>
                  <a:lnTo>
                    <a:pt x="12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4" name="Freeform 145"/>
            <p:cNvSpPr>
              <a:spLocks noEditPoints="1"/>
            </p:cNvSpPr>
            <p:nvPr/>
          </p:nvSpPr>
          <p:spPr bwMode="auto">
            <a:xfrm>
              <a:off x="4101972" y="1611278"/>
              <a:ext cx="38190" cy="42289"/>
            </a:xfrm>
            <a:custGeom>
              <a:avLst/>
              <a:gdLst>
                <a:gd name="T0" fmla="*/ 0 w 85"/>
                <a:gd name="T1" fmla="*/ 2147483646 h 94"/>
                <a:gd name="T2" fmla="*/ 2147483646 w 85"/>
                <a:gd name="T3" fmla="*/ 2147483646 h 94"/>
                <a:gd name="T4" fmla="*/ 2147483646 w 85"/>
                <a:gd name="T5" fmla="*/ 2147483646 h 94"/>
                <a:gd name="T6" fmla="*/ 2147483646 w 85"/>
                <a:gd name="T7" fmla="*/ 0 h 94"/>
                <a:gd name="T8" fmla="*/ 2147483646 w 85"/>
                <a:gd name="T9" fmla="*/ 0 h 94"/>
                <a:gd name="T10" fmla="*/ 2147483646 w 85"/>
                <a:gd name="T11" fmla="*/ 2147483646 h 94"/>
                <a:gd name="T12" fmla="*/ 2147483646 w 85"/>
                <a:gd name="T13" fmla="*/ 2147483646 h 94"/>
                <a:gd name="T14" fmla="*/ 2147483646 w 85"/>
                <a:gd name="T15" fmla="*/ 2147483646 h 94"/>
                <a:gd name="T16" fmla="*/ 2147483646 w 85"/>
                <a:gd name="T17" fmla="*/ 2147483646 h 94"/>
                <a:gd name="T18" fmla="*/ 2147483646 w 85"/>
                <a:gd name="T19" fmla="*/ 2147483646 h 94"/>
                <a:gd name="T20" fmla="*/ 2147483646 w 85"/>
                <a:gd name="T21" fmla="*/ 2147483646 h 94"/>
                <a:gd name="T22" fmla="*/ 2147483646 w 85"/>
                <a:gd name="T23" fmla="*/ 2147483646 h 94"/>
                <a:gd name="T24" fmla="*/ 2147483646 w 85"/>
                <a:gd name="T25" fmla="*/ 2147483646 h 94"/>
                <a:gd name="T26" fmla="*/ 2147483646 w 85"/>
                <a:gd name="T27" fmla="*/ 2147483646 h 94"/>
                <a:gd name="T28" fmla="*/ 2147483646 w 85"/>
                <a:gd name="T29" fmla="*/ 2147483646 h 94"/>
                <a:gd name="T30" fmla="*/ 2147483646 w 85"/>
                <a:gd name="T31" fmla="*/ 2147483646 h 94"/>
                <a:gd name="T32" fmla="*/ 2147483646 w 85"/>
                <a:gd name="T33" fmla="*/ 2147483646 h 94"/>
                <a:gd name="T34" fmla="*/ 2147483646 w 85"/>
                <a:gd name="T35" fmla="*/ 2147483646 h 94"/>
                <a:gd name="T36" fmla="*/ 2147483646 w 85"/>
                <a:gd name="T37" fmla="*/ 2147483646 h 94"/>
                <a:gd name="T38" fmla="*/ 2147483646 w 85"/>
                <a:gd name="T39" fmla="*/ 2147483646 h 94"/>
                <a:gd name="T40" fmla="*/ 2147483646 w 85"/>
                <a:gd name="T41" fmla="*/ 2147483646 h 94"/>
                <a:gd name="T42" fmla="*/ 0 w 85"/>
                <a:gd name="T43" fmla="*/ 2147483646 h 94"/>
                <a:gd name="T44" fmla="*/ 2147483646 w 85"/>
                <a:gd name="T45" fmla="*/ 2147483646 h 94"/>
                <a:gd name="T46" fmla="*/ 2147483646 w 85"/>
                <a:gd name="T47" fmla="*/ 2147483646 h 94"/>
                <a:gd name="T48" fmla="*/ 2147483646 w 85"/>
                <a:gd name="T49" fmla="*/ 2147483646 h 94"/>
                <a:gd name="T50" fmla="*/ 2147483646 w 85"/>
                <a:gd name="T51" fmla="*/ 2147483646 h 94"/>
                <a:gd name="T52" fmla="*/ 2147483646 w 85"/>
                <a:gd name="T53" fmla="*/ 2147483646 h 94"/>
                <a:gd name="T54" fmla="*/ 2147483646 w 85"/>
                <a:gd name="T55" fmla="*/ 2147483646 h 94"/>
                <a:gd name="T56" fmla="*/ 2147483646 w 85"/>
                <a:gd name="T57" fmla="*/ 2147483646 h 94"/>
                <a:gd name="T58" fmla="*/ 2147483646 w 85"/>
                <a:gd name="T59" fmla="*/ 2147483646 h 94"/>
                <a:gd name="T60" fmla="*/ 2147483646 w 85"/>
                <a:gd name="T61" fmla="*/ 2147483646 h 94"/>
                <a:gd name="T62" fmla="*/ 2147483646 w 85"/>
                <a:gd name="T63" fmla="*/ 2147483646 h 94"/>
                <a:gd name="T64" fmla="*/ 2147483646 w 85"/>
                <a:gd name="T65" fmla="*/ 2147483646 h 94"/>
                <a:gd name="T66" fmla="*/ 2147483646 w 85"/>
                <a:gd name="T67" fmla="*/ 2147483646 h 94"/>
                <a:gd name="T68" fmla="*/ 2147483646 w 85"/>
                <a:gd name="T69" fmla="*/ 2147483646 h 94"/>
                <a:gd name="T70" fmla="*/ 2147483646 w 85"/>
                <a:gd name="T71" fmla="*/ 2147483646 h 94"/>
                <a:gd name="T72" fmla="*/ 2147483646 w 85"/>
                <a:gd name="T73" fmla="*/ 2147483646 h 94"/>
                <a:gd name="T74" fmla="*/ 2147483646 w 85"/>
                <a:gd name="T75" fmla="*/ 2147483646 h 94"/>
                <a:gd name="T76" fmla="*/ 2147483646 w 85"/>
                <a:gd name="T77" fmla="*/ 2147483646 h 94"/>
                <a:gd name="T78" fmla="*/ 2147483646 w 85"/>
                <a:gd name="T79" fmla="*/ 2147483646 h 94"/>
                <a:gd name="T80" fmla="*/ 2147483646 w 85"/>
                <a:gd name="T81" fmla="*/ 2147483646 h 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4">
                  <a:moveTo>
                    <a:pt x="0" y="47"/>
                  </a:moveTo>
                  <a:lnTo>
                    <a:pt x="0" y="37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8" y="17"/>
                  </a:lnTo>
                  <a:lnTo>
                    <a:pt x="80" y="22"/>
                  </a:lnTo>
                  <a:lnTo>
                    <a:pt x="83" y="28"/>
                  </a:lnTo>
                  <a:lnTo>
                    <a:pt x="84" y="34"/>
                  </a:lnTo>
                  <a:lnTo>
                    <a:pt x="85" y="40"/>
                  </a:lnTo>
                  <a:lnTo>
                    <a:pt x="85" y="46"/>
                  </a:lnTo>
                  <a:lnTo>
                    <a:pt x="85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72"/>
                  </a:lnTo>
                  <a:lnTo>
                    <a:pt x="76" y="77"/>
                  </a:lnTo>
                  <a:lnTo>
                    <a:pt x="73" y="81"/>
                  </a:lnTo>
                  <a:lnTo>
                    <a:pt x="69" y="85"/>
                  </a:lnTo>
                  <a:lnTo>
                    <a:pt x="64" y="89"/>
                  </a:lnTo>
                  <a:lnTo>
                    <a:pt x="59" y="91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2" y="94"/>
                  </a:lnTo>
                  <a:lnTo>
                    <a:pt x="36" y="94"/>
                  </a:lnTo>
                  <a:lnTo>
                    <a:pt x="30" y="93"/>
                  </a:lnTo>
                  <a:lnTo>
                    <a:pt x="25" y="91"/>
                  </a:lnTo>
                  <a:lnTo>
                    <a:pt x="20" y="88"/>
                  </a:lnTo>
                  <a:lnTo>
                    <a:pt x="15" y="84"/>
                  </a:lnTo>
                  <a:lnTo>
                    <a:pt x="11" y="80"/>
                  </a:lnTo>
                  <a:lnTo>
                    <a:pt x="7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7"/>
                  </a:lnTo>
                  <a:close/>
                  <a:moveTo>
                    <a:pt x="11" y="48"/>
                  </a:moveTo>
                  <a:lnTo>
                    <a:pt x="12" y="56"/>
                  </a:lnTo>
                  <a:lnTo>
                    <a:pt x="14" y="63"/>
                  </a:lnTo>
                  <a:lnTo>
                    <a:pt x="16" y="69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6" y="83"/>
                  </a:lnTo>
                  <a:lnTo>
                    <a:pt x="42" y="83"/>
                  </a:lnTo>
                  <a:lnTo>
                    <a:pt x="49" y="83"/>
                  </a:lnTo>
                  <a:lnTo>
                    <a:pt x="55" y="81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8" y="69"/>
                  </a:lnTo>
                  <a:lnTo>
                    <a:pt x="71" y="62"/>
                  </a:lnTo>
                  <a:lnTo>
                    <a:pt x="72" y="55"/>
                  </a:lnTo>
                  <a:lnTo>
                    <a:pt x="73" y="46"/>
                  </a:lnTo>
                  <a:lnTo>
                    <a:pt x="72" y="41"/>
                  </a:lnTo>
                  <a:lnTo>
                    <a:pt x="72" y="37"/>
                  </a:lnTo>
                  <a:lnTo>
                    <a:pt x="71" y="31"/>
                  </a:lnTo>
                  <a:lnTo>
                    <a:pt x="69" y="27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2" y="17"/>
                  </a:lnTo>
                  <a:lnTo>
                    <a:pt x="59" y="15"/>
                  </a:lnTo>
                  <a:lnTo>
                    <a:pt x="55" y="12"/>
                  </a:lnTo>
                  <a:lnTo>
                    <a:pt x="51" y="10"/>
                  </a:lnTo>
                  <a:lnTo>
                    <a:pt x="46" y="10"/>
                  </a:lnTo>
                  <a:lnTo>
                    <a:pt x="42" y="9"/>
                  </a:lnTo>
                  <a:lnTo>
                    <a:pt x="36" y="10"/>
                  </a:lnTo>
                  <a:lnTo>
                    <a:pt x="31" y="11"/>
                  </a:lnTo>
                  <a:lnTo>
                    <a:pt x="26" y="15"/>
                  </a:lnTo>
                  <a:lnTo>
                    <a:pt x="21" y="19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9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5" name="Freeform 146"/>
            <p:cNvSpPr>
              <a:spLocks/>
            </p:cNvSpPr>
            <p:nvPr/>
          </p:nvSpPr>
          <p:spPr bwMode="auto">
            <a:xfrm>
              <a:off x="4145618" y="1611278"/>
              <a:ext cx="32735" cy="42289"/>
            </a:xfrm>
            <a:custGeom>
              <a:avLst/>
              <a:gdLst>
                <a:gd name="T0" fmla="*/ 2147483646 w 72"/>
                <a:gd name="T1" fmla="*/ 2147483646 h 94"/>
                <a:gd name="T2" fmla="*/ 2147483646 w 72"/>
                <a:gd name="T3" fmla="*/ 2147483646 h 94"/>
                <a:gd name="T4" fmla="*/ 2147483646 w 72"/>
                <a:gd name="T5" fmla="*/ 2147483646 h 94"/>
                <a:gd name="T6" fmla="*/ 2147483646 w 72"/>
                <a:gd name="T7" fmla="*/ 2147483646 h 94"/>
                <a:gd name="T8" fmla="*/ 2147483646 w 72"/>
                <a:gd name="T9" fmla="*/ 2147483646 h 94"/>
                <a:gd name="T10" fmla="*/ 2147483646 w 72"/>
                <a:gd name="T11" fmla="*/ 2147483646 h 94"/>
                <a:gd name="T12" fmla="*/ 2147483646 w 72"/>
                <a:gd name="T13" fmla="*/ 2147483646 h 94"/>
                <a:gd name="T14" fmla="*/ 2147483646 w 72"/>
                <a:gd name="T15" fmla="*/ 2147483646 h 94"/>
                <a:gd name="T16" fmla="*/ 2147483646 w 72"/>
                <a:gd name="T17" fmla="*/ 2147483646 h 94"/>
                <a:gd name="T18" fmla="*/ 2147483646 w 72"/>
                <a:gd name="T19" fmla="*/ 2147483646 h 94"/>
                <a:gd name="T20" fmla="*/ 2147483646 w 72"/>
                <a:gd name="T21" fmla="*/ 2147483646 h 94"/>
                <a:gd name="T22" fmla="*/ 2147483646 w 72"/>
                <a:gd name="T23" fmla="*/ 2147483646 h 94"/>
                <a:gd name="T24" fmla="*/ 2147483646 w 72"/>
                <a:gd name="T25" fmla="*/ 2147483646 h 94"/>
                <a:gd name="T26" fmla="*/ 2147483646 w 72"/>
                <a:gd name="T27" fmla="*/ 2147483646 h 94"/>
                <a:gd name="T28" fmla="*/ 2147483646 w 72"/>
                <a:gd name="T29" fmla="*/ 2147483646 h 94"/>
                <a:gd name="T30" fmla="*/ 2147483646 w 72"/>
                <a:gd name="T31" fmla="*/ 2147483646 h 94"/>
                <a:gd name="T32" fmla="*/ 2147483646 w 72"/>
                <a:gd name="T33" fmla="*/ 0 h 94"/>
                <a:gd name="T34" fmla="*/ 2147483646 w 72"/>
                <a:gd name="T35" fmla="*/ 2147483646 h 94"/>
                <a:gd name="T36" fmla="*/ 2147483646 w 72"/>
                <a:gd name="T37" fmla="*/ 2147483646 h 94"/>
                <a:gd name="T38" fmla="*/ 2147483646 w 72"/>
                <a:gd name="T39" fmla="*/ 2147483646 h 94"/>
                <a:gd name="T40" fmla="*/ 2147483646 w 72"/>
                <a:gd name="T41" fmla="*/ 2147483646 h 94"/>
                <a:gd name="T42" fmla="*/ 2147483646 w 72"/>
                <a:gd name="T43" fmla="*/ 2147483646 h 94"/>
                <a:gd name="T44" fmla="*/ 2147483646 w 72"/>
                <a:gd name="T45" fmla="*/ 2147483646 h 94"/>
                <a:gd name="T46" fmla="*/ 2147483646 w 72"/>
                <a:gd name="T47" fmla="*/ 2147483646 h 94"/>
                <a:gd name="T48" fmla="*/ 2147483646 w 72"/>
                <a:gd name="T49" fmla="*/ 2147483646 h 94"/>
                <a:gd name="T50" fmla="*/ 2147483646 w 72"/>
                <a:gd name="T51" fmla="*/ 2147483646 h 94"/>
                <a:gd name="T52" fmla="*/ 2147483646 w 72"/>
                <a:gd name="T53" fmla="*/ 2147483646 h 94"/>
                <a:gd name="T54" fmla="*/ 2147483646 w 72"/>
                <a:gd name="T55" fmla="*/ 2147483646 h 94"/>
                <a:gd name="T56" fmla="*/ 2147483646 w 72"/>
                <a:gd name="T57" fmla="*/ 2147483646 h 94"/>
                <a:gd name="T58" fmla="*/ 2147483646 w 72"/>
                <a:gd name="T59" fmla="*/ 2147483646 h 94"/>
                <a:gd name="T60" fmla="*/ 2147483646 w 72"/>
                <a:gd name="T61" fmla="*/ 2147483646 h 94"/>
                <a:gd name="T62" fmla="*/ 2147483646 w 72"/>
                <a:gd name="T63" fmla="*/ 2147483646 h 94"/>
                <a:gd name="T64" fmla="*/ 2147483646 w 72"/>
                <a:gd name="T65" fmla="*/ 2147483646 h 94"/>
                <a:gd name="T66" fmla="*/ 2147483646 w 72"/>
                <a:gd name="T67" fmla="*/ 2147483646 h 94"/>
                <a:gd name="T68" fmla="*/ 2147483646 w 72"/>
                <a:gd name="T69" fmla="*/ 2147483646 h 94"/>
                <a:gd name="T70" fmla="*/ 2147483646 w 72"/>
                <a:gd name="T71" fmla="*/ 2147483646 h 94"/>
                <a:gd name="T72" fmla="*/ 2147483646 w 72"/>
                <a:gd name="T73" fmla="*/ 2147483646 h 94"/>
                <a:gd name="T74" fmla="*/ 2147483646 w 72"/>
                <a:gd name="T75" fmla="*/ 2147483646 h 94"/>
                <a:gd name="T76" fmla="*/ 2147483646 w 72"/>
                <a:gd name="T77" fmla="*/ 2147483646 h 94"/>
                <a:gd name="T78" fmla="*/ 2147483646 w 72"/>
                <a:gd name="T79" fmla="*/ 2147483646 h 94"/>
                <a:gd name="T80" fmla="*/ 2147483646 w 72"/>
                <a:gd name="T81" fmla="*/ 2147483646 h 94"/>
                <a:gd name="T82" fmla="*/ 2147483646 w 72"/>
                <a:gd name="T83" fmla="*/ 2147483646 h 94"/>
                <a:gd name="T84" fmla="*/ 2147483646 w 72"/>
                <a:gd name="T85" fmla="*/ 2147483646 h 94"/>
                <a:gd name="T86" fmla="*/ 2147483646 w 72"/>
                <a:gd name="T87" fmla="*/ 2147483646 h 94"/>
                <a:gd name="T88" fmla="*/ 2147483646 w 72"/>
                <a:gd name="T89" fmla="*/ 2147483646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" h="94">
                  <a:moveTo>
                    <a:pt x="0" y="63"/>
                  </a:moveTo>
                  <a:lnTo>
                    <a:pt x="12" y="62"/>
                  </a:lnTo>
                  <a:lnTo>
                    <a:pt x="13" y="69"/>
                  </a:lnTo>
                  <a:lnTo>
                    <a:pt x="16" y="73"/>
                  </a:lnTo>
                  <a:lnTo>
                    <a:pt x="19" y="77"/>
                  </a:lnTo>
                  <a:lnTo>
                    <a:pt x="24" y="80"/>
                  </a:lnTo>
                  <a:lnTo>
                    <a:pt x="31" y="82"/>
                  </a:lnTo>
                  <a:lnTo>
                    <a:pt x="38" y="83"/>
                  </a:lnTo>
                  <a:lnTo>
                    <a:pt x="45" y="82"/>
                  </a:lnTo>
                  <a:lnTo>
                    <a:pt x="50" y="81"/>
                  </a:lnTo>
                  <a:lnTo>
                    <a:pt x="55" y="79"/>
                  </a:lnTo>
                  <a:lnTo>
                    <a:pt x="58" y="76"/>
                  </a:lnTo>
                  <a:lnTo>
                    <a:pt x="59" y="72"/>
                  </a:lnTo>
                  <a:lnTo>
                    <a:pt x="60" y="67"/>
                  </a:lnTo>
                  <a:lnTo>
                    <a:pt x="59" y="63"/>
                  </a:lnTo>
                  <a:lnTo>
                    <a:pt x="58" y="60"/>
                  </a:lnTo>
                  <a:lnTo>
                    <a:pt x="55" y="57"/>
                  </a:lnTo>
                  <a:lnTo>
                    <a:pt x="50" y="55"/>
                  </a:lnTo>
                  <a:lnTo>
                    <a:pt x="44" y="53"/>
                  </a:lnTo>
                  <a:lnTo>
                    <a:pt x="34" y="51"/>
                  </a:lnTo>
                  <a:lnTo>
                    <a:pt x="23" y="47"/>
                  </a:lnTo>
                  <a:lnTo>
                    <a:pt x="17" y="44"/>
                  </a:lnTo>
                  <a:lnTo>
                    <a:pt x="11" y="41"/>
                  </a:lnTo>
                  <a:lnTo>
                    <a:pt x="7" y="36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7" y="19"/>
                  </a:lnTo>
                  <a:lnTo>
                    <a:pt x="70" y="26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56" y="20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2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9" y="31"/>
                  </a:lnTo>
                  <a:lnTo>
                    <a:pt x="25" y="35"/>
                  </a:lnTo>
                  <a:lnTo>
                    <a:pt x="36" y="38"/>
                  </a:lnTo>
                  <a:lnTo>
                    <a:pt x="49" y="41"/>
                  </a:lnTo>
                  <a:lnTo>
                    <a:pt x="56" y="44"/>
                  </a:lnTo>
                  <a:lnTo>
                    <a:pt x="63" y="48"/>
                  </a:lnTo>
                  <a:lnTo>
                    <a:pt x="68" y="54"/>
                  </a:lnTo>
                  <a:lnTo>
                    <a:pt x="71" y="60"/>
                  </a:lnTo>
                  <a:lnTo>
                    <a:pt x="72" y="66"/>
                  </a:lnTo>
                  <a:lnTo>
                    <a:pt x="72" y="71"/>
                  </a:lnTo>
                  <a:lnTo>
                    <a:pt x="71" y="74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5" y="83"/>
                  </a:lnTo>
                  <a:lnTo>
                    <a:pt x="62" y="87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48" y="93"/>
                  </a:lnTo>
                  <a:lnTo>
                    <a:pt x="38" y="94"/>
                  </a:lnTo>
                  <a:lnTo>
                    <a:pt x="32" y="94"/>
                  </a:lnTo>
                  <a:lnTo>
                    <a:pt x="27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5" y="89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6" name="Freeform 147"/>
            <p:cNvSpPr>
              <a:spLocks/>
            </p:cNvSpPr>
            <p:nvPr/>
          </p:nvSpPr>
          <p:spPr bwMode="auto">
            <a:xfrm>
              <a:off x="2747575" y="554059"/>
              <a:ext cx="27279" cy="40925"/>
            </a:xfrm>
            <a:custGeom>
              <a:avLst/>
              <a:gdLst>
                <a:gd name="T0" fmla="*/ 0 w 60"/>
                <a:gd name="T1" fmla="*/ 2147483646 h 91"/>
                <a:gd name="T2" fmla="*/ 0 w 60"/>
                <a:gd name="T3" fmla="*/ 0 h 91"/>
                <a:gd name="T4" fmla="*/ 2147483646 w 60"/>
                <a:gd name="T5" fmla="*/ 0 h 91"/>
                <a:gd name="T6" fmla="*/ 2147483646 w 60"/>
                <a:gd name="T7" fmla="*/ 2147483646 h 91"/>
                <a:gd name="T8" fmla="*/ 2147483646 w 60"/>
                <a:gd name="T9" fmla="*/ 2147483646 h 91"/>
                <a:gd name="T10" fmla="*/ 2147483646 w 60"/>
                <a:gd name="T11" fmla="*/ 2147483646 h 91"/>
                <a:gd name="T12" fmla="*/ 2147483646 w 60"/>
                <a:gd name="T13" fmla="*/ 2147483646 h 91"/>
                <a:gd name="T14" fmla="*/ 2147483646 w 60"/>
                <a:gd name="T15" fmla="*/ 2147483646 h 91"/>
                <a:gd name="T16" fmla="*/ 2147483646 w 60"/>
                <a:gd name="T17" fmla="*/ 2147483646 h 91"/>
                <a:gd name="T18" fmla="*/ 2147483646 w 60"/>
                <a:gd name="T19" fmla="*/ 2147483646 h 91"/>
                <a:gd name="T20" fmla="*/ 0 w 60"/>
                <a:gd name="T21" fmla="*/ 2147483646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91">
                  <a:moveTo>
                    <a:pt x="0" y="91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11" y="11"/>
                  </a:lnTo>
                  <a:lnTo>
                    <a:pt x="11" y="39"/>
                  </a:lnTo>
                  <a:lnTo>
                    <a:pt x="54" y="39"/>
                  </a:lnTo>
                  <a:lnTo>
                    <a:pt x="54" y="50"/>
                  </a:lnTo>
                  <a:lnTo>
                    <a:pt x="11" y="50"/>
                  </a:lnTo>
                  <a:lnTo>
                    <a:pt x="1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" name="Freeform 148"/>
            <p:cNvSpPr>
              <a:spLocks noEditPoints="1"/>
            </p:cNvSpPr>
            <p:nvPr/>
          </p:nvSpPr>
          <p:spPr bwMode="auto">
            <a:xfrm>
              <a:off x="2781674" y="554059"/>
              <a:ext cx="35463" cy="40925"/>
            </a:xfrm>
            <a:custGeom>
              <a:avLst/>
              <a:gdLst>
                <a:gd name="T0" fmla="*/ 0 w 78"/>
                <a:gd name="T1" fmla="*/ 2147483646 h 91"/>
                <a:gd name="T2" fmla="*/ 0 w 78"/>
                <a:gd name="T3" fmla="*/ 0 h 91"/>
                <a:gd name="T4" fmla="*/ 2147483646 w 78"/>
                <a:gd name="T5" fmla="*/ 0 h 91"/>
                <a:gd name="T6" fmla="*/ 2147483646 w 78"/>
                <a:gd name="T7" fmla="*/ 0 h 91"/>
                <a:gd name="T8" fmla="*/ 2147483646 w 78"/>
                <a:gd name="T9" fmla="*/ 2147483646 h 91"/>
                <a:gd name="T10" fmla="*/ 2147483646 w 78"/>
                <a:gd name="T11" fmla="*/ 2147483646 h 91"/>
                <a:gd name="T12" fmla="*/ 2147483646 w 78"/>
                <a:gd name="T13" fmla="*/ 2147483646 h 91"/>
                <a:gd name="T14" fmla="*/ 2147483646 w 78"/>
                <a:gd name="T15" fmla="*/ 2147483646 h 91"/>
                <a:gd name="T16" fmla="*/ 2147483646 w 78"/>
                <a:gd name="T17" fmla="*/ 2147483646 h 91"/>
                <a:gd name="T18" fmla="*/ 2147483646 w 78"/>
                <a:gd name="T19" fmla="*/ 2147483646 h 91"/>
                <a:gd name="T20" fmla="*/ 2147483646 w 78"/>
                <a:gd name="T21" fmla="*/ 2147483646 h 91"/>
                <a:gd name="T22" fmla="*/ 2147483646 w 78"/>
                <a:gd name="T23" fmla="*/ 2147483646 h 91"/>
                <a:gd name="T24" fmla="*/ 2147483646 w 78"/>
                <a:gd name="T25" fmla="*/ 2147483646 h 91"/>
                <a:gd name="T26" fmla="*/ 2147483646 w 78"/>
                <a:gd name="T27" fmla="*/ 2147483646 h 91"/>
                <a:gd name="T28" fmla="*/ 2147483646 w 78"/>
                <a:gd name="T29" fmla="*/ 2147483646 h 91"/>
                <a:gd name="T30" fmla="*/ 2147483646 w 78"/>
                <a:gd name="T31" fmla="*/ 2147483646 h 91"/>
                <a:gd name="T32" fmla="*/ 2147483646 w 78"/>
                <a:gd name="T33" fmla="*/ 2147483646 h 91"/>
                <a:gd name="T34" fmla="*/ 2147483646 w 78"/>
                <a:gd name="T35" fmla="*/ 2147483646 h 91"/>
                <a:gd name="T36" fmla="*/ 2147483646 w 78"/>
                <a:gd name="T37" fmla="*/ 2147483646 h 91"/>
                <a:gd name="T38" fmla="*/ 2147483646 w 78"/>
                <a:gd name="T39" fmla="*/ 2147483646 h 91"/>
                <a:gd name="T40" fmla="*/ 2147483646 w 78"/>
                <a:gd name="T41" fmla="*/ 2147483646 h 91"/>
                <a:gd name="T42" fmla="*/ 2147483646 w 78"/>
                <a:gd name="T43" fmla="*/ 2147483646 h 91"/>
                <a:gd name="T44" fmla="*/ 2147483646 w 78"/>
                <a:gd name="T45" fmla="*/ 2147483646 h 91"/>
                <a:gd name="T46" fmla="*/ 2147483646 w 78"/>
                <a:gd name="T47" fmla="*/ 2147483646 h 91"/>
                <a:gd name="T48" fmla="*/ 2147483646 w 78"/>
                <a:gd name="T49" fmla="*/ 2147483646 h 91"/>
                <a:gd name="T50" fmla="*/ 2147483646 w 78"/>
                <a:gd name="T51" fmla="*/ 2147483646 h 91"/>
                <a:gd name="T52" fmla="*/ 2147483646 w 78"/>
                <a:gd name="T53" fmla="*/ 2147483646 h 91"/>
                <a:gd name="T54" fmla="*/ 2147483646 w 78"/>
                <a:gd name="T55" fmla="*/ 2147483646 h 91"/>
                <a:gd name="T56" fmla="*/ 2147483646 w 78"/>
                <a:gd name="T57" fmla="*/ 2147483646 h 91"/>
                <a:gd name="T58" fmla="*/ 2147483646 w 78"/>
                <a:gd name="T59" fmla="*/ 2147483646 h 91"/>
                <a:gd name="T60" fmla="*/ 2147483646 w 78"/>
                <a:gd name="T61" fmla="*/ 2147483646 h 91"/>
                <a:gd name="T62" fmla="*/ 2147483646 w 78"/>
                <a:gd name="T63" fmla="*/ 2147483646 h 91"/>
                <a:gd name="T64" fmla="*/ 2147483646 w 78"/>
                <a:gd name="T65" fmla="*/ 2147483646 h 91"/>
                <a:gd name="T66" fmla="*/ 2147483646 w 78"/>
                <a:gd name="T67" fmla="*/ 2147483646 h 91"/>
                <a:gd name="T68" fmla="*/ 2147483646 w 78"/>
                <a:gd name="T69" fmla="*/ 2147483646 h 91"/>
                <a:gd name="T70" fmla="*/ 2147483646 w 78"/>
                <a:gd name="T71" fmla="*/ 2147483646 h 91"/>
                <a:gd name="T72" fmla="*/ 0 w 78"/>
                <a:gd name="T73" fmla="*/ 2147483646 h 91"/>
                <a:gd name="T74" fmla="*/ 2147483646 w 78"/>
                <a:gd name="T75" fmla="*/ 2147483646 h 91"/>
                <a:gd name="T76" fmla="*/ 2147483646 w 78"/>
                <a:gd name="T77" fmla="*/ 2147483646 h 91"/>
                <a:gd name="T78" fmla="*/ 2147483646 w 78"/>
                <a:gd name="T79" fmla="*/ 2147483646 h 91"/>
                <a:gd name="T80" fmla="*/ 2147483646 w 78"/>
                <a:gd name="T81" fmla="*/ 2147483646 h 91"/>
                <a:gd name="T82" fmla="*/ 2147483646 w 78"/>
                <a:gd name="T83" fmla="*/ 2147483646 h 91"/>
                <a:gd name="T84" fmla="*/ 2147483646 w 78"/>
                <a:gd name="T85" fmla="*/ 2147483646 h 91"/>
                <a:gd name="T86" fmla="*/ 2147483646 w 78"/>
                <a:gd name="T87" fmla="*/ 2147483646 h 91"/>
                <a:gd name="T88" fmla="*/ 2147483646 w 78"/>
                <a:gd name="T89" fmla="*/ 2147483646 h 91"/>
                <a:gd name="T90" fmla="*/ 2147483646 w 78"/>
                <a:gd name="T91" fmla="*/ 2147483646 h 91"/>
                <a:gd name="T92" fmla="*/ 2147483646 w 78"/>
                <a:gd name="T93" fmla="*/ 2147483646 h 91"/>
                <a:gd name="T94" fmla="*/ 2147483646 w 78"/>
                <a:gd name="T95" fmla="*/ 2147483646 h 91"/>
                <a:gd name="T96" fmla="*/ 2147483646 w 78"/>
                <a:gd name="T97" fmla="*/ 2147483646 h 91"/>
                <a:gd name="T98" fmla="*/ 2147483646 w 78"/>
                <a:gd name="T99" fmla="*/ 2147483646 h 91"/>
                <a:gd name="T100" fmla="*/ 2147483646 w 78"/>
                <a:gd name="T101" fmla="*/ 2147483646 h 91"/>
                <a:gd name="T102" fmla="*/ 2147483646 w 78"/>
                <a:gd name="T103" fmla="*/ 2147483646 h 91"/>
                <a:gd name="T104" fmla="*/ 2147483646 w 78"/>
                <a:gd name="T105" fmla="*/ 2147483646 h 91"/>
                <a:gd name="T106" fmla="*/ 2147483646 w 78"/>
                <a:gd name="T107" fmla="*/ 2147483646 h 91"/>
                <a:gd name="T108" fmla="*/ 2147483646 w 78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91">
                  <a:moveTo>
                    <a:pt x="0" y="91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6" y="8"/>
                  </a:lnTo>
                  <a:lnTo>
                    <a:pt x="68" y="11"/>
                  </a:lnTo>
                  <a:lnTo>
                    <a:pt x="70" y="17"/>
                  </a:lnTo>
                  <a:lnTo>
                    <a:pt x="71" y="24"/>
                  </a:lnTo>
                  <a:lnTo>
                    <a:pt x="71" y="30"/>
                  </a:lnTo>
                  <a:lnTo>
                    <a:pt x="70" y="34"/>
                  </a:lnTo>
                  <a:lnTo>
                    <a:pt x="68" y="37"/>
                  </a:lnTo>
                  <a:lnTo>
                    <a:pt x="65" y="41"/>
                  </a:lnTo>
                  <a:lnTo>
                    <a:pt x="62" y="45"/>
                  </a:lnTo>
                  <a:lnTo>
                    <a:pt x="58" y="47"/>
                  </a:lnTo>
                  <a:lnTo>
                    <a:pt x="52" y="49"/>
                  </a:lnTo>
                  <a:lnTo>
                    <a:pt x="46" y="50"/>
                  </a:lnTo>
                  <a:lnTo>
                    <a:pt x="50" y="52"/>
                  </a:lnTo>
                  <a:lnTo>
                    <a:pt x="54" y="54"/>
                  </a:lnTo>
                  <a:lnTo>
                    <a:pt x="59" y="59"/>
                  </a:lnTo>
                  <a:lnTo>
                    <a:pt x="63" y="67"/>
                  </a:lnTo>
                  <a:lnTo>
                    <a:pt x="78" y="91"/>
                  </a:lnTo>
                  <a:lnTo>
                    <a:pt x="64" y="91"/>
                  </a:lnTo>
                  <a:lnTo>
                    <a:pt x="51" y="72"/>
                  </a:lnTo>
                  <a:lnTo>
                    <a:pt x="47" y="65"/>
                  </a:lnTo>
                  <a:lnTo>
                    <a:pt x="43" y="59"/>
                  </a:lnTo>
                  <a:lnTo>
                    <a:pt x="40" y="56"/>
                  </a:lnTo>
                  <a:lnTo>
                    <a:pt x="37" y="53"/>
                  </a:lnTo>
                  <a:lnTo>
                    <a:pt x="35" y="52"/>
                  </a:lnTo>
                  <a:lnTo>
                    <a:pt x="32" y="51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11" y="51"/>
                  </a:lnTo>
                  <a:lnTo>
                    <a:pt x="11" y="91"/>
                  </a:lnTo>
                  <a:lnTo>
                    <a:pt x="0" y="91"/>
                  </a:lnTo>
                  <a:close/>
                  <a:moveTo>
                    <a:pt x="11" y="40"/>
                  </a:moveTo>
                  <a:lnTo>
                    <a:pt x="37" y="40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4" y="36"/>
                  </a:lnTo>
                  <a:lnTo>
                    <a:pt x="57" y="33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9" y="21"/>
                  </a:lnTo>
                  <a:lnTo>
                    <a:pt x="58" y="19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1" y="12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11" y="1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" name="Freeform 149"/>
            <p:cNvSpPr>
              <a:spLocks noEditPoints="1"/>
            </p:cNvSpPr>
            <p:nvPr/>
          </p:nvSpPr>
          <p:spPr bwMode="auto">
            <a:xfrm>
              <a:off x="2818501" y="554059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1" y="91"/>
                  </a:lnTo>
                  <a:lnTo>
                    <a:pt x="59" y="64"/>
                  </a:lnTo>
                  <a:lnTo>
                    <a:pt x="22" y="64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3" y="18"/>
                  </a:lnTo>
                  <a:lnTo>
                    <a:pt x="41" y="10"/>
                  </a:lnTo>
                  <a:lnTo>
                    <a:pt x="39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" name="Freeform 150"/>
            <p:cNvSpPr>
              <a:spLocks/>
            </p:cNvSpPr>
            <p:nvPr/>
          </p:nvSpPr>
          <p:spPr bwMode="auto">
            <a:xfrm>
              <a:off x="2860782" y="554059"/>
              <a:ext cx="32735" cy="40925"/>
            </a:xfrm>
            <a:custGeom>
              <a:avLst/>
              <a:gdLst>
                <a:gd name="T0" fmla="*/ 0 w 70"/>
                <a:gd name="T1" fmla="*/ 2147483646 h 91"/>
                <a:gd name="T2" fmla="*/ 0 w 70"/>
                <a:gd name="T3" fmla="*/ 0 h 91"/>
                <a:gd name="T4" fmla="*/ 2147483646 w 70"/>
                <a:gd name="T5" fmla="*/ 0 h 91"/>
                <a:gd name="T6" fmla="*/ 2147483646 w 70"/>
                <a:gd name="T7" fmla="*/ 2147483646 h 91"/>
                <a:gd name="T8" fmla="*/ 2147483646 w 70"/>
                <a:gd name="T9" fmla="*/ 0 h 91"/>
                <a:gd name="T10" fmla="*/ 2147483646 w 70"/>
                <a:gd name="T11" fmla="*/ 0 h 91"/>
                <a:gd name="T12" fmla="*/ 2147483646 w 70"/>
                <a:gd name="T13" fmla="*/ 2147483646 h 91"/>
                <a:gd name="T14" fmla="*/ 2147483646 w 70"/>
                <a:gd name="T15" fmla="*/ 2147483646 h 91"/>
                <a:gd name="T16" fmla="*/ 2147483646 w 70"/>
                <a:gd name="T17" fmla="*/ 2147483646 h 91"/>
                <a:gd name="T18" fmla="*/ 2147483646 w 70"/>
                <a:gd name="T19" fmla="*/ 2147483646 h 91"/>
                <a:gd name="T20" fmla="*/ 0 w 70"/>
                <a:gd name="T21" fmla="*/ 2147483646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91">
                  <a:moveTo>
                    <a:pt x="0" y="9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59" y="72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8" y="91"/>
                  </a:lnTo>
                  <a:lnTo>
                    <a:pt x="11" y="19"/>
                  </a:lnTo>
                  <a:lnTo>
                    <a:pt x="1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" name="Freeform 151"/>
            <p:cNvSpPr>
              <a:spLocks/>
            </p:cNvSpPr>
            <p:nvPr/>
          </p:nvSpPr>
          <p:spPr bwMode="auto">
            <a:xfrm>
              <a:off x="2900337" y="552695"/>
              <a:ext cx="35463" cy="43653"/>
            </a:xfrm>
            <a:custGeom>
              <a:avLst/>
              <a:gdLst>
                <a:gd name="T0" fmla="*/ 2147483646 w 78"/>
                <a:gd name="T1" fmla="*/ 2147483646 h 95"/>
                <a:gd name="T2" fmla="*/ 2147483646 w 78"/>
                <a:gd name="T3" fmla="*/ 2147483646 h 95"/>
                <a:gd name="T4" fmla="*/ 2147483646 w 78"/>
                <a:gd name="T5" fmla="*/ 2147483646 h 95"/>
                <a:gd name="T6" fmla="*/ 2147483646 w 78"/>
                <a:gd name="T7" fmla="*/ 2147483646 h 95"/>
                <a:gd name="T8" fmla="*/ 2147483646 w 78"/>
                <a:gd name="T9" fmla="*/ 2147483646 h 95"/>
                <a:gd name="T10" fmla="*/ 2147483646 w 78"/>
                <a:gd name="T11" fmla="*/ 2147483646 h 95"/>
                <a:gd name="T12" fmla="*/ 2147483646 w 78"/>
                <a:gd name="T13" fmla="*/ 2147483646 h 95"/>
                <a:gd name="T14" fmla="*/ 2147483646 w 78"/>
                <a:gd name="T15" fmla="*/ 2147483646 h 95"/>
                <a:gd name="T16" fmla="*/ 2147483646 w 78"/>
                <a:gd name="T17" fmla="*/ 2147483646 h 95"/>
                <a:gd name="T18" fmla="*/ 2147483646 w 78"/>
                <a:gd name="T19" fmla="*/ 2147483646 h 95"/>
                <a:gd name="T20" fmla="*/ 0 w 78"/>
                <a:gd name="T21" fmla="*/ 2147483646 h 95"/>
                <a:gd name="T22" fmla="*/ 2147483646 w 78"/>
                <a:gd name="T23" fmla="*/ 2147483646 h 95"/>
                <a:gd name="T24" fmla="*/ 2147483646 w 78"/>
                <a:gd name="T25" fmla="*/ 2147483646 h 95"/>
                <a:gd name="T26" fmla="*/ 2147483646 w 78"/>
                <a:gd name="T27" fmla="*/ 2147483646 h 95"/>
                <a:gd name="T28" fmla="*/ 2147483646 w 78"/>
                <a:gd name="T29" fmla="*/ 2147483646 h 95"/>
                <a:gd name="T30" fmla="*/ 2147483646 w 78"/>
                <a:gd name="T31" fmla="*/ 2147483646 h 95"/>
                <a:gd name="T32" fmla="*/ 2147483646 w 78"/>
                <a:gd name="T33" fmla="*/ 0 h 95"/>
                <a:gd name="T34" fmla="*/ 2147483646 w 78"/>
                <a:gd name="T35" fmla="*/ 2147483646 h 95"/>
                <a:gd name="T36" fmla="*/ 2147483646 w 78"/>
                <a:gd name="T37" fmla="*/ 2147483646 h 95"/>
                <a:gd name="T38" fmla="*/ 2147483646 w 78"/>
                <a:gd name="T39" fmla="*/ 2147483646 h 95"/>
                <a:gd name="T40" fmla="*/ 2147483646 w 78"/>
                <a:gd name="T41" fmla="*/ 2147483646 h 95"/>
                <a:gd name="T42" fmla="*/ 2147483646 w 78"/>
                <a:gd name="T43" fmla="*/ 2147483646 h 95"/>
                <a:gd name="T44" fmla="*/ 2147483646 w 78"/>
                <a:gd name="T45" fmla="*/ 2147483646 h 95"/>
                <a:gd name="T46" fmla="*/ 2147483646 w 78"/>
                <a:gd name="T47" fmla="*/ 2147483646 h 95"/>
                <a:gd name="T48" fmla="*/ 2147483646 w 78"/>
                <a:gd name="T49" fmla="*/ 2147483646 h 95"/>
                <a:gd name="T50" fmla="*/ 2147483646 w 78"/>
                <a:gd name="T51" fmla="*/ 2147483646 h 95"/>
                <a:gd name="T52" fmla="*/ 2147483646 w 78"/>
                <a:gd name="T53" fmla="*/ 2147483646 h 95"/>
                <a:gd name="T54" fmla="*/ 2147483646 w 78"/>
                <a:gd name="T55" fmla="*/ 2147483646 h 95"/>
                <a:gd name="T56" fmla="*/ 2147483646 w 78"/>
                <a:gd name="T57" fmla="*/ 2147483646 h 95"/>
                <a:gd name="T58" fmla="*/ 2147483646 w 78"/>
                <a:gd name="T59" fmla="*/ 2147483646 h 95"/>
                <a:gd name="T60" fmla="*/ 2147483646 w 78"/>
                <a:gd name="T61" fmla="*/ 2147483646 h 95"/>
                <a:gd name="T62" fmla="*/ 2147483646 w 78"/>
                <a:gd name="T63" fmla="*/ 2147483646 h 95"/>
                <a:gd name="T64" fmla="*/ 2147483646 w 78"/>
                <a:gd name="T65" fmla="*/ 2147483646 h 95"/>
                <a:gd name="T66" fmla="*/ 2147483646 w 78"/>
                <a:gd name="T67" fmla="*/ 2147483646 h 95"/>
                <a:gd name="T68" fmla="*/ 2147483646 w 78"/>
                <a:gd name="T69" fmla="*/ 2147483646 h 95"/>
                <a:gd name="T70" fmla="*/ 2147483646 w 78"/>
                <a:gd name="T71" fmla="*/ 2147483646 h 95"/>
                <a:gd name="T72" fmla="*/ 2147483646 w 78"/>
                <a:gd name="T73" fmla="*/ 2147483646 h 95"/>
                <a:gd name="T74" fmla="*/ 2147483646 w 78"/>
                <a:gd name="T75" fmla="*/ 2147483646 h 95"/>
                <a:gd name="T76" fmla="*/ 2147483646 w 78"/>
                <a:gd name="T77" fmla="*/ 2147483646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95">
                  <a:moveTo>
                    <a:pt x="67" y="61"/>
                  </a:moveTo>
                  <a:lnTo>
                    <a:pt x="78" y="65"/>
                  </a:lnTo>
                  <a:lnTo>
                    <a:pt x="76" y="71"/>
                  </a:lnTo>
                  <a:lnTo>
                    <a:pt x="73" y="77"/>
                  </a:lnTo>
                  <a:lnTo>
                    <a:pt x="69" y="83"/>
                  </a:lnTo>
                  <a:lnTo>
                    <a:pt x="65" y="87"/>
                  </a:lnTo>
                  <a:lnTo>
                    <a:pt x="60" y="90"/>
                  </a:lnTo>
                  <a:lnTo>
                    <a:pt x="54" y="93"/>
                  </a:lnTo>
                  <a:lnTo>
                    <a:pt x="48" y="94"/>
                  </a:lnTo>
                  <a:lnTo>
                    <a:pt x="41" y="95"/>
                  </a:lnTo>
                  <a:lnTo>
                    <a:pt x="35" y="94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8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7" y="77"/>
                  </a:lnTo>
                  <a:lnTo>
                    <a:pt x="4" y="71"/>
                  </a:lnTo>
                  <a:lnTo>
                    <a:pt x="2" y="66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5" y="22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4" y="7"/>
                  </a:lnTo>
                  <a:lnTo>
                    <a:pt x="68" y="11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6"/>
                  </a:lnTo>
                  <a:lnTo>
                    <a:pt x="65" y="30"/>
                  </a:lnTo>
                  <a:lnTo>
                    <a:pt x="64" y="25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7" y="15"/>
                  </a:lnTo>
                  <a:lnTo>
                    <a:pt x="53" y="13"/>
                  </a:lnTo>
                  <a:lnTo>
                    <a:pt x="49" y="12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2" y="38"/>
                  </a:lnTo>
                  <a:lnTo>
                    <a:pt x="11" y="47"/>
                  </a:lnTo>
                  <a:lnTo>
                    <a:pt x="12" y="58"/>
                  </a:lnTo>
                  <a:lnTo>
                    <a:pt x="15" y="67"/>
                  </a:lnTo>
                  <a:lnTo>
                    <a:pt x="16" y="71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25" y="81"/>
                  </a:lnTo>
                  <a:lnTo>
                    <a:pt x="29" y="83"/>
                  </a:lnTo>
                  <a:lnTo>
                    <a:pt x="33" y="84"/>
                  </a:lnTo>
                  <a:lnTo>
                    <a:pt x="36" y="85"/>
                  </a:lnTo>
                  <a:lnTo>
                    <a:pt x="40" y="85"/>
                  </a:lnTo>
                  <a:lnTo>
                    <a:pt x="45" y="84"/>
                  </a:lnTo>
                  <a:lnTo>
                    <a:pt x="49" y="83"/>
                  </a:lnTo>
                  <a:lnTo>
                    <a:pt x="53" y="82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3" y="71"/>
                  </a:lnTo>
                  <a:lnTo>
                    <a:pt x="65" y="67"/>
                  </a:lnTo>
                  <a:lnTo>
                    <a:pt x="67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" name="Rectangle 152"/>
            <p:cNvSpPr>
              <a:spLocks noChangeArrowheads="1"/>
            </p:cNvSpPr>
            <p:nvPr/>
          </p:nvSpPr>
          <p:spPr bwMode="auto">
            <a:xfrm>
              <a:off x="2943983" y="554059"/>
              <a:ext cx="5456" cy="4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" name="Freeform 153"/>
            <p:cNvSpPr>
              <a:spLocks/>
            </p:cNvSpPr>
            <p:nvPr/>
          </p:nvSpPr>
          <p:spPr bwMode="auto">
            <a:xfrm>
              <a:off x="2957623" y="552695"/>
              <a:ext cx="31371" cy="43653"/>
            </a:xfrm>
            <a:custGeom>
              <a:avLst/>
              <a:gdLst>
                <a:gd name="T0" fmla="*/ 2147483646 w 71"/>
                <a:gd name="T1" fmla="*/ 2147483646 h 95"/>
                <a:gd name="T2" fmla="*/ 2147483646 w 71"/>
                <a:gd name="T3" fmla="*/ 2147483646 h 95"/>
                <a:gd name="T4" fmla="*/ 2147483646 w 71"/>
                <a:gd name="T5" fmla="*/ 2147483646 h 95"/>
                <a:gd name="T6" fmla="*/ 2147483646 w 71"/>
                <a:gd name="T7" fmla="*/ 2147483646 h 95"/>
                <a:gd name="T8" fmla="*/ 2147483646 w 71"/>
                <a:gd name="T9" fmla="*/ 2147483646 h 95"/>
                <a:gd name="T10" fmla="*/ 2147483646 w 71"/>
                <a:gd name="T11" fmla="*/ 2147483646 h 95"/>
                <a:gd name="T12" fmla="*/ 2147483646 w 71"/>
                <a:gd name="T13" fmla="*/ 2147483646 h 95"/>
                <a:gd name="T14" fmla="*/ 2147483646 w 71"/>
                <a:gd name="T15" fmla="*/ 2147483646 h 95"/>
                <a:gd name="T16" fmla="*/ 2147483646 w 71"/>
                <a:gd name="T17" fmla="*/ 2147483646 h 95"/>
                <a:gd name="T18" fmla="*/ 2147483646 w 71"/>
                <a:gd name="T19" fmla="*/ 2147483646 h 95"/>
                <a:gd name="T20" fmla="*/ 2147483646 w 71"/>
                <a:gd name="T21" fmla="*/ 2147483646 h 95"/>
                <a:gd name="T22" fmla="*/ 2147483646 w 71"/>
                <a:gd name="T23" fmla="*/ 2147483646 h 95"/>
                <a:gd name="T24" fmla="*/ 2147483646 w 71"/>
                <a:gd name="T25" fmla="*/ 2147483646 h 95"/>
                <a:gd name="T26" fmla="*/ 2147483646 w 71"/>
                <a:gd name="T27" fmla="*/ 2147483646 h 95"/>
                <a:gd name="T28" fmla="*/ 2147483646 w 71"/>
                <a:gd name="T29" fmla="*/ 2147483646 h 95"/>
                <a:gd name="T30" fmla="*/ 2147483646 w 71"/>
                <a:gd name="T31" fmla="*/ 2147483646 h 95"/>
                <a:gd name="T32" fmla="*/ 2147483646 w 71"/>
                <a:gd name="T33" fmla="*/ 0 h 95"/>
                <a:gd name="T34" fmla="*/ 2147483646 w 71"/>
                <a:gd name="T35" fmla="*/ 2147483646 h 95"/>
                <a:gd name="T36" fmla="*/ 2147483646 w 71"/>
                <a:gd name="T37" fmla="*/ 2147483646 h 95"/>
                <a:gd name="T38" fmla="*/ 2147483646 w 71"/>
                <a:gd name="T39" fmla="*/ 2147483646 h 95"/>
                <a:gd name="T40" fmla="*/ 2147483646 w 71"/>
                <a:gd name="T41" fmla="*/ 2147483646 h 95"/>
                <a:gd name="T42" fmla="*/ 2147483646 w 71"/>
                <a:gd name="T43" fmla="*/ 2147483646 h 95"/>
                <a:gd name="T44" fmla="*/ 2147483646 w 71"/>
                <a:gd name="T45" fmla="*/ 2147483646 h 95"/>
                <a:gd name="T46" fmla="*/ 2147483646 w 71"/>
                <a:gd name="T47" fmla="*/ 2147483646 h 95"/>
                <a:gd name="T48" fmla="*/ 2147483646 w 71"/>
                <a:gd name="T49" fmla="*/ 2147483646 h 95"/>
                <a:gd name="T50" fmla="*/ 2147483646 w 71"/>
                <a:gd name="T51" fmla="*/ 2147483646 h 95"/>
                <a:gd name="T52" fmla="*/ 2147483646 w 71"/>
                <a:gd name="T53" fmla="*/ 2147483646 h 95"/>
                <a:gd name="T54" fmla="*/ 2147483646 w 71"/>
                <a:gd name="T55" fmla="*/ 2147483646 h 95"/>
                <a:gd name="T56" fmla="*/ 2147483646 w 71"/>
                <a:gd name="T57" fmla="*/ 2147483646 h 95"/>
                <a:gd name="T58" fmla="*/ 2147483646 w 71"/>
                <a:gd name="T59" fmla="*/ 2147483646 h 95"/>
                <a:gd name="T60" fmla="*/ 2147483646 w 71"/>
                <a:gd name="T61" fmla="*/ 2147483646 h 95"/>
                <a:gd name="T62" fmla="*/ 2147483646 w 71"/>
                <a:gd name="T63" fmla="*/ 2147483646 h 95"/>
                <a:gd name="T64" fmla="*/ 2147483646 w 71"/>
                <a:gd name="T65" fmla="*/ 2147483646 h 95"/>
                <a:gd name="T66" fmla="*/ 2147483646 w 71"/>
                <a:gd name="T67" fmla="*/ 2147483646 h 95"/>
                <a:gd name="T68" fmla="*/ 2147483646 w 71"/>
                <a:gd name="T69" fmla="*/ 2147483646 h 95"/>
                <a:gd name="T70" fmla="*/ 2147483646 w 71"/>
                <a:gd name="T71" fmla="*/ 2147483646 h 95"/>
                <a:gd name="T72" fmla="*/ 2147483646 w 71"/>
                <a:gd name="T73" fmla="*/ 2147483646 h 95"/>
                <a:gd name="T74" fmla="*/ 2147483646 w 71"/>
                <a:gd name="T75" fmla="*/ 2147483646 h 95"/>
                <a:gd name="T76" fmla="*/ 2147483646 w 71"/>
                <a:gd name="T77" fmla="*/ 2147483646 h 95"/>
                <a:gd name="T78" fmla="*/ 2147483646 w 71"/>
                <a:gd name="T79" fmla="*/ 2147483646 h 95"/>
                <a:gd name="T80" fmla="*/ 2147483646 w 71"/>
                <a:gd name="T81" fmla="*/ 2147483646 h 95"/>
                <a:gd name="T82" fmla="*/ 2147483646 w 71"/>
                <a:gd name="T83" fmla="*/ 2147483646 h 95"/>
                <a:gd name="T84" fmla="*/ 2147483646 w 71"/>
                <a:gd name="T85" fmla="*/ 2147483646 h 95"/>
                <a:gd name="T86" fmla="*/ 2147483646 w 71"/>
                <a:gd name="T87" fmla="*/ 2147483646 h 95"/>
                <a:gd name="T88" fmla="*/ 0 w 71"/>
                <a:gd name="T89" fmla="*/ 2147483646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1" h="95">
                  <a:moveTo>
                    <a:pt x="0" y="64"/>
                  </a:moveTo>
                  <a:lnTo>
                    <a:pt x="11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24" y="82"/>
                  </a:lnTo>
                  <a:lnTo>
                    <a:pt x="30" y="84"/>
                  </a:lnTo>
                  <a:lnTo>
                    <a:pt x="37" y="84"/>
                  </a:lnTo>
                  <a:lnTo>
                    <a:pt x="43" y="84"/>
                  </a:lnTo>
                  <a:lnTo>
                    <a:pt x="50" y="82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3"/>
                  </a:lnTo>
                  <a:lnTo>
                    <a:pt x="60" y="69"/>
                  </a:lnTo>
                  <a:lnTo>
                    <a:pt x="59" y="65"/>
                  </a:lnTo>
                  <a:lnTo>
                    <a:pt x="57" y="61"/>
                  </a:lnTo>
                  <a:lnTo>
                    <a:pt x="54" y="58"/>
                  </a:lnTo>
                  <a:lnTo>
                    <a:pt x="50" y="55"/>
                  </a:lnTo>
                  <a:lnTo>
                    <a:pt x="43" y="54"/>
                  </a:lnTo>
                  <a:lnTo>
                    <a:pt x="33" y="51"/>
                  </a:lnTo>
                  <a:lnTo>
                    <a:pt x="23" y="48"/>
                  </a:lnTo>
                  <a:lnTo>
                    <a:pt x="15" y="46"/>
                  </a:lnTo>
                  <a:lnTo>
                    <a:pt x="10" y="41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5"/>
                  </a:lnTo>
                  <a:lnTo>
                    <a:pt x="4" y="19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57" y="29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1" y="15"/>
                  </a:lnTo>
                  <a:lnTo>
                    <a:pt x="47" y="14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8" y="33"/>
                  </a:lnTo>
                  <a:lnTo>
                    <a:pt x="25" y="36"/>
                  </a:lnTo>
                  <a:lnTo>
                    <a:pt x="36" y="39"/>
                  </a:lnTo>
                  <a:lnTo>
                    <a:pt x="49" y="42"/>
                  </a:lnTo>
                  <a:lnTo>
                    <a:pt x="56" y="46"/>
                  </a:lnTo>
                  <a:lnTo>
                    <a:pt x="63" y="50"/>
                  </a:lnTo>
                  <a:lnTo>
                    <a:pt x="67" y="54"/>
                  </a:lnTo>
                  <a:lnTo>
                    <a:pt x="70" y="60"/>
                  </a:lnTo>
                  <a:lnTo>
                    <a:pt x="71" y="68"/>
                  </a:lnTo>
                  <a:lnTo>
                    <a:pt x="70" y="71"/>
                  </a:lnTo>
                  <a:lnTo>
                    <a:pt x="70" y="74"/>
                  </a:lnTo>
                  <a:lnTo>
                    <a:pt x="68" y="78"/>
                  </a:lnTo>
                  <a:lnTo>
                    <a:pt x="67" y="82"/>
                  </a:lnTo>
                  <a:lnTo>
                    <a:pt x="65" y="85"/>
                  </a:lnTo>
                  <a:lnTo>
                    <a:pt x="62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8" y="95"/>
                  </a:lnTo>
                  <a:lnTo>
                    <a:pt x="32" y="94"/>
                  </a:lnTo>
                  <a:lnTo>
                    <a:pt x="27" y="94"/>
                  </a:lnTo>
                  <a:lnTo>
                    <a:pt x="22" y="93"/>
                  </a:lnTo>
                  <a:lnTo>
                    <a:pt x="17" y="91"/>
                  </a:lnTo>
                  <a:lnTo>
                    <a:pt x="13" y="89"/>
                  </a:lnTo>
                  <a:lnTo>
                    <a:pt x="10" y="87"/>
                  </a:lnTo>
                  <a:lnTo>
                    <a:pt x="7" y="84"/>
                  </a:lnTo>
                  <a:lnTo>
                    <a:pt x="5" y="81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3" name="Freeform 154"/>
            <p:cNvSpPr>
              <a:spLocks/>
            </p:cNvSpPr>
            <p:nvPr/>
          </p:nvSpPr>
          <p:spPr bwMode="auto">
            <a:xfrm>
              <a:off x="2995813" y="552695"/>
              <a:ext cx="35463" cy="43653"/>
            </a:xfrm>
            <a:custGeom>
              <a:avLst/>
              <a:gdLst>
                <a:gd name="T0" fmla="*/ 2147483646 w 79"/>
                <a:gd name="T1" fmla="*/ 2147483646 h 95"/>
                <a:gd name="T2" fmla="*/ 2147483646 w 79"/>
                <a:gd name="T3" fmla="*/ 2147483646 h 95"/>
                <a:gd name="T4" fmla="*/ 2147483646 w 79"/>
                <a:gd name="T5" fmla="*/ 2147483646 h 95"/>
                <a:gd name="T6" fmla="*/ 2147483646 w 79"/>
                <a:gd name="T7" fmla="*/ 2147483646 h 95"/>
                <a:gd name="T8" fmla="*/ 2147483646 w 79"/>
                <a:gd name="T9" fmla="*/ 2147483646 h 95"/>
                <a:gd name="T10" fmla="*/ 2147483646 w 79"/>
                <a:gd name="T11" fmla="*/ 2147483646 h 95"/>
                <a:gd name="T12" fmla="*/ 2147483646 w 79"/>
                <a:gd name="T13" fmla="*/ 2147483646 h 95"/>
                <a:gd name="T14" fmla="*/ 2147483646 w 79"/>
                <a:gd name="T15" fmla="*/ 2147483646 h 95"/>
                <a:gd name="T16" fmla="*/ 2147483646 w 79"/>
                <a:gd name="T17" fmla="*/ 2147483646 h 95"/>
                <a:gd name="T18" fmla="*/ 2147483646 w 79"/>
                <a:gd name="T19" fmla="*/ 2147483646 h 95"/>
                <a:gd name="T20" fmla="*/ 0 w 79"/>
                <a:gd name="T21" fmla="*/ 2147483646 h 95"/>
                <a:gd name="T22" fmla="*/ 2147483646 w 79"/>
                <a:gd name="T23" fmla="*/ 2147483646 h 95"/>
                <a:gd name="T24" fmla="*/ 2147483646 w 79"/>
                <a:gd name="T25" fmla="*/ 2147483646 h 95"/>
                <a:gd name="T26" fmla="*/ 2147483646 w 79"/>
                <a:gd name="T27" fmla="*/ 2147483646 h 95"/>
                <a:gd name="T28" fmla="*/ 2147483646 w 79"/>
                <a:gd name="T29" fmla="*/ 2147483646 h 95"/>
                <a:gd name="T30" fmla="*/ 2147483646 w 79"/>
                <a:gd name="T31" fmla="*/ 2147483646 h 95"/>
                <a:gd name="T32" fmla="*/ 2147483646 w 79"/>
                <a:gd name="T33" fmla="*/ 0 h 95"/>
                <a:gd name="T34" fmla="*/ 2147483646 w 79"/>
                <a:gd name="T35" fmla="*/ 2147483646 h 95"/>
                <a:gd name="T36" fmla="*/ 2147483646 w 79"/>
                <a:gd name="T37" fmla="*/ 2147483646 h 95"/>
                <a:gd name="T38" fmla="*/ 2147483646 w 79"/>
                <a:gd name="T39" fmla="*/ 2147483646 h 95"/>
                <a:gd name="T40" fmla="*/ 2147483646 w 79"/>
                <a:gd name="T41" fmla="*/ 2147483646 h 95"/>
                <a:gd name="T42" fmla="*/ 2147483646 w 79"/>
                <a:gd name="T43" fmla="*/ 2147483646 h 95"/>
                <a:gd name="T44" fmla="*/ 2147483646 w 79"/>
                <a:gd name="T45" fmla="*/ 2147483646 h 95"/>
                <a:gd name="T46" fmla="*/ 2147483646 w 79"/>
                <a:gd name="T47" fmla="*/ 2147483646 h 95"/>
                <a:gd name="T48" fmla="*/ 2147483646 w 79"/>
                <a:gd name="T49" fmla="*/ 2147483646 h 95"/>
                <a:gd name="T50" fmla="*/ 2147483646 w 79"/>
                <a:gd name="T51" fmla="*/ 2147483646 h 95"/>
                <a:gd name="T52" fmla="*/ 2147483646 w 79"/>
                <a:gd name="T53" fmla="*/ 2147483646 h 95"/>
                <a:gd name="T54" fmla="*/ 2147483646 w 79"/>
                <a:gd name="T55" fmla="*/ 2147483646 h 95"/>
                <a:gd name="T56" fmla="*/ 2147483646 w 79"/>
                <a:gd name="T57" fmla="*/ 2147483646 h 95"/>
                <a:gd name="T58" fmla="*/ 2147483646 w 79"/>
                <a:gd name="T59" fmla="*/ 2147483646 h 95"/>
                <a:gd name="T60" fmla="*/ 2147483646 w 79"/>
                <a:gd name="T61" fmla="*/ 2147483646 h 95"/>
                <a:gd name="T62" fmla="*/ 2147483646 w 79"/>
                <a:gd name="T63" fmla="*/ 2147483646 h 95"/>
                <a:gd name="T64" fmla="*/ 2147483646 w 79"/>
                <a:gd name="T65" fmla="*/ 2147483646 h 95"/>
                <a:gd name="T66" fmla="*/ 2147483646 w 79"/>
                <a:gd name="T67" fmla="*/ 2147483646 h 95"/>
                <a:gd name="T68" fmla="*/ 2147483646 w 79"/>
                <a:gd name="T69" fmla="*/ 2147483646 h 95"/>
                <a:gd name="T70" fmla="*/ 2147483646 w 79"/>
                <a:gd name="T71" fmla="*/ 2147483646 h 95"/>
                <a:gd name="T72" fmla="*/ 2147483646 w 79"/>
                <a:gd name="T73" fmla="*/ 2147483646 h 95"/>
                <a:gd name="T74" fmla="*/ 2147483646 w 79"/>
                <a:gd name="T75" fmla="*/ 2147483646 h 95"/>
                <a:gd name="T76" fmla="*/ 2147483646 w 79"/>
                <a:gd name="T77" fmla="*/ 2147483646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9" h="95">
                  <a:moveTo>
                    <a:pt x="67" y="61"/>
                  </a:moveTo>
                  <a:lnTo>
                    <a:pt x="79" y="65"/>
                  </a:lnTo>
                  <a:lnTo>
                    <a:pt x="76" y="71"/>
                  </a:lnTo>
                  <a:lnTo>
                    <a:pt x="73" y="77"/>
                  </a:lnTo>
                  <a:lnTo>
                    <a:pt x="70" y="83"/>
                  </a:lnTo>
                  <a:lnTo>
                    <a:pt x="66" y="87"/>
                  </a:lnTo>
                  <a:lnTo>
                    <a:pt x="61" y="90"/>
                  </a:lnTo>
                  <a:lnTo>
                    <a:pt x="55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5" y="94"/>
                  </a:lnTo>
                  <a:lnTo>
                    <a:pt x="29" y="93"/>
                  </a:lnTo>
                  <a:lnTo>
                    <a:pt x="24" y="91"/>
                  </a:lnTo>
                  <a:lnTo>
                    <a:pt x="18" y="89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7" y="77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5" y="22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0" y="4"/>
                  </a:lnTo>
                  <a:lnTo>
                    <a:pt x="65" y="7"/>
                  </a:lnTo>
                  <a:lnTo>
                    <a:pt x="69" y="11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0" y="12"/>
                  </a:lnTo>
                  <a:lnTo>
                    <a:pt x="46" y="11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2" y="12"/>
                  </a:lnTo>
                  <a:lnTo>
                    <a:pt x="29" y="14"/>
                  </a:lnTo>
                  <a:lnTo>
                    <a:pt x="25" y="16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5" y="30"/>
                  </a:lnTo>
                  <a:lnTo>
                    <a:pt x="13" y="38"/>
                  </a:lnTo>
                  <a:lnTo>
                    <a:pt x="12" y="47"/>
                  </a:lnTo>
                  <a:lnTo>
                    <a:pt x="13" y="58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19" y="75"/>
                  </a:lnTo>
                  <a:lnTo>
                    <a:pt x="22" y="77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4"/>
                  </a:lnTo>
                  <a:lnTo>
                    <a:pt x="37" y="85"/>
                  </a:lnTo>
                  <a:lnTo>
                    <a:pt x="41" y="85"/>
                  </a:lnTo>
                  <a:lnTo>
                    <a:pt x="45" y="84"/>
                  </a:lnTo>
                  <a:lnTo>
                    <a:pt x="50" y="83"/>
                  </a:lnTo>
                  <a:lnTo>
                    <a:pt x="55" y="82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4" y="71"/>
                  </a:lnTo>
                  <a:lnTo>
                    <a:pt x="66" y="67"/>
                  </a:lnTo>
                  <a:lnTo>
                    <a:pt x="67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4" name="Freeform 155"/>
            <p:cNvSpPr>
              <a:spLocks noEditPoints="1"/>
            </p:cNvSpPr>
            <p:nvPr/>
          </p:nvSpPr>
          <p:spPr bwMode="auto">
            <a:xfrm>
              <a:off x="3036732" y="552695"/>
              <a:ext cx="38190" cy="43653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0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9"/>
                  </a:moveTo>
                  <a:lnTo>
                    <a:pt x="1" y="38"/>
                  </a:lnTo>
                  <a:lnTo>
                    <a:pt x="3" y="29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70" y="10"/>
                  </a:lnTo>
                  <a:lnTo>
                    <a:pt x="74" y="14"/>
                  </a:lnTo>
                  <a:lnTo>
                    <a:pt x="77" y="18"/>
                  </a:lnTo>
                  <a:lnTo>
                    <a:pt x="81" y="23"/>
                  </a:lnTo>
                  <a:lnTo>
                    <a:pt x="83" y="29"/>
                  </a:lnTo>
                  <a:lnTo>
                    <a:pt x="85" y="35"/>
                  </a:lnTo>
                  <a:lnTo>
                    <a:pt x="86" y="41"/>
                  </a:lnTo>
                  <a:lnTo>
                    <a:pt x="86" y="48"/>
                  </a:lnTo>
                  <a:lnTo>
                    <a:pt x="85" y="54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1" y="73"/>
                  </a:lnTo>
                  <a:lnTo>
                    <a:pt x="77" y="77"/>
                  </a:lnTo>
                  <a:lnTo>
                    <a:pt x="73" y="83"/>
                  </a:lnTo>
                  <a:lnTo>
                    <a:pt x="69" y="86"/>
                  </a:lnTo>
                  <a:lnTo>
                    <a:pt x="64" y="89"/>
                  </a:lnTo>
                  <a:lnTo>
                    <a:pt x="60" y="92"/>
                  </a:lnTo>
                  <a:lnTo>
                    <a:pt x="54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7" y="94"/>
                  </a:lnTo>
                  <a:lnTo>
                    <a:pt x="31" y="93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12" y="49"/>
                  </a:moveTo>
                  <a:lnTo>
                    <a:pt x="12" y="57"/>
                  </a:lnTo>
                  <a:lnTo>
                    <a:pt x="14" y="64"/>
                  </a:lnTo>
                  <a:lnTo>
                    <a:pt x="17" y="70"/>
                  </a:lnTo>
                  <a:lnTo>
                    <a:pt x="20" y="75"/>
                  </a:lnTo>
                  <a:lnTo>
                    <a:pt x="26" y="79"/>
                  </a:lnTo>
                  <a:lnTo>
                    <a:pt x="31" y="83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9" y="84"/>
                  </a:lnTo>
                  <a:lnTo>
                    <a:pt x="55" y="83"/>
                  </a:lnTo>
                  <a:lnTo>
                    <a:pt x="60" y="79"/>
                  </a:lnTo>
                  <a:lnTo>
                    <a:pt x="65" y="75"/>
                  </a:lnTo>
                  <a:lnTo>
                    <a:pt x="68" y="70"/>
                  </a:lnTo>
                  <a:lnTo>
                    <a:pt x="71" y="64"/>
                  </a:lnTo>
                  <a:lnTo>
                    <a:pt x="73" y="56"/>
                  </a:lnTo>
                  <a:lnTo>
                    <a:pt x="73" y="48"/>
                  </a:lnTo>
                  <a:lnTo>
                    <a:pt x="73" y="42"/>
                  </a:lnTo>
                  <a:lnTo>
                    <a:pt x="72" y="37"/>
                  </a:lnTo>
                  <a:lnTo>
                    <a:pt x="71" y="33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4" y="31"/>
                  </a:lnTo>
                  <a:lnTo>
                    <a:pt x="12" y="3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5" name="Freeform 156"/>
            <p:cNvSpPr>
              <a:spLocks/>
            </p:cNvSpPr>
            <p:nvPr/>
          </p:nvSpPr>
          <p:spPr bwMode="auto">
            <a:xfrm>
              <a:off x="2747575" y="619538"/>
              <a:ext cx="38190" cy="40925"/>
            </a:xfrm>
            <a:custGeom>
              <a:avLst/>
              <a:gdLst>
                <a:gd name="T0" fmla="*/ 0 w 85"/>
                <a:gd name="T1" fmla="*/ 2147483646 h 91"/>
                <a:gd name="T2" fmla="*/ 0 w 85"/>
                <a:gd name="T3" fmla="*/ 0 h 91"/>
                <a:gd name="T4" fmla="*/ 2147483646 w 85"/>
                <a:gd name="T5" fmla="*/ 0 h 91"/>
                <a:gd name="T6" fmla="*/ 2147483646 w 85"/>
                <a:gd name="T7" fmla="*/ 2147483646 h 91"/>
                <a:gd name="T8" fmla="*/ 2147483646 w 85"/>
                <a:gd name="T9" fmla="*/ 2147483646 h 91"/>
                <a:gd name="T10" fmla="*/ 2147483646 w 85"/>
                <a:gd name="T11" fmla="*/ 2147483646 h 91"/>
                <a:gd name="T12" fmla="*/ 2147483646 w 85"/>
                <a:gd name="T13" fmla="*/ 2147483646 h 91"/>
                <a:gd name="T14" fmla="*/ 2147483646 w 85"/>
                <a:gd name="T15" fmla="*/ 2147483646 h 91"/>
                <a:gd name="T16" fmla="*/ 2147483646 w 85"/>
                <a:gd name="T17" fmla="*/ 0 h 91"/>
                <a:gd name="T18" fmla="*/ 2147483646 w 85"/>
                <a:gd name="T19" fmla="*/ 0 h 91"/>
                <a:gd name="T20" fmla="*/ 2147483646 w 85"/>
                <a:gd name="T21" fmla="*/ 2147483646 h 91"/>
                <a:gd name="T22" fmla="*/ 2147483646 w 85"/>
                <a:gd name="T23" fmla="*/ 2147483646 h 91"/>
                <a:gd name="T24" fmla="*/ 2147483646 w 85"/>
                <a:gd name="T25" fmla="*/ 2147483646 h 91"/>
                <a:gd name="T26" fmla="*/ 2147483646 w 85"/>
                <a:gd name="T27" fmla="*/ 2147483646 h 91"/>
                <a:gd name="T28" fmla="*/ 2147483646 w 85"/>
                <a:gd name="T29" fmla="*/ 2147483646 h 91"/>
                <a:gd name="T30" fmla="*/ 2147483646 w 85"/>
                <a:gd name="T31" fmla="*/ 2147483646 h 91"/>
                <a:gd name="T32" fmla="*/ 2147483646 w 85"/>
                <a:gd name="T33" fmla="*/ 2147483646 h 91"/>
                <a:gd name="T34" fmla="*/ 0 w 85"/>
                <a:gd name="T35" fmla="*/ 2147483646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8" y="65"/>
                  </a:lnTo>
                  <a:lnTo>
                    <a:pt x="41" y="72"/>
                  </a:lnTo>
                  <a:lnTo>
                    <a:pt x="44" y="78"/>
                  </a:lnTo>
                  <a:lnTo>
                    <a:pt x="45" y="72"/>
                  </a:lnTo>
                  <a:lnTo>
                    <a:pt x="48" y="64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85" y="91"/>
                  </a:lnTo>
                  <a:lnTo>
                    <a:pt x="74" y="91"/>
                  </a:lnTo>
                  <a:lnTo>
                    <a:pt x="74" y="15"/>
                  </a:lnTo>
                  <a:lnTo>
                    <a:pt x="48" y="91"/>
                  </a:lnTo>
                  <a:lnTo>
                    <a:pt x="37" y="91"/>
                  </a:lnTo>
                  <a:lnTo>
                    <a:pt x="11" y="13"/>
                  </a:lnTo>
                  <a:lnTo>
                    <a:pt x="1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6" name="Freeform 157"/>
            <p:cNvSpPr>
              <a:spLocks noEditPoints="1"/>
            </p:cNvSpPr>
            <p:nvPr/>
          </p:nvSpPr>
          <p:spPr bwMode="auto">
            <a:xfrm>
              <a:off x="2792585" y="618175"/>
              <a:ext cx="39555" cy="43653"/>
            </a:xfrm>
            <a:custGeom>
              <a:avLst/>
              <a:gdLst>
                <a:gd name="T0" fmla="*/ 2147483646 w 86"/>
                <a:gd name="T1" fmla="*/ 2147483646 h 95"/>
                <a:gd name="T2" fmla="*/ 2147483646 w 86"/>
                <a:gd name="T3" fmla="*/ 2147483646 h 95"/>
                <a:gd name="T4" fmla="*/ 2147483646 w 86"/>
                <a:gd name="T5" fmla="*/ 2147483646 h 95"/>
                <a:gd name="T6" fmla="*/ 2147483646 w 86"/>
                <a:gd name="T7" fmla="*/ 2147483646 h 95"/>
                <a:gd name="T8" fmla="*/ 2147483646 w 86"/>
                <a:gd name="T9" fmla="*/ 0 h 95"/>
                <a:gd name="T10" fmla="*/ 2147483646 w 86"/>
                <a:gd name="T11" fmla="*/ 2147483646 h 95"/>
                <a:gd name="T12" fmla="*/ 2147483646 w 86"/>
                <a:gd name="T13" fmla="*/ 2147483646 h 95"/>
                <a:gd name="T14" fmla="*/ 2147483646 w 86"/>
                <a:gd name="T15" fmla="*/ 2147483646 h 95"/>
                <a:gd name="T16" fmla="*/ 2147483646 w 86"/>
                <a:gd name="T17" fmla="*/ 2147483646 h 95"/>
                <a:gd name="T18" fmla="*/ 2147483646 w 86"/>
                <a:gd name="T19" fmla="*/ 2147483646 h 95"/>
                <a:gd name="T20" fmla="*/ 2147483646 w 86"/>
                <a:gd name="T21" fmla="*/ 2147483646 h 95"/>
                <a:gd name="T22" fmla="*/ 2147483646 w 86"/>
                <a:gd name="T23" fmla="*/ 2147483646 h 95"/>
                <a:gd name="T24" fmla="*/ 2147483646 w 86"/>
                <a:gd name="T25" fmla="*/ 2147483646 h 95"/>
                <a:gd name="T26" fmla="*/ 2147483646 w 86"/>
                <a:gd name="T27" fmla="*/ 2147483646 h 95"/>
                <a:gd name="T28" fmla="*/ 2147483646 w 86"/>
                <a:gd name="T29" fmla="*/ 2147483646 h 95"/>
                <a:gd name="T30" fmla="*/ 2147483646 w 86"/>
                <a:gd name="T31" fmla="*/ 2147483646 h 95"/>
                <a:gd name="T32" fmla="*/ 2147483646 w 86"/>
                <a:gd name="T33" fmla="*/ 2147483646 h 95"/>
                <a:gd name="T34" fmla="*/ 2147483646 w 86"/>
                <a:gd name="T35" fmla="*/ 2147483646 h 95"/>
                <a:gd name="T36" fmla="*/ 2147483646 w 86"/>
                <a:gd name="T37" fmla="*/ 2147483646 h 95"/>
                <a:gd name="T38" fmla="*/ 2147483646 w 86"/>
                <a:gd name="T39" fmla="*/ 2147483646 h 95"/>
                <a:gd name="T40" fmla="*/ 2147483646 w 86"/>
                <a:gd name="T41" fmla="*/ 2147483646 h 95"/>
                <a:gd name="T42" fmla="*/ 2147483646 w 86"/>
                <a:gd name="T43" fmla="*/ 2147483646 h 95"/>
                <a:gd name="T44" fmla="*/ 2147483646 w 86"/>
                <a:gd name="T45" fmla="*/ 2147483646 h 95"/>
                <a:gd name="T46" fmla="*/ 2147483646 w 86"/>
                <a:gd name="T47" fmla="*/ 2147483646 h 95"/>
                <a:gd name="T48" fmla="*/ 2147483646 w 86"/>
                <a:gd name="T49" fmla="*/ 2147483646 h 95"/>
                <a:gd name="T50" fmla="*/ 2147483646 w 86"/>
                <a:gd name="T51" fmla="*/ 2147483646 h 95"/>
                <a:gd name="T52" fmla="*/ 2147483646 w 86"/>
                <a:gd name="T53" fmla="*/ 2147483646 h 95"/>
                <a:gd name="T54" fmla="*/ 2147483646 w 86"/>
                <a:gd name="T55" fmla="*/ 2147483646 h 95"/>
                <a:gd name="T56" fmla="*/ 2147483646 w 86"/>
                <a:gd name="T57" fmla="*/ 2147483646 h 95"/>
                <a:gd name="T58" fmla="*/ 2147483646 w 86"/>
                <a:gd name="T59" fmla="*/ 2147483646 h 95"/>
                <a:gd name="T60" fmla="*/ 2147483646 w 86"/>
                <a:gd name="T61" fmla="*/ 2147483646 h 95"/>
                <a:gd name="T62" fmla="*/ 2147483646 w 86"/>
                <a:gd name="T63" fmla="*/ 2147483646 h 95"/>
                <a:gd name="T64" fmla="*/ 2147483646 w 86"/>
                <a:gd name="T65" fmla="*/ 2147483646 h 95"/>
                <a:gd name="T66" fmla="*/ 2147483646 w 86"/>
                <a:gd name="T67" fmla="*/ 2147483646 h 95"/>
                <a:gd name="T68" fmla="*/ 2147483646 w 86"/>
                <a:gd name="T69" fmla="*/ 2147483646 h 95"/>
                <a:gd name="T70" fmla="*/ 2147483646 w 86"/>
                <a:gd name="T71" fmla="*/ 2147483646 h 95"/>
                <a:gd name="T72" fmla="*/ 2147483646 w 86"/>
                <a:gd name="T73" fmla="*/ 2147483646 h 95"/>
                <a:gd name="T74" fmla="*/ 2147483646 w 86"/>
                <a:gd name="T75" fmla="*/ 2147483646 h 95"/>
                <a:gd name="T76" fmla="*/ 2147483646 w 86"/>
                <a:gd name="T77" fmla="*/ 2147483646 h 95"/>
                <a:gd name="T78" fmla="*/ 2147483646 w 86"/>
                <a:gd name="T79" fmla="*/ 2147483646 h 95"/>
                <a:gd name="T80" fmla="*/ 2147483646 w 86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95">
                  <a:moveTo>
                    <a:pt x="0" y="49"/>
                  </a:moveTo>
                  <a:lnTo>
                    <a:pt x="2" y="38"/>
                  </a:lnTo>
                  <a:lnTo>
                    <a:pt x="4" y="29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83" y="29"/>
                  </a:lnTo>
                  <a:lnTo>
                    <a:pt x="85" y="35"/>
                  </a:lnTo>
                  <a:lnTo>
                    <a:pt x="86" y="41"/>
                  </a:lnTo>
                  <a:lnTo>
                    <a:pt x="86" y="48"/>
                  </a:lnTo>
                  <a:lnTo>
                    <a:pt x="86" y="54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1" y="73"/>
                  </a:lnTo>
                  <a:lnTo>
                    <a:pt x="78" y="77"/>
                  </a:lnTo>
                  <a:lnTo>
                    <a:pt x="74" y="83"/>
                  </a:lnTo>
                  <a:lnTo>
                    <a:pt x="70" y="86"/>
                  </a:lnTo>
                  <a:lnTo>
                    <a:pt x="66" y="89"/>
                  </a:lnTo>
                  <a:lnTo>
                    <a:pt x="61" y="92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4" y="95"/>
                  </a:lnTo>
                  <a:lnTo>
                    <a:pt x="38" y="94"/>
                  </a:lnTo>
                  <a:lnTo>
                    <a:pt x="32" y="93"/>
                  </a:lnTo>
                  <a:lnTo>
                    <a:pt x="26" y="91"/>
                  </a:lnTo>
                  <a:lnTo>
                    <a:pt x="21" y="89"/>
                  </a:lnTo>
                  <a:lnTo>
                    <a:pt x="16" y="85"/>
                  </a:lnTo>
                  <a:lnTo>
                    <a:pt x="12" y="82"/>
                  </a:lnTo>
                  <a:lnTo>
                    <a:pt x="9" y="76"/>
                  </a:lnTo>
                  <a:lnTo>
                    <a:pt x="6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2" y="55"/>
                  </a:lnTo>
                  <a:lnTo>
                    <a:pt x="0" y="49"/>
                  </a:lnTo>
                  <a:close/>
                  <a:moveTo>
                    <a:pt x="13" y="49"/>
                  </a:moveTo>
                  <a:lnTo>
                    <a:pt x="14" y="57"/>
                  </a:lnTo>
                  <a:lnTo>
                    <a:pt x="15" y="64"/>
                  </a:lnTo>
                  <a:lnTo>
                    <a:pt x="18" y="70"/>
                  </a:lnTo>
                  <a:lnTo>
                    <a:pt x="21" y="75"/>
                  </a:lnTo>
                  <a:lnTo>
                    <a:pt x="26" y="79"/>
                  </a:lnTo>
                  <a:lnTo>
                    <a:pt x="32" y="83"/>
                  </a:lnTo>
                  <a:lnTo>
                    <a:pt x="37" y="84"/>
                  </a:lnTo>
                  <a:lnTo>
                    <a:pt x="44" y="85"/>
                  </a:lnTo>
                  <a:lnTo>
                    <a:pt x="50" y="84"/>
                  </a:lnTo>
                  <a:lnTo>
                    <a:pt x="55" y="83"/>
                  </a:lnTo>
                  <a:lnTo>
                    <a:pt x="61" y="79"/>
                  </a:lnTo>
                  <a:lnTo>
                    <a:pt x="66" y="75"/>
                  </a:lnTo>
                  <a:lnTo>
                    <a:pt x="69" y="70"/>
                  </a:lnTo>
                  <a:lnTo>
                    <a:pt x="72" y="64"/>
                  </a:lnTo>
                  <a:lnTo>
                    <a:pt x="74" y="56"/>
                  </a:lnTo>
                  <a:lnTo>
                    <a:pt x="74" y="48"/>
                  </a:lnTo>
                  <a:lnTo>
                    <a:pt x="74" y="42"/>
                  </a:lnTo>
                  <a:lnTo>
                    <a:pt x="73" y="37"/>
                  </a:lnTo>
                  <a:lnTo>
                    <a:pt x="72" y="33"/>
                  </a:lnTo>
                  <a:lnTo>
                    <a:pt x="71" y="28"/>
                  </a:lnTo>
                  <a:lnTo>
                    <a:pt x="69" y="24"/>
                  </a:lnTo>
                  <a:lnTo>
                    <a:pt x="66" y="20"/>
                  </a:lnTo>
                  <a:lnTo>
                    <a:pt x="63" y="18"/>
                  </a:lnTo>
                  <a:lnTo>
                    <a:pt x="60" y="15"/>
                  </a:lnTo>
                  <a:lnTo>
                    <a:pt x="56" y="13"/>
                  </a:lnTo>
                  <a:lnTo>
                    <a:pt x="52" y="12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18" y="24"/>
                  </a:lnTo>
                  <a:lnTo>
                    <a:pt x="15" y="31"/>
                  </a:lnTo>
                  <a:lnTo>
                    <a:pt x="14" y="3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" name="Freeform 158"/>
            <p:cNvSpPr>
              <a:spLocks noEditPoints="1"/>
            </p:cNvSpPr>
            <p:nvPr/>
          </p:nvSpPr>
          <p:spPr bwMode="auto">
            <a:xfrm>
              <a:off x="2838959" y="619538"/>
              <a:ext cx="35463" cy="40925"/>
            </a:xfrm>
            <a:custGeom>
              <a:avLst/>
              <a:gdLst>
                <a:gd name="T0" fmla="*/ 0 w 79"/>
                <a:gd name="T1" fmla="*/ 2147483646 h 91"/>
                <a:gd name="T2" fmla="*/ 0 w 79"/>
                <a:gd name="T3" fmla="*/ 0 h 91"/>
                <a:gd name="T4" fmla="*/ 2147483646 w 79"/>
                <a:gd name="T5" fmla="*/ 0 h 91"/>
                <a:gd name="T6" fmla="*/ 2147483646 w 79"/>
                <a:gd name="T7" fmla="*/ 0 h 91"/>
                <a:gd name="T8" fmla="*/ 2147483646 w 79"/>
                <a:gd name="T9" fmla="*/ 2147483646 h 91"/>
                <a:gd name="T10" fmla="*/ 2147483646 w 79"/>
                <a:gd name="T11" fmla="*/ 2147483646 h 91"/>
                <a:gd name="T12" fmla="*/ 2147483646 w 79"/>
                <a:gd name="T13" fmla="*/ 2147483646 h 91"/>
                <a:gd name="T14" fmla="*/ 2147483646 w 79"/>
                <a:gd name="T15" fmla="*/ 2147483646 h 91"/>
                <a:gd name="T16" fmla="*/ 2147483646 w 79"/>
                <a:gd name="T17" fmla="*/ 2147483646 h 91"/>
                <a:gd name="T18" fmla="*/ 2147483646 w 79"/>
                <a:gd name="T19" fmla="*/ 2147483646 h 91"/>
                <a:gd name="T20" fmla="*/ 2147483646 w 79"/>
                <a:gd name="T21" fmla="*/ 2147483646 h 91"/>
                <a:gd name="T22" fmla="*/ 2147483646 w 79"/>
                <a:gd name="T23" fmla="*/ 2147483646 h 91"/>
                <a:gd name="T24" fmla="*/ 2147483646 w 79"/>
                <a:gd name="T25" fmla="*/ 2147483646 h 91"/>
                <a:gd name="T26" fmla="*/ 2147483646 w 79"/>
                <a:gd name="T27" fmla="*/ 2147483646 h 91"/>
                <a:gd name="T28" fmla="*/ 2147483646 w 79"/>
                <a:gd name="T29" fmla="*/ 2147483646 h 91"/>
                <a:gd name="T30" fmla="*/ 2147483646 w 79"/>
                <a:gd name="T31" fmla="*/ 2147483646 h 91"/>
                <a:gd name="T32" fmla="*/ 2147483646 w 79"/>
                <a:gd name="T33" fmla="*/ 2147483646 h 91"/>
                <a:gd name="T34" fmla="*/ 2147483646 w 79"/>
                <a:gd name="T35" fmla="*/ 2147483646 h 91"/>
                <a:gd name="T36" fmla="*/ 2147483646 w 79"/>
                <a:gd name="T37" fmla="*/ 2147483646 h 91"/>
                <a:gd name="T38" fmla="*/ 2147483646 w 79"/>
                <a:gd name="T39" fmla="*/ 2147483646 h 91"/>
                <a:gd name="T40" fmla="*/ 2147483646 w 79"/>
                <a:gd name="T41" fmla="*/ 2147483646 h 91"/>
                <a:gd name="T42" fmla="*/ 2147483646 w 79"/>
                <a:gd name="T43" fmla="*/ 2147483646 h 91"/>
                <a:gd name="T44" fmla="*/ 2147483646 w 79"/>
                <a:gd name="T45" fmla="*/ 2147483646 h 91"/>
                <a:gd name="T46" fmla="*/ 2147483646 w 79"/>
                <a:gd name="T47" fmla="*/ 2147483646 h 91"/>
                <a:gd name="T48" fmla="*/ 2147483646 w 79"/>
                <a:gd name="T49" fmla="*/ 2147483646 h 91"/>
                <a:gd name="T50" fmla="*/ 2147483646 w 79"/>
                <a:gd name="T51" fmla="*/ 2147483646 h 91"/>
                <a:gd name="T52" fmla="*/ 2147483646 w 79"/>
                <a:gd name="T53" fmla="*/ 2147483646 h 91"/>
                <a:gd name="T54" fmla="*/ 2147483646 w 79"/>
                <a:gd name="T55" fmla="*/ 2147483646 h 91"/>
                <a:gd name="T56" fmla="*/ 2147483646 w 79"/>
                <a:gd name="T57" fmla="*/ 2147483646 h 91"/>
                <a:gd name="T58" fmla="*/ 2147483646 w 79"/>
                <a:gd name="T59" fmla="*/ 2147483646 h 91"/>
                <a:gd name="T60" fmla="*/ 2147483646 w 79"/>
                <a:gd name="T61" fmla="*/ 2147483646 h 91"/>
                <a:gd name="T62" fmla="*/ 2147483646 w 79"/>
                <a:gd name="T63" fmla="*/ 2147483646 h 91"/>
                <a:gd name="T64" fmla="*/ 2147483646 w 79"/>
                <a:gd name="T65" fmla="*/ 2147483646 h 91"/>
                <a:gd name="T66" fmla="*/ 2147483646 w 79"/>
                <a:gd name="T67" fmla="*/ 2147483646 h 91"/>
                <a:gd name="T68" fmla="*/ 2147483646 w 79"/>
                <a:gd name="T69" fmla="*/ 2147483646 h 91"/>
                <a:gd name="T70" fmla="*/ 2147483646 w 79"/>
                <a:gd name="T71" fmla="*/ 2147483646 h 91"/>
                <a:gd name="T72" fmla="*/ 0 w 79"/>
                <a:gd name="T73" fmla="*/ 2147483646 h 91"/>
                <a:gd name="T74" fmla="*/ 2147483646 w 79"/>
                <a:gd name="T75" fmla="*/ 2147483646 h 91"/>
                <a:gd name="T76" fmla="*/ 2147483646 w 79"/>
                <a:gd name="T77" fmla="*/ 2147483646 h 91"/>
                <a:gd name="T78" fmla="*/ 2147483646 w 79"/>
                <a:gd name="T79" fmla="*/ 2147483646 h 91"/>
                <a:gd name="T80" fmla="*/ 2147483646 w 79"/>
                <a:gd name="T81" fmla="*/ 2147483646 h 91"/>
                <a:gd name="T82" fmla="*/ 2147483646 w 79"/>
                <a:gd name="T83" fmla="*/ 2147483646 h 91"/>
                <a:gd name="T84" fmla="*/ 2147483646 w 79"/>
                <a:gd name="T85" fmla="*/ 2147483646 h 91"/>
                <a:gd name="T86" fmla="*/ 2147483646 w 79"/>
                <a:gd name="T87" fmla="*/ 2147483646 h 91"/>
                <a:gd name="T88" fmla="*/ 2147483646 w 79"/>
                <a:gd name="T89" fmla="*/ 2147483646 h 91"/>
                <a:gd name="T90" fmla="*/ 2147483646 w 79"/>
                <a:gd name="T91" fmla="*/ 2147483646 h 91"/>
                <a:gd name="T92" fmla="*/ 2147483646 w 79"/>
                <a:gd name="T93" fmla="*/ 2147483646 h 91"/>
                <a:gd name="T94" fmla="*/ 2147483646 w 79"/>
                <a:gd name="T95" fmla="*/ 2147483646 h 91"/>
                <a:gd name="T96" fmla="*/ 2147483646 w 79"/>
                <a:gd name="T97" fmla="*/ 2147483646 h 91"/>
                <a:gd name="T98" fmla="*/ 2147483646 w 79"/>
                <a:gd name="T99" fmla="*/ 2147483646 h 91"/>
                <a:gd name="T100" fmla="*/ 2147483646 w 79"/>
                <a:gd name="T101" fmla="*/ 2147483646 h 91"/>
                <a:gd name="T102" fmla="*/ 2147483646 w 79"/>
                <a:gd name="T103" fmla="*/ 2147483646 h 91"/>
                <a:gd name="T104" fmla="*/ 2147483646 w 79"/>
                <a:gd name="T105" fmla="*/ 2147483646 h 91"/>
                <a:gd name="T106" fmla="*/ 2147483646 w 79"/>
                <a:gd name="T107" fmla="*/ 2147483646 h 91"/>
                <a:gd name="T108" fmla="*/ 2147483646 w 79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1">
                  <a:moveTo>
                    <a:pt x="0" y="91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1" y="24"/>
                  </a:lnTo>
                  <a:lnTo>
                    <a:pt x="71" y="30"/>
                  </a:lnTo>
                  <a:lnTo>
                    <a:pt x="69" y="34"/>
                  </a:lnTo>
                  <a:lnTo>
                    <a:pt x="68" y="37"/>
                  </a:lnTo>
                  <a:lnTo>
                    <a:pt x="65" y="41"/>
                  </a:lnTo>
                  <a:lnTo>
                    <a:pt x="62" y="45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4"/>
                  </a:lnTo>
                  <a:lnTo>
                    <a:pt x="58" y="59"/>
                  </a:lnTo>
                  <a:lnTo>
                    <a:pt x="63" y="67"/>
                  </a:lnTo>
                  <a:lnTo>
                    <a:pt x="79" y="91"/>
                  </a:lnTo>
                  <a:lnTo>
                    <a:pt x="64" y="91"/>
                  </a:lnTo>
                  <a:lnTo>
                    <a:pt x="52" y="72"/>
                  </a:lnTo>
                  <a:lnTo>
                    <a:pt x="48" y="65"/>
                  </a:lnTo>
                  <a:lnTo>
                    <a:pt x="43" y="59"/>
                  </a:lnTo>
                  <a:lnTo>
                    <a:pt x="40" y="56"/>
                  </a:lnTo>
                  <a:lnTo>
                    <a:pt x="37" y="53"/>
                  </a:lnTo>
                  <a:lnTo>
                    <a:pt x="35" y="52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6" y="51"/>
                  </a:lnTo>
                  <a:lnTo>
                    <a:pt x="11" y="51"/>
                  </a:lnTo>
                  <a:lnTo>
                    <a:pt x="11" y="91"/>
                  </a:lnTo>
                  <a:lnTo>
                    <a:pt x="0" y="91"/>
                  </a:lnTo>
                  <a:close/>
                  <a:moveTo>
                    <a:pt x="11" y="40"/>
                  </a:moveTo>
                  <a:lnTo>
                    <a:pt x="37" y="40"/>
                  </a:lnTo>
                  <a:lnTo>
                    <a:pt x="44" y="39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7" y="33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9" y="21"/>
                  </a:lnTo>
                  <a:lnTo>
                    <a:pt x="58" y="19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2" y="12"/>
                  </a:lnTo>
                  <a:lnTo>
                    <a:pt x="49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11" y="1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8" name="Freeform 159"/>
            <p:cNvSpPr>
              <a:spLocks noEditPoints="1"/>
            </p:cNvSpPr>
            <p:nvPr/>
          </p:nvSpPr>
          <p:spPr bwMode="auto">
            <a:xfrm>
              <a:off x="2875786" y="619538"/>
              <a:ext cx="38190" cy="40925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5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60" y="64"/>
                  </a:lnTo>
                  <a:lnTo>
                    <a:pt x="22" y="64"/>
                  </a:lnTo>
                  <a:lnTo>
                    <a:pt x="13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7" y="54"/>
                  </a:lnTo>
                  <a:lnTo>
                    <a:pt x="47" y="29"/>
                  </a:lnTo>
                  <a:lnTo>
                    <a:pt x="43" y="18"/>
                  </a:lnTo>
                  <a:lnTo>
                    <a:pt x="41" y="10"/>
                  </a:lnTo>
                  <a:lnTo>
                    <a:pt x="39" y="18"/>
                  </a:lnTo>
                  <a:lnTo>
                    <a:pt x="36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9" name="Freeform 160"/>
            <p:cNvSpPr>
              <a:spLocks/>
            </p:cNvSpPr>
            <p:nvPr/>
          </p:nvSpPr>
          <p:spPr bwMode="auto">
            <a:xfrm>
              <a:off x="2909884" y="619538"/>
              <a:ext cx="32735" cy="40925"/>
            </a:xfrm>
            <a:custGeom>
              <a:avLst/>
              <a:gdLst>
                <a:gd name="T0" fmla="*/ 2147483646 w 72"/>
                <a:gd name="T1" fmla="*/ 2147483646 h 91"/>
                <a:gd name="T2" fmla="*/ 2147483646 w 72"/>
                <a:gd name="T3" fmla="*/ 2147483646 h 91"/>
                <a:gd name="T4" fmla="*/ 0 w 72"/>
                <a:gd name="T5" fmla="*/ 2147483646 h 91"/>
                <a:gd name="T6" fmla="*/ 0 w 72"/>
                <a:gd name="T7" fmla="*/ 0 h 91"/>
                <a:gd name="T8" fmla="*/ 2147483646 w 72"/>
                <a:gd name="T9" fmla="*/ 0 h 91"/>
                <a:gd name="T10" fmla="*/ 2147483646 w 72"/>
                <a:gd name="T11" fmla="*/ 2147483646 h 91"/>
                <a:gd name="T12" fmla="*/ 2147483646 w 72"/>
                <a:gd name="T13" fmla="*/ 2147483646 h 91"/>
                <a:gd name="T14" fmla="*/ 2147483646 w 72"/>
                <a:gd name="T15" fmla="*/ 2147483646 h 91"/>
                <a:gd name="T16" fmla="*/ 2147483646 w 72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91">
                  <a:moveTo>
                    <a:pt x="30" y="91"/>
                  </a:move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1"/>
                  </a:lnTo>
                  <a:lnTo>
                    <a:pt x="42" y="11"/>
                  </a:lnTo>
                  <a:lnTo>
                    <a:pt x="42" y="91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0" name="Freeform 161"/>
            <p:cNvSpPr>
              <a:spLocks noEditPoints="1"/>
            </p:cNvSpPr>
            <p:nvPr/>
          </p:nvSpPr>
          <p:spPr bwMode="auto">
            <a:xfrm>
              <a:off x="2945347" y="618175"/>
              <a:ext cx="39555" cy="43653"/>
            </a:xfrm>
            <a:custGeom>
              <a:avLst/>
              <a:gdLst>
                <a:gd name="T0" fmla="*/ 0 w 85"/>
                <a:gd name="T1" fmla="*/ 2147483646 h 95"/>
                <a:gd name="T2" fmla="*/ 2147483646 w 85"/>
                <a:gd name="T3" fmla="*/ 2147483646 h 95"/>
                <a:gd name="T4" fmla="*/ 2147483646 w 85"/>
                <a:gd name="T5" fmla="*/ 2147483646 h 95"/>
                <a:gd name="T6" fmla="*/ 2147483646 w 85"/>
                <a:gd name="T7" fmla="*/ 2147483646 h 95"/>
                <a:gd name="T8" fmla="*/ 2147483646 w 85"/>
                <a:gd name="T9" fmla="*/ 0 h 95"/>
                <a:gd name="T10" fmla="*/ 2147483646 w 85"/>
                <a:gd name="T11" fmla="*/ 2147483646 h 95"/>
                <a:gd name="T12" fmla="*/ 2147483646 w 85"/>
                <a:gd name="T13" fmla="*/ 2147483646 h 95"/>
                <a:gd name="T14" fmla="*/ 2147483646 w 85"/>
                <a:gd name="T15" fmla="*/ 2147483646 h 95"/>
                <a:gd name="T16" fmla="*/ 2147483646 w 85"/>
                <a:gd name="T17" fmla="*/ 2147483646 h 95"/>
                <a:gd name="T18" fmla="*/ 2147483646 w 85"/>
                <a:gd name="T19" fmla="*/ 2147483646 h 95"/>
                <a:gd name="T20" fmla="*/ 2147483646 w 85"/>
                <a:gd name="T21" fmla="*/ 2147483646 h 95"/>
                <a:gd name="T22" fmla="*/ 2147483646 w 85"/>
                <a:gd name="T23" fmla="*/ 2147483646 h 95"/>
                <a:gd name="T24" fmla="*/ 2147483646 w 85"/>
                <a:gd name="T25" fmla="*/ 2147483646 h 95"/>
                <a:gd name="T26" fmla="*/ 2147483646 w 85"/>
                <a:gd name="T27" fmla="*/ 2147483646 h 95"/>
                <a:gd name="T28" fmla="*/ 2147483646 w 85"/>
                <a:gd name="T29" fmla="*/ 2147483646 h 95"/>
                <a:gd name="T30" fmla="*/ 2147483646 w 85"/>
                <a:gd name="T31" fmla="*/ 2147483646 h 95"/>
                <a:gd name="T32" fmla="*/ 2147483646 w 85"/>
                <a:gd name="T33" fmla="*/ 2147483646 h 95"/>
                <a:gd name="T34" fmla="*/ 2147483646 w 85"/>
                <a:gd name="T35" fmla="*/ 2147483646 h 95"/>
                <a:gd name="T36" fmla="*/ 2147483646 w 85"/>
                <a:gd name="T37" fmla="*/ 2147483646 h 95"/>
                <a:gd name="T38" fmla="*/ 2147483646 w 85"/>
                <a:gd name="T39" fmla="*/ 2147483646 h 95"/>
                <a:gd name="T40" fmla="*/ 2147483646 w 85"/>
                <a:gd name="T41" fmla="*/ 2147483646 h 95"/>
                <a:gd name="T42" fmla="*/ 0 w 85"/>
                <a:gd name="T43" fmla="*/ 2147483646 h 95"/>
                <a:gd name="T44" fmla="*/ 2147483646 w 85"/>
                <a:gd name="T45" fmla="*/ 2147483646 h 95"/>
                <a:gd name="T46" fmla="*/ 2147483646 w 85"/>
                <a:gd name="T47" fmla="*/ 2147483646 h 95"/>
                <a:gd name="T48" fmla="*/ 2147483646 w 85"/>
                <a:gd name="T49" fmla="*/ 2147483646 h 95"/>
                <a:gd name="T50" fmla="*/ 2147483646 w 85"/>
                <a:gd name="T51" fmla="*/ 2147483646 h 95"/>
                <a:gd name="T52" fmla="*/ 2147483646 w 85"/>
                <a:gd name="T53" fmla="*/ 2147483646 h 95"/>
                <a:gd name="T54" fmla="*/ 2147483646 w 85"/>
                <a:gd name="T55" fmla="*/ 2147483646 h 95"/>
                <a:gd name="T56" fmla="*/ 2147483646 w 85"/>
                <a:gd name="T57" fmla="*/ 2147483646 h 95"/>
                <a:gd name="T58" fmla="*/ 2147483646 w 85"/>
                <a:gd name="T59" fmla="*/ 2147483646 h 95"/>
                <a:gd name="T60" fmla="*/ 2147483646 w 85"/>
                <a:gd name="T61" fmla="*/ 2147483646 h 95"/>
                <a:gd name="T62" fmla="*/ 2147483646 w 85"/>
                <a:gd name="T63" fmla="*/ 2147483646 h 95"/>
                <a:gd name="T64" fmla="*/ 2147483646 w 85"/>
                <a:gd name="T65" fmla="*/ 2147483646 h 95"/>
                <a:gd name="T66" fmla="*/ 2147483646 w 85"/>
                <a:gd name="T67" fmla="*/ 2147483646 h 95"/>
                <a:gd name="T68" fmla="*/ 2147483646 w 85"/>
                <a:gd name="T69" fmla="*/ 2147483646 h 95"/>
                <a:gd name="T70" fmla="*/ 2147483646 w 85"/>
                <a:gd name="T71" fmla="*/ 2147483646 h 95"/>
                <a:gd name="T72" fmla="*/ 2147483646 w 85"/>
                <a:gd name="T73" fmla="*/ 2147483646 h 95"/>
                <a:gd name="T74" fmla="*/ 2147483646 w 85"/>
                <a:gd name="T75" fmla="*/ 2147483646 h 95"/>
                <a:gd name="T76" fmla="*/ 2147483646 w 85"/>
                <a:gd name="T77" fmla="*/ 2147483646 h 95"/>
                <a:gd name="T78" fmla="*/ 2147483646 w 85"/>
                <a:gd name="T79" fmla="*/ 2147483646 h 95"/>
                <a:gd name="T80" fmla="*/ 2147483646 w 85"/>
                <a:gd name="T81" fmla="*/ 2147483646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5" h="95">
                  <a:moveTo>
                    <a:pt x="0" y="49"/>
                  </a:moveTo>
                  <a:lnTo>
                    <a:pt x="0" y="38"/>
                  </a:lnTo>
                  <a:lnTo>
                    <a:pt x="3" y="29"/>
                  </a:lnTo>
                  <a:lnTo>
                    <a:pt x="6" y="20"/>
                  </a:lnTo>
                  <a:lnTo>
                    <a:pt x="11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69" y="10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80" y="23"/>
                  </a:lnTo>
                  <a:lnTo>
                    <a:pt x="83" y="29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5" y="48"/>
                  </a:lnTo>
                  <a:lnTo>
                    <a:pt x="85" y="54"/>
                  </a:lnTo>
                  <a:lnTo>
                    <a:pt x="84" y="60"/>
                  </a:lnTo>
                  <a:lnTo>
                    <a:pt x="82" y="67"/>
                  </a:lnTo>
                  <a:lnTo>
                    <a:pt x="80" y="73"/>
                  </a:lnTo>
                  <a:lnTo>
                    <a:pt x="77" y="77"/>
                  </a:lnTo>
                  <a:lnTo>
                    <a:pt x="74" y="83"/>
                  </a:lnTo>
                  <a:lnTo>
                    <a:pt x="69" y="86"/>
                  </a:lnTo>
                  <a:lnTo>
                    <a:pt x="64" y="89"/>
                  </a:lnTo>
                  <a:lnTo>
                    <a:pt x="59" y="92"/>
                  </a:lnTo>
                  <a:lnTo>
                    <a:pt x="54" y="93"/>
                  </a:lnTo>
                  <a:lnTo>
                    <a:pt x="49" y="94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0" y="93"/>
                  </a:lnTo>
                  <a:lnTo>
                    <a:pt x="25" y="91"/>
                  </a:lnTo>
                  <a:lnTo>
                    <a:pt x="20" y="89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7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11" y="49"/>
                  </a:moveTo>
                  <a:lnTo>
                    <a:pt x="12" y="57"/>
                  </a:lnTo>
                  <a:lnTo>
                    <a:pt x="14" y="64"/>
                  </a:lnTo>
                  <a:lnTo>
                    <a:pt x="17" y="70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30" y="83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9" y="84"/>
                  </a:lnTo>
                  <a:lnTo>
                    <a:pt x="55" y="83"/>
                  </a:lnTo>
                  <a:lnTo>
                    <a:pt x="60" y="79"/>
                  </a:lnTo>
                  <a:lnTo>
                    <a:pt x="64" y="75"/>
                  </a:lnTo>
                  <a:lnTo>
                    <a:pt x="68" y="70"/>
                  </a:lnTo>
                  <a:lnTo>
                    <a:pt x="71" y="64"/>
                  </a:lnTo>
                  <a:lnTo>
                    <a:pt x="72" y="56"/>
                  </a:lnTo>
                  <a:lnTo>
                    <a:pt x="74" y="48"/>
                  </a:lnTo>
                  <a:lnTo>
                    <a:pt x="72" y="42"/>
                  </a:lnTo>
                  <a:lnTo>
                    <a:pt x="72" y="37"/>
                  </a:lnTo>
                  <a:lnTo>
                    <a:pt x="71" y="33"/>
                  </a:lnTo>
                  <a:lnTo>
                    <a:pt x="69" y="28"/>
                  </a:lnTo>
                  <a:lnTo>
                    <a:pt x="67" y="24"/>
                  </a:lnTo>
                  <a:lnTo>
                    <a:pt x="65" y="20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55" y="13"/>
                  </a:lnTo>
                  <a:lnTo>
                    <a:pt x="51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31"/>
                  </a:lnTo>
                  <a:lnTo>
                    <a:pt x="12" y="3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1" name="Freeform 162"/>
            <p:cNvSpPr>
              <a:spLocks/>
            </p:cNvSpPr>
            <p:nvPr/>
          </p:nvSpPr>
          <p:spPr bwMode="auto">
            <a:xfrm>
              <a:off x="2041052" y="1090172"/>
              <a:ext cx="36827" cy="43653"/>
            </a:xfrm>
            <a:custGeom>
              <a:avLst/>
              <a:gdLst>
                <a:gd name="T0" fmla="*/ 2147483646 w 80"/>
                <a:gd name="T1" fmla="*/ 2147483646 h 94"/>
                <a:gd name="T2" fmla="*/ 2147483646 w 80"/>
                <a:gd name="T3" fmla="*/ 2147483646 h 94"/>
                <a:gd name="T4" fmla="*/ 2147483646 w 80"/>
                <a:gd name="T5" fmla="*/ 2147483646 h 94"/>
                <a:gd name="T6" fmla="*/ 2147483646 w 80"/>
                <a:gd name="T7" fmla="*/ 2147483646 h 94"/>
                <a:gd name="T8" fmla="*/ 2147483646 w 80"/>
                <a:gd name="T9" fmla="*/ 2147483646 h 94"/>
                <a:gd name="T10" fmla="*/ 2147483646 w 80"/>
                <a:gd name="T11" fmla="*/ 2147483646 h 94"/>
                <a:gd name="T12" fmla="*/ 2147483646 w 80"/>
                <a:gd name="T13" fmla="*/ 2147483646 h 94"/>
                <a:gd name="T14" fmla="*/ 2147483646 w 80"/>
                <a:gd name="T15" fmla="*/ 2147483646 h 94"/>
                <a:gd name="T16" fmla="*/ 2147483646 w 80"/>
                <a:gd name="T17" fmla="*/ 2147483646 h 94"/>
                <a:gd name="T18" fmla="*/ 2147483646 w 80"/>
                <a:gd name="T19" fmla="*/ 2147483646 h 94"/>
                <a:gd name="T20" fmla="*/ 0 w 80"/>
                <a:gd name="T21" fmla="*/ 2147483646 h 94"/>
                <a:gd name="T22" fmla="*/ 2147483646 w 80"/>
                <a:gd name="T23" fmla="*/ 2147483646 h 94"/>
                <a:gd name="T24" fmla="*/ 2147483646 w 80"/>
                <a:gd name="T25" fmla="*/ 2147483646 h 94"/>
                <a:gd name="T26" fmla="*/ 2147483646 w 80"/>
                <a:gd name="T27" fmla="*/ 2147483646 h 94"/>
                <a:gd name="T28" fmla="*/ 2147483646 w 80"/>
                <a:gd name="T29" fmla="*/ 2147483646 h 94"/>
                <a:gd name="T30" fmla="*/ 2147483646 w 80"/>
                <a:gd name="T31" fmla="*/ 2147483646 h 94"/>
                <a:gd name="T32" fmla="*/ 2147483646 w 80"/>
                <a:gd name="T33" fmla="*/ 0 h 94"/>
                <a:gd name="T34" fmla="*/ 2147483646 w 80"/>
                <a:gd name="T35" fmla="*/ 2147483646 h 94"/>
                <a:gd name="T36" fmla="*/ 2147483646 w 80"/>
                <a:gd name="T37" fmla="*/ 2147483646 h 94"/>
                <a:gd name="T38" fmla="*/ 2147483646 w 80"/>
                <a:gd name="T39" fmla="*/ 2147483646 h 94"/>
                <a:gd name="T40" fmla="*/ 2147483646 w 80"/>
                <a:gd name="T41" fmla="*/ 2147483646 h 94"/>
                <a:gd name="T42" fmla="*/ 2147483646 w 80"/>
                <a:gd name="T43" fmla="*/ 2147483646 h 94"/>
                <a:gd name="T44" fmla="*/ 2147483646 w 80"/>
                <a:gd name="T45" fmla="*/ 2147483646 h 94"/>
                <a:gd name="T46" fmla="*/ 2147483646 w 80"/>
                <a:gd name="T47" fmla="*/ 2147483646 h 94"/>
                <a:gd name="T48" fmla="*/ 2147483646 w 80"/>
                <a:gd name="T49" fmla="*/ 2147483646 h 94"/>
                <a:gd name="T50" fmla="*/ 2147483646 w 80"/>
                <a:gd name="T51" fmla="*/ 2147483646 h 94"/>
                <a:gd name="T52" fmla="*/ 2147483646 w 80"/>
                <a:gd name="T53" fmla="*/ 2147483646 h 94"/>
                <a:gd name="T54" fmla="*/ 2147483646 w 80"/>
                <a:gd name="T55" fmla="*/ 2147483646 h 94"/>
                <a:gd name="T56" fmla="*/ 2147483646 w 80"/>
                <a:gd name="T57" fmla="*/ 2147483646 h 94"/>
                <a:gd name="T58" fmla="*/ 2147483646 w 80"/>
                <a:gd name="T59" fmla="*/ 2147483646 h 94"/>
                <a:gd name="T60" fmla="*/ 2147483646 w 80"/>
                <a:gd name="T61" fmla="*/ 2147483646 h 94"/>
                <a:gd name="T62" fmla="*/ 2147483646 w 80"/>
                <a:gd name="T63" fmla="*/ 2147483646 h 94"/>
                <a:gd name="T64" fmla="*/ 2147483646 w 80"/>
                <a:gd name="T65" fmla="*/ 2147483646 h 94"/>
                <a:gd name="T66" fmla="*/ 2147483646 w 80"/>
                <a:gd name="T67" fmla="*/ 2147483646 h 94"/>
                <a:gd name="T68" fmla="*/ 2147483646 w 80"/>
                <a:gd name="T69" fmla="*/ 2147483646 h 94"/>
                <a:gd name="T70" fmla="*/ 2147483646 w 80"/>
                <a:gd name="T71" fmla="*/ 2147483646 h 94"/>
                <a:gd name="T72" fmla="*/ 2147483646 w 80"/>
                <a:gd name="T73" fmla="*/ 2147483646 h 94"/>
                <a:gd name="T74" fmla="*/ 2147483646 w 80"/>
                <a:gd name="T75" fmla="*/ 2147483646 h 94"/>
                <a:gd name="T76" fmla="*/ 2147483646 w 80"/>
                <a:gd name="T77" fmla="*/ 2147483646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94">
                  <a:moveTo>
                    <a:pt x="67" y="60"/>
                  </a:moveTo>
                  <a:lnTo>
                    <a:pt x="80" y="63"/>
                  </a:lnTo>
                  <a:lnTo>
                    <a:pt x="78" y="71"/>
                  </a:lnTo>
                  <a:lnTo>
                    <a:pt x="75" y="77"/>
                  </a:lnTo>
                  <a:lnTo>
                    <a:pt x="70" y="83"/>
                  </a:lnTo>
                  <a:lnTo>
                    <a:pt x="66" y="87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4"/>
                  </a:lnTo>
                  <a:lnTo>
                    <a:pt x="42" y="94"/>
                  </a:lnTo>
                  <a:lnTo>
                    <a:pt x="35" y="94"/>
                  </a:lnTo>
                  <a:lnTo>
                    <a:pt x="29" y="93"/>
                  </a:lnTo>
                  <a:lnTo>
                    <a:pt x="24" y="91"/>
                  </a:lnTo>
                  <a:lnTo>
                    <a:pt x="19" y="88"/>
                  </a:lnTo>
                  <a:lnTo>
                    <a:pt x="15" y="85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5" y="71"/>
                  </a:lnTo>
                  <a:lnTo>
                    <a:pt x="3" y="65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21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69" y="11"/>
                  </a:lnTo>
                  <a:lnTo>
                    <a:pt x="74" y="15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66" y="30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1" y="12"/>
                  </a:lnTo>
                  <a:lnTo>
                    <a:pt x="47" y="11"/>
                  </a:lnTo>
                  <a:lnTo>
                    <a:pt x="42" y="9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37"/>
                  </a:lnTo>
                  <a:lnTo>
                    <a:pt x="12" y="47"/>
                  </a:lnTo>
                  <a:lnTo>
                    <a:pt x="13" y="57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21" y="74"/>
                  </a:lnTo>
                  <a:lnTo>
                    <a:pt x="23" y="77"/>
                  </a:lnTo>
                  <a:lnTo>
                    <a:pt x="27" y="79"/>
                  </a:lnTo>
                  <a:lnTo>
                    <a:pt x="30" y="81"/>
                  </a:lnTo>
                  <a:lnTo>
                    <a:pt x="34" y="83"/>
                  </a:lnTo>
                  <a:lnTo>
                    <a:pt x="37" y="84"/>
                  </a:lnTo>
                  <a:lnTo>
                    <a:pt x="41" y="84"/>
                  </a:lnTo>
                  <a:lnTo>
                    <a:pt x="47" y="84"/>
                  </a:lnTo>
                  <a:lnTo>
                    <a:pt x="51" y="83"/>
                  </a:lnTo>
                  <a:lnTo>
                    <a:pt x="55" y="80"/>
                  </a:lnTo>
                  <a:lnTo>
                    <a:pt x="58" y="78"/>
                  </a:lnTo>
                  <a:lnTo>
                    <a:pt x="62" y="75"/>
                  </a:lnTo>
                  <a:lnTo>
                    <a:pt x="64" y="71"/>
                  </a:lnTo>
                  <a:lnTo>
                    <a:pt x="66" y="66"/>
                  </a:lnTo>
                  <a:lnTo>
                    <a:pt x="67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2" name="Freeform 163"/>
            <p:cNvSpPr>
              <a:spLocks noEditPoints="1"/>
            </p:cNvSpPr>
            <p:nvPr/>
          </p:nvSpPr>
          <p:spPr bwMode="auto">
            <a:xfrm>
              <a:off x="2080606" y="1091535"/>
              <a:ext cx="36827" cy="40925"/>
            </a:xfrm>
            <a:custGeom>
              <a:avLst/>
              <a:gdLst>
                <a:gd name="T0" fmla="*/ 0 w 83"/>
                <a:gd name="T1" fmla="*/ 2147483646 h 92"/>
                <a:gd name="T2" fmla="*/ 2147483646 w 83"/>
                <a:gd name="T3" fmla="*/ 0 h 92"/>
                <a:gd name="T4" fmla="*/ 2147483646 w 83"/>
                <a:gd name="T5" fmla="*/ 0 h 92"/>
                <a:gd name="T6" fmla="*/ 2147483646 w 83"/>
                <a:gd name="T7" fmla="*/ 2147483646 h 92"/>
                <a:gd name="T8" fmla="*/ 2147483646 w 83"/>
                <a:gd name="T9" fmla="*/ 2147483646 h 92"/>
                <a:gd name="T10" fmla="*/ 2147483646 w 83"/>
                <a:gd name="T11" fmla="*/ 2147483646 h 92"/>
                <a:gd name="T12" fmla="*/ 2147483646 w 83"/>
                <a:gd name="T13" fmla="*/ 2147483646 h 92"/>
                <a:gd name="T14" fmla="*/ 2147483646 w 83"/>
                <a:gd name="T15" fmla="*/ 2147483646 h 92"/>
                <a:gd name="T16" fmla="*/ 0 w 83"/>
                <a:gd name="T17" fmla="*/ 2147483646 h 92"/>
                <a:gd name="T18" fmla="*/ 2147483646 w 83"/>
                <a:gd name="T19" fmla="*/ 2147483646 h 92"/>
                <a:gd name="T20" fmla="*/ 2147483646 w 83"/>
                <a:gd name="T21" fmla="*/ 2147483646 h 92"/>
                <a:gd name="T22" fmla="*/ 2147483646 w 83"/>
                <a:gd name="T23" fmla="*/ 2147483646 h 92"/>
                <a:gd name="T24" fmla="*/ 2147483646 w 83"/>
                <a:gd name="T25" fmla="*/ 2147483646 h 92"/>
                <a:gd name="T26" fmla="*/ 2147483646 w 83"/>
                <a:gd name="T27" fmla="*/ 2147483646 h 92"/>
                <a:gd name="T28" fmla="*/ 2147483646 w 83"/>
                <a:gd name="T29" fmla="*/ 2147483646 h 92"/>
                <a:gd name="T30" fmla="*/ 2147483646 w 83"/>
                <a:gd name="T31" fmla="*/ 2147483646 h 92"/>
                <a:gd name="T32" fmla="*/ 2147483646 w 83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3" y="92"/>
                  </a:lnTo>
                  <a:lnTo>
                    <a:pt x="69" y="92"/>
                  </a:lnTo>
                  <a:lnTo>
                    <a:pt x="59" y="64"/>
                  </a:lnTo>
                  <a:lnTo>
                    <a:pt x="22" y="64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25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2" y="18"/>
                  </a:lnTo>
                  <a:lnTo>
                    <a:pt x="40" y="10"/>
                  </a:lnTo>
                  <a:lnTo>
                    <a:pt x="38" y="19"/>
                  </a:lnTo>
                  <a:lnTo>
                    <a:pt x="35" y="28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Freeform 164"/>
            <p:cNvSpPr>
              <a:spLocks/>
            </p:cNvSpPr>
            <p:nvPr/>
          </p:nvSpPr>
          <p:spPr bwMode="auto">
            <a:xfrm>
              <a:off x="2120161" y="1091535"/>
              <a:ext cx="21823" cy="42289"/>
            </a:xfrm>
            <a:custGeom>
              <a:avLst/>
              <a:gdLst>
                <a:gd name="T0" fmla="*/ 0 w 49"/>
                <a:gd name="T1" fmla="*/ 2147483646 h 93"/>
                <a:gd name="T2" fmla="*/ 2147483646 w 49"/>
                <a:gd name="T3" fmla="*/ 2147483646 h 93"/>
                <a:gd name="T4" fmla="*/ 2147483646 w 49"/>
                <a:gd name="T5" fmla="*/ 2147483646 h 93"/>
                <a:gd name="T6" fmla="*/ 2147483646 w 49"/>
                <a:gd name="T7" fmla="*/ 2147483646 h 93"/>
                <a:gd name="T8" fmla="*/ 2147483646 w 49"/>
                <a:gd name="T9" fmla="*/ 2147483646 h 93"/>
                <a:gd name="T10" fmla="*/ 2147483646 w 49"/>
                <a:gd name="T11" fmla="*/ 2147483646 h 93"/>
                <a:gd name="T12" fmla="*/ 2147483646 w 49"/>
                <a:gd name="T13" fmla="*/ 2147483646 h 93"/>
                <a:gd name="T14" fmla="*/ 2147483646 w 49"/>
                <a:gd name="T15" fmla="*/ 2147483646 h 93"/>
                <a:gd name="T16" fmla="*/ 2147483646 w 49"/>
                <a:gd name="T17" fmla="*/ 2147483646 h 93"/>
                <a:gd name="T18" fmla="*/ 2147483646 w 49"/>
                <a:gd name="T19" fmla="*/ 2147483646 h 93"/>
                <a:gd name="T20" fmla="*/ 2147483646 w 49"/>
                <a:gd name="T21" fmla="*/ 2147483646 h 93"/>
                <a:gd name="T22" fmla="*/ 2147483646 w 49"/>
                <a:gd name="T23" fmla="*/ 2147483646 h 93"/>
                <a:gd name="T24" fmla="*/ 2147483646 w 49"/>
                <a:gd name="T25" fmla="*/ 2147483646 h 93"/>
                <a:gd name="T26" fmla="*/ 2147483646 w 49"/>
                <a:gd name="T27" fmla="*/ 2147483646 h 93"/>
                <a:gd name="T28" fmla="*/ 2147483646 w 49"/>
                <a:gd name="T29" fmla="*/ 2147483646 h 93"/>
                <a:gd name="T30" fmla="*/ 2147483646 w 49"/>
                <a:gd name="T31" fmla="*/ 2147483646 h 93"/>
                <a:gd name="T32" fmla="*/ 2147483646 w 49"/>
                <a:gd name="T33" fmla="*/ 0 h 93"/>
                <a:gd name="T34" fmla="*/ 2147483646 w 49"/>
                <a:gd name="T35" fmla="*/ 0 h 93"/>
                <a:gd name="T36" fmla="*/ 2147483646 w 49"/>
                <a:gd name="T37" fmla="*/ 2147483646 h 93"/>
                <a:gd name="T38" fmla="*/ 2147483646 w 49"/>
                <a:gd name="T39" fmla="*/ 2147483646 h 93"/>
                <a:gd name="T40" fmla="*/ 2147483646 w 49"/>
                <a:gd name="T41" fmla="*/ 2147483646 h 93"/>
                <a:gd name="T42" fmla="*/ 2147483646 w 49"/>
                <a:gd name="T43" fmla="*/ 2147483646 h 93"/>
                <a:gd name="T44" fmla="*/ 2147483646 w 49"/>
                <a:gd name="T45" fmla="*/ 2147483646 h 93"/>
                <a:gd name="T46" fmla="*/ 2147483646 w 49"/>
                <a:gd name="T47" fmla="*/ 2147483646 h 93"/>
                <a:gd name="T48" fmla="*/ 2147483646 w 49"/>
                <a:gd name="T49" fmla="*/ 2147483646 h 93"/>
                <a:gd name="T50" fmla="*/ 2147483646 w 49"/>
                <a:gd name="T51" fmla="*/ 2147483646 h 93"/>
                <a:gd name="T52" fmla="*/ 2147483646 w 49"/>
                <a:gd name="T53" fmla="*/ 2147483646 h 93"/>
                <a:gd name="T54" fmla="*/ 2147483646 w 49"/>
                <a:gd name="T55" fmla="*/ 2147483646 h 93"/>
                <a:gd name="T56" fmla="*/ 2147483646 w 49"/>
                <a:gd name="T57" fmla="*/ 2147483646 h 93"/>
                <a:gd name="T58" fmla="*/ 2147483646 w 49"/>
                <a:gd name="T59" fmla="*/ 2147483646 h 93"/>
                <a:gd name="T60" fmla="*/ 2147483646 w 49"/>
                <a:gd name="T61" fmla="*/ 2147483646 h 93"/>
                <a:gd name="T62" fmla="*/ 2147483646 w 49"/>
                <a:gd name="T63" fmla="*/ 2147483646 h 93"/>
                <a:gd name="T64" fmla="*/ 2147483646 w 49"/>
                <a:gd name="T65" fmla="*/ 2147483646 h 93"/>
                <a:gd name="T66" fmla="*/ 0 w 49"/>
                <a:gd name="T67" fmla="*/ 2147483646 h 93"/>
                <a:gd name="T68" fmla="*/ 0 w 49"/>
                <a:gd name="T69" fmla="*/ 2147483646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" h="93">
                  <a:moveTo>
                    <a:pt x="0" y="66"/>
                  </a:moveTo>
                  <a:lnTo>
                    <a:pt x="10" y="65"/>
                  </a:lnTo>
                  <a:lnTo>
                    <a:pt x="11" y="69"/>
                  </a:lnTo>
                  <a:lnTo>
                    <a:pt x="11" y="73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0"/>
                  </a:lnTo>
                  <a:lnTo>
                    <a:pt x="34" y="78"/>
                  </a:lnTo>
                  <a:lnTo>
                    <a:pt x="36" y="75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49" y="73"/>
                  </a:lnTo>
                  <a:lnTo>
                    <a:pt x="47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40" y="88"/>
                  </a:lnTo>
                  <a:lnTo>
                    <a:pt x="37" y="90"/>
                  </a:lnTo>
                  <a:lnTo>
                    <a:pt x="31" y="92"/>
                  </a:lnTo>
                  <a:lnTo>
                    <a:pt x="24" y="93"/>
                  </a:lnTo>
                  <a:lnTo>
                    <a:pt x="19" y="93"/>
                  </a:lnTo>
                  <a:lnTo>
                    <a:pt x="13" y="91"/>
                  </a:lnTo>
                  <a:lnTo>
                    <a:pt x="9" y="89"/>
                  </a:lnTo>
                  <a:lnTo>
                    <a:pt x="6" y="87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4" name="Freeform 165"/>
            <p:cNvSpPr>
              <a:spLocks noEditPoints="1"/>
            </p:cNvSpPr>
            <p:nvPr/>
          </p:nvSpPr>
          <p:spPr bwMode="auto">
            <a:xfrm>
              <a:off x="2146076" y="1091535"/>
              <a:ext cx="38190" cy="40925"/>
            </a:xfrm>
            <a:custGeom>
              <a:avLst/>
              <a:gdLst>
                <a:gd name="T0" fmla="*/ 0 w 83"/>
                <a:gd name="T1" fmla="*/ 2147483646 h 92"/>
                <a:gd name="T2" fmla="*/ 2147483646 w 83"/>
                <a:gd name="T3" fmla="*/ 0 h 92"/>
                <a:gd name="T4" fmla="*/ 2147483646 w 83"/>
                <a:gd name="T5" fmla="*/ 0 h 92"/>
                <a:gd name="T6" fmla="*/ 2147483646 w 83"/>
                <a:gd name="T7" fmla="*/ 2147483646 h 92"/>
                <a:gd name="T8" fmla="*/ 2147483646 w 83"/>
                <a:gd name="T9" fmla="*/ 2147483646 h 92"/>
                <a:gd name="T10" fmla="*/ 2147483646 w 83"/>
                <a:gd name="T11" fmla="*/ 2147483646 h 92"/>
                <a:gd name="T12" fmla="*/ 2147483646 w 83"/>
                <a:gd name="T13" fmla="*/ 2147483646 h 92"/>
                <a:gd name="T14" fmla="*/ 2147483646 w 83"/>
                <a:gd name="T15" fmla="*/ 2147483646 h 92"/>
                <a:gd name="T16" fmla="*/ 0 w 83"/>
                <a:gd name="T17" fmla="*/ 2147483646 h 92"/>
                <a:gd name="T18" fmla="*/ 2147483646 w 83"/>
                <a:gd name="T19" fmla="*/ 2147483646 h 92"/>
                <a:gd name="T20" fmla="*/ 2147483646 w 83"/>
                <a:gd name="T21" fmla="*/ 2147483646 h 92"/>
                <a:gd name="T22" fmla="*/ 2147483646 w 83"/>
                <a:gd name="T23" fmla="*/ 2147483646 h 92"/>
                <a:gd name="T24" fmla="*/ 2147483646 w 83"/>
                <a:gd name="T25" fmla="*/ 2147483646 h 92"/>
                <a:gd name="T26" fmla="*/ 2147483646 w 83"/>
                <a:gd name="T27" fmla="*/ 2147483646 h 92"/>
                <a:gd name="T28" fmla="*/ 2147483646 w 83"/>
                <a:gd name="T29" fmla="*/ 2147483646 h 92"/>
                <a:gd name="T30" fmla="*/ 2147483646 w 83"/>
                <a:gd name="T31" fmla="*/ 2147483646 h 92"/>
                <a:gd name="T32" fmla="*/ 2147483646 w 83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3" y="92"/>
                  </a:lnTo>
                  <a:lnTo>
                    <a:pt x="69" y="92"/>
                  </a:lnTo>
                  <a:lnTo>
                    <a:pt x="59" y="64"/>
                  </a:lnTo>
                  <a:lnTo>
                    <a:pt x="22" y="64"/>
                  </a:lnTo>
                  <a:lnTo>
                    <a:pt x="12" y="92"/>
                  </a:lnTo>
                  <a:lnTo>
                    <a:pt x="0" y="92"/>
                  </a:lnTo>
                  <a:close/>
                  <a:moveTo>
                    <a:pt x="25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2" y="18"/>
                  </a:lnTo>
                  <a:lnTo>
                    <a:pt x="40" y="10"/>
                  </a:lnTo>
                  <a:lnTo>
                    <a:pt x="38" y="19"/>
                  </a:lnTo>
                  <a:lnTo>
                    <a:pt x="35" y="28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5" name="Freeform 166"/>
            <p:cNvSpPr>
              <a:spLocks/>
            </p:cNvSpPr>
            <p:nvPr/>
          </p:nvSpPr>
          <p:spPr bwMode="auto">
            <a:xfrm>
              <a:off x="2188358" y="1091535"/>
              <a:ext cx="39555" cy="40925"/>
            </a:xfrm>
            <a:custGeom>
              <a:avLst/>
              <a:gdLst>
                <a:gd name="T0" fmla="*/ 0 w 86"/>
                <a:gd name="T1" fmla="*/ 2147483646 h 92"/>
                <a:gd name="T2" fmla="*/ 0 w 86"/>
                <a:gd name="T3" fmla="*/ 0 h 92"/>
                <a:gd name="T4" fmla="*/ 2147483646 w 86"/>
                <a:gd name="T5" fmla="*/ 0 h 92"/>
                <a:gd name="T6" fmla="*/ 2147483646 w 86"/>
                <a:gd name="T7" fmla="*/ 2147483646 h 92"/>
                <a:gd name="T8" fmla="*/ 2147483646 w 86"/>
                <a:gd name="T9" fmla="*/ 2147483646 h 92"/>
                <a:gd name="T10" fmla="*/ 2147483646 w 86"/>
                <a:gd name="T11" fmla="*/ 2147483646 h 92"/>
                <a:gd name="T12" fmla="*/ 2147483646 w 86"/>
                <a:gd name="T13" fmla="*/ 2147483646 h 92"/>
                <a:gd name="T14" fmla="*/ 2147483646 w 86"/>
                <a:gd name="T15" fmla="*/ 2147483646 h 92"/>
                <a:gd name="T16" fmla="*/ 2147483646 w 86"/>
                <a:gd name="T17" fmla="*/ 0 h 92"/>
                <a:gd name="T18" fmla="*/ 2147483646 w 86"/>
                <a:gd name="T19" fmla="*/ 0 h 92"/>
                <a:gd name="T20" fmla="*/ 2147483646 w 86"/>
                <a:gd name="T21" fmla="*/ 2147483646 h 92"/>
                <a:gd name="T22" fmla="*/ 2147483646 w 86"/>
                <a:gd name="T23" fmla="*/ 2147483646 h 92"/>
                <a:gd name="T24" fmla="*/ 2147483646 w 86"/>
                <a:gd name="T25" fmla="*/ 2147483646 h 92"/>
                <a:gd name="T26" fmla="*/ 2147483646 w 86"/>
                <a:gd name="T27" fmla="*/ 2147483646 h 92"/>
                <a:gd name="T28" fmla="*/ 2147483646 w 86"/>
                <a:gd name="T29" fmla="*/ 2147483646 h 92"/>
                <a:gd name="T30" fmla="*/ 2147483646 w 86"/>
                <a:gd name="T31" fmla="*/ 2147483646 h 92"/>
                <a:gd name="T32" fmla="*/ 2147483646 w 86"/>
                <a:gd name="T33" fmla="*/ 2147483646 h 92"/>
                <a:gd name="T34" fmla="*/ 0 w 86"/>
                <a:gd name="T35" fmla="*/ 2147483646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92">
                  <a:moveTo>
                    <a:pt x="0" y="9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9" y="65"/>
                  </a:lnTo>
                  <a:lnTo>
                    <a:pt x="41" y="73"/>
                  </a:lnTo>
                  <a:lnTo>
                    <a:pt x="44" y="78"/>
                  </a:lnTo>
                  <a:lnTo>
                    <a:pt x="46" y="72"/>
                  </a:lnTo>
                  <a:lnTo>
                    <a:pt x="49" y="64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92"/>
                  </a:lnTo>
                  <a:lnTo>
                    <a:pt x="75" y="92"/>
                  </a:lnTo>
                  <a:lnTo>
                    <a:pt x="75" y="15"/>
                  </a:lnTo>
                  <a:lnTo>
                    <a:pt x="49" y="92"/>
                  </a:lnTo>
                  <a:lnTo>
                    <a:pt x="37" y="92"/>
                  </a:lnTo>
                  <a:lnTo>
                    <a:pt x="11" y="14"/>
                  </a:lnTo>
                  <a:lnTo>
                    <a:pt x="1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6" name="Freeform 167"/>
            <p:cNvSpPr>
              <a:spLocks noEditPoints="1"/>
            </p:cNvSpPr>
            <p:nvPr/>
          </p:nvSpPr>
          <p:spPr bwMode="auto">
            <a:xfrm>
              <a:off x="2232005" y="1091535"/>
              <a:ext cx="38190" cy="40925"/>
            </a:xfrm>
            <a:custGeom>
              <a:avLst/>
              <a:gdLst>
                <a:gd name="T0" fmla="*/ 0 w 84"/>
                <a:gd name="T1" fmla="*/ 2147483646 h 92"/>
                <a:gd name="T2" fmla="*/ 2147483646 w 84"/>
                <a:gd name="T3" fmla="*/ 0 h 92"/>
                <a:gd name="T4" fmla="*/ 2147483646 w 84"/>
                <a:gd name="T5" fmla="*/ 0 h 92"/>
                <a:gd name="T6" fmla="*/ 2147483646 w 84"/>
                <a:gd name="T7" fmla="*/ 2147483646 h 92"/>
                <a:gd name="T8" fmla="*/ 2147483646 w 84"/>
                <a:gd name="T9" fmla="*/ 2147483646 h 92"/>
                <a:gd name="T10" fmla="*/ 2147483646 w 84"/>
                <a:gd name="T11" fmla="*/ 2147483646 h 92"/>
                <a:gd name="T12" fmla="*/ 2147483646 w 84"/>
                <a:gd name="T13" fmla="*/ 2147483646 h 92"/>
                <a:gd name="T14" fmla="*/ 2147483646 w 84"/>
                <a:gd name="T15" fmla="*/ 2147483646 h 92"/>
                <a:gd name="T16" fmla="*/ 0 w 84"/>
                <a:gd name="T17" fmla="*/ 2147483646 h 92"/>
                <a:gd name="T18" fmla="*/ 2147483646 w 84"/>
                <a:gd name="T19" fmla="*/ 2147483646 h 92"/>
                <a:gd name="T20" fmla="*/ 2147483646 w 84"/>
                <a:gd name="T21" fmla="*/ 2147483646 h 92"/>
                <a:gd name="T22" fmla="*/ 2147483646 w 84"/>
                <a:gd name="T23" fmla="*/ 2147483646 h 92"/>
                <a:gd name="T24" fmla="*/ 2147483646 w 84"/>
                <a:gd name="T25" fmla="*/ 2147483646 h 92"/>
                <a:gd name="T26" fmla="*/ 2147483646 w 84"/>
                <a:gd name="T27" fmla="*/ 2147483646 h 92"/>
                <a:gd name="T28" fmla="*/ 2147483646 w 84"/>
                <a:gd name="T29" fmla="*/ 2147483646 h 92"/>
                <a:gd name="T30" fmla="*/ 2147483646 w 84"/>
                <a:gd name="T31" fmla="*/ 2147483646 h 92"/>
                <a:gd name="T32" fmla="*/ 2147483646 w 84"/>
                <a:gd name="T33" fmla="*/ 2147483646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2"/>
                  </a:lnTo>
                  <a:lnTo>
                    <a:pt x="71" y="92"/>
                  </a:lnTo>
                  <a:lnTo>
                    <a:pt x="60" y="64"/>
                  </a:lnTo>
                  <a:lnTo>
                    <a:pt x="22" y="64"/>
                  </a:lnTo>
                  <a:lnTo>
                    <a:pt x="13" y="92"/>
                  </a:lnTo>
                  <a:lnTo>
                    <a:pt x="0" y="92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3" y="18"/>
                  </a:lnTo>
                  <a:lnTo>
                    <a:pt x="41" y="10"/>
                  </a:lnTo>
                  <a:lnTo>
                    <a:pt x="39" y="19"/>
                  </a:lnTo>
                  <a:lnTo>
                    <a:pt x="36" y="28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" name="Freeform 168"/>
            <p:cNvSpPr>
              <a:spLocks noEditPoints="1"/>
            </p:cNvSpPr>
            <p:nvPr/>
          </p:nvSpPr>
          <p:spPr bwMode="auto">
            <a:xfrm>
              <a:off x="2274286" y="1091535"/>
              <a:ext cx="35463" cy="40925"/>
            </a:xfrm>
            <a:custGeom>
              <a:avLst/>
              <a:gdLst>
                <a:gd name="T0" fmla="*/ 0 w 78"/>
                <a:gd name="T1" fmla="*/ 2147483646 h 92"/>
                <a:gd name="T2" fmla="*/ 0 w 78"/>
                <a:gd name="T3" fmla="*/ 0 h 92"/>
                <a:gd name="T4" fmla="*/ 2147483646 w 78"/>
                <a:gd name="T5" fmla="*/ 0 h 92"/>
                <a:gd name="T6" fmla="*/ 2147483646 w 78"/>
                <a:gd name="T7" fmla="*/ 2147483646 h 92"/>
                <a:gd name="T8" fmla="*/ 2147483646 w 78"/>
                <a:gd name="T9" fmla="*/ 2147483646 h 92"/>
                <a:gd name="T10" fmla="*/ 2147483646 w 78"/>
                <a:gd name="T11" fmla="*/ 2147483646 h 92"/>
                <a:gd name="T12" fmla="*/ 2147483646 w 78"/>
                <a:gd name="T13" fmla="*/ 2147483646 h 92"/>
                <a:gd name="T14" fmla="*/ 2147483646 w 78"/>
                <a:gd name="T15" fmla="*/ 2147483646 h 92"/>
                <a:gd name="T16" fmla="*/ 2147483646 w 78"/>
                <a:gd name="T17" fmla="*/ 2147483646 h 92"/>
                <a:gd name="T18" fmla="*/ 2147483646 w 78"/>
                <a:gd name="T19" fmla="*/ 2147483646 h 92"/>
                <a:gd name="T20" fmla="*/ 2147483646 w 78"/>
                <a:gd name="T21" fmla="*/ 2147483646 h 92"/>
                <a:gd name="T22" fmla="*/ 2147483646 w 78"/>
                <a:gd name="T23" fmla="*/ 2147483646 h 92"/>
                <a:gd name="T24" fmla="*/ 2147483646 w 78"/>
                <a:gd name="T25" fmla="*/ 2147483646 h 92"/>
                <a:gd name="T26" fmla="*/ 2147483646 w 78"/>
                <a:gd name="T27" fmla="*/ 2147483646 h 92"/>
                <a:gd name="T28" fmla="*/ 2147483646 w 78"/>
                <a:gd name="T29" fmla="*/ 2147483646 h 92"/>
                <a:gd name="T30" fmla="*/ 2147483646 w 78"/>
                <a:gd name="T31" fmla="*/ 2147483646 h 92"/>
                <a:gd name="T32" fmla="*/ 2147483646 w 78"/>
                <a:gd name="T33" fmla="*/ 2147483646 h 92"/>
                <a:gd name="T34" fmla="*/ 2147483646 w 78"/>
                <a:gd name="T35" fmla="*/ 2147483646 h 92"/>
                <a:gd name="T36" fmla="*/ 2147483646 w 78"/>
                <a:gd name="T37" fmla="*/ 2147483646 h 92"/>
                <a:gd name="T38" fmla="*/ 2147483646 w 78"/>
                <a:gd name="T39" fmla="*/ 2147483646 h 92"/>
                <a:gd name="T40" fmla="*/ 2147483646 w 78"/>
                <a:gd name="T41" fmla="*/ 2147483646 h 92"/>
                <a:gd name="T42" fmla="*/ 2147483646 w 78"/>
                <a:gd name="T43" fmla="*/ 2147483646 h 92"/>
                <a:gd name="T44" fmla="*/ 2147483646 w 78"/>
                <a:gd name="T45" fmla="*/ 2147483646 h 92"/>
                <a:gd name="T46" fmla="*/ 2147483646 w 78"/>
                <a:gd name="T47" fmla="*/ 2147483646 h 92"/>
                <a:gd name="T48" fmla="*/ 2147483646 w 78"/>
                <a:gd name="T49" fmla="*/ 2147483646 h 92"/>
                <a:gd name="T50" fmla="*/ 2147483646 w 78"/>
                <a:gd name="T51" fmla="*/ 2147483646 h 92"/>
                <a:gd name="T52" fmla="*/ 2147483646 w 78"/>
                <a:gd name="T53" fmla="*/ 2147483646 h 92"/>
                <a:gd name="T54" fmla="*/ 2147483646 w 78"/>
                <a:gd name="T55" fmla="*/ 2147483646 h 92"/>
                <a:gd name="T56" fmla="*/ 2147483646 w 78"/>
                <a:gd name="T57" fmla="*/ 2147483646 h 92"/>
                <a:gd name="T58" fmla="*/ 2147483646 w 78"/>
                <a:gd name="T59" fmla="*/ 2147483646 h 92"/>
                <a:gd name="T60" fmla="*/ 2147483646 w 78"/>
                <a:gd name="T61" fmla="*/ 2147483646 h 92"/>
                <a:gd name="T62" fmla="*/ 2147483646 w 78"/>
                <a:gd name="T63" fmla="*/ 2147483646 h 92"/>
                <a:gd name="T64" fmla="*/ 2147483646 w 78"/>
                <a:gd name="T65" fmla="*/ 2147483646 h 92"/>
                <a:gd name="T66" fmla="*/ 2147483646 w 78"/>
                <a:gd name="T67" fmla="*/ 2147483646 h 92"/>
                <a:gd name="T68" fmla="*/ 2147483646 w 78"/>
                <a:gd name="T69" fmla="*/ 2147483646 h 92"/>
                <a:gd name="T70" fmla="*/ 2147483646 w 78"/>
                <a:gd name="T71" fmla="*/ 2147483646 h 92"/>
                <a:gd name="T72" fmla="*/ 0 w 78"/>
                <a:gd name="T73" fmla="*/ 2147483646 h 92"/>
                <a:gd name="T74" fmla="*/ 2147483646 w 78"/>
                <a:gd name="T75" fmla="*/ 2147483646 h 92"/>
                <a:gd name="T76" fmla="*/ 2147483646 w 78"/>
                <a:gd name="T77" fmla="*/ 2147483646 h 92"/>
                <a:gd name="T78" fmla="*/ 2147483646 w 78"/>
                <a:gd name="T79" fmla="*/ 2147483646 h 92"/>
                <a:gd name="T80" fmla="*/ 2147483646 w 78"/>
                <a:gd name="T81" fmla="*/ 2147483646 h 92"/>
                <a:gd name="T82" fmla="*/ 2147483646 w 78"/>
                <a:gd name="T83" fmla="*/ 2147483646 h 92"/>
                <a:gd name="T84" fmla="*/ 2147483646 w 78"/>
                <a:gd name="T85" fmla="*/ 2147483646 h 92"/>
                <a:gd name="T86" fmla="*/ 2147483646 w 78"/>
                <a:gd name="T87" fmla="*/ 2147483646 h 92"/>
                <a:gd name="T88" fmla="*/ 2147483646 w 78"/>
                <a:gd name="T89" fmla="*/ 2147483646 h 92"/>
                <a:gd name="T90" fmla="*/ 2147483646 w 78"/>
                <a:gd name="T91" fmla="*/ 2147483646 h 92"/>
                <a:gd name="T92" fmla="*/ 2147483646 w 78"/>
                <a:gd name="T93" fmla="*/ 2147483646 h 92"/>
                <a:gd name="T94" fmla="*/ 2147483646 w 78"/>
                <a:gd name="T95" fmla="*/ 2147483646 h 92"/>
                <a:gd name="T96" fmla="*/ 2147483646 w 78"/>
                <a:gd name="T97" fmla="*/ 2147483646 h 92"/>
                <a:gd name="T98" fmla="*/ 2147483646 w 78"/>
                <a:gd name="T99" fmla="*/ 2147483646 h 92"/>
                <a:gd name="T100" fmla="*/ 2147483646 w 78"/>
                <a:gd name="T101" fmla="*/ 2147483646 h 92"/>
                <a:gd name="T102" fmla="*/ 2147483646 w 78"/>
                <a:gd name="T103" fmla="*/ 2147483646 h 92"/>
                <a:gd name="T104" fmla="*/ 2147483646 w 78"/>
                <a:gd name="T105" fmla="*/ 2147483646 h 92"/>
                <a:gd name="T106" fmla="*/ 2147483646 w 78"/>
                <a:gd name="T107" fmla="*/ 2147483646 h 92"/>
                <a:gd name="T108" fmla="*/ 2147483646 w 78"/>
                <a:gd name="T109" fmla="*/ 214748364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92">
                  <a:moveTo>
                    <a:pt x="0" y="92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3" y="6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70" y="18"/>
                  </a:lnTo>
                  <a:lnTo>
                    <a:pt x="71" y="25"/>
                  </a:lnTo>
                  <a:lnTo>
                    <a:pt x="71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6" y="50"/>
                  </a:lnTo>
                  <a:lnTo>
                    <a:pt x="50" y="52"/>
                  </a:lnTo>
                  <a:lnTo>
                    <a:pt x="53" y="55"/>
                  </a:lnTo>
                  <a:lnTo>
                    <a:pt x="59" y="60"/>
                  </a:lnTo>
                  <a:lnTo>
                    <a:pt x="63" y="67"/>
                  </a:lnTo>
                  <a:lnTo>
                    <a:pt x="78" y="92"/>
                  </a:lnTo>
                  <a:lnTo>
                    <a:pt x="64" y="92"/>
                  </a:lnTo>
                  <a:lnTo>
                    <a:pt x="51" y="73"/>
                  </a:lnTo>
                  <a:lnTo>
                    <a:pt x="47" y="66"/>
                  </a:lnTo>
                  <a:lnTo>
                    <a:pt x="43" y="60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5" y="53"/>
                  </a:lnTo>
                  <a:lnTo>
                    <a:pt x="32" y="52"/>
                  </a:lnTo>
                  <a:lnTo>
                    <a:pt x="30" y="51"/>
                  </a:lnTo>
                  <a:lnTo>
                    <a:pt x="25" y="51"/>
                  </a:lnTo>
                  <a:lnTo>
                    <a:pt x="11" y="51"/>
                  </a:lnTo>
                  <a:lnTo>
                    <a:pt x="11" y="92"/>
                  </a:lnTo>
                  <a:lnTo>
                    <a:pt x="0" y="92"/>
                  </a:lnTo>
                  <a:close/>
                  <a:moveTo>
                    <a:pt x="11" y="40"/>
                  </a:moveTo>
                  <a:lnTo>
                    <a:pt x="37" y="40"/>
                  </a:lnTo>
                  <a:lnTo>
                    <a:pt x="44" y="40"/>
                  </a:lnTo>
                  <a:lnTo>
                    <a:pt x="49" y="39"/>
                  </a:lnTo>
                  <a:lnTo>
                    <a:pt x="53" y="37"/>
                  </a:lnTo>
                  <a:lnTo>
                    <a:pt x="56" y="34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7" y="19"/>
                  </a:lnTo>
                  <a:lnTo>
                    <a:pt x="56" y="17"/>
                  </a:lnTo>
                  <a:lnTo>
                    <a:pt x="54" y="15"/>
                  </a:lnTo>
                  <a:lnTo>
                    <a:pt x="51" y="13"/>
                  </a:lnTo>
                  <a:lnTo>
                    <a:pt x="48" y="12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11" y="11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" name="Freeform 169"/>
            <p:cNvSpPr>
              <a:spLocks noEditPoints="1"/>
            </p:cNvSpPr>
            <p:nvPr/>
          </p:nvSpPr>
          <p:spPr bwMode="auto">
            <a:xfrm>
              <a:off x="1886926" y="1925034"/>
              <a:ext cx="30007" cy="42289"/>
            </a:xfrm>
            <a:custGeom>
              <a:avLst/>
              <a:gdLst>
                <a:gd name="T0" fmla="*/ 0 w 68"/>
                <a:gd name="T1" fmla="*/ 0 h 91"/>
                <a:gd name="T2" fmla="*/ 2147483646 w 68"/>
                <a:gd name="T3" fmla="*/ 0 h 91"/>
                <a:gd name="T4" fmla="*/ 2147483646 w 68"/>
                <a:gd name="T5" fmla="*/ 2147483646 h 91"/>
                <a:gd name="T6" fmla="*/ 2147483646 w 68"/>
                <a:gd name="T7" fmla="*/ 2147483646 h 91"/>
                <a:gd name="T8" fmla="*/ 2147483646 w 68"/>
                <a:gd name="T9" fmla="*/ 2147483646 h 91"/>
                <a:gd name="T10" fmla="*/ 2147483646 w 68"/>
                <a:gd name="T11" fmla="*/ 2147483646 h 91"/>
                <a:gd name="T12" fmla="*/ 2147483646 w 68"/>
                <a:gd name="T13" fmla="*/ 2147483646 h 91"/>
                <a:gd name="T14" fmla="*/ 2147483646 w 68"/>
                <a:gd name="T15" fmla="*/ 2147483646 h 91"/>
                <a:gd name="T16" fmla="*/ 2147483646 w 68"/>
                <a:gd name="T17" fmla="*/ 2147483646 h 91"/>
                <a:gd name="T18" fmla="*/ 2147483646 w 68"/>
                <a:gd name="T19" fmla="*/ 2147483646 h 91"/>
                <a:gd name="T20" fmla="*/ 2147483646 w 68"/>
                <a:gd name="T21" fmla="*/ 2147483646 h 91"/>
                <a:gd name="T22" fmla="*/ 2147483646 w 68"/>
                <a:gd name="T23" fmla="*/ 2147483646 h 91"/>
                <a:gd name="T24" fmla="*/ 2147483646 w 68"/>
                <a:gd name="T25" fmla="*/ 2147483646 h 91"/>
                <a:gd name="T26" fmla="*/ 2147483646 w 68"/>
                <a:gd name="T27" fmla="*/ 2147483646 h 91"/>
                <a:gd name="T28" fmla="*/ 0 w 68"/>
                <a:gd name="T29" fmla="*/ 2147483646 h 91"/>
                <a:gd name="T30" fmla="*/ 2147483646 w 68"/>
                <a:gd name="T31" fmla="*/ 2147483646 h 91"/>
                <a:gd name="T32" fmla="*/ 2147483646 w 68"/>
                <a:gd name="T33" fmla="*/ 2147483646 h 91"/>
                <a:gd name="T34" fmla="*/ 2147483646 w 68"/>
                <a:gd name="T35" fmla="*/ 2147483646 h 91"/>
                <a:gd name="T36" fmla="*/ 2147483646 w 68"/>
                <a:gd name="T37" fmla="*/ 2147483646 h 91"/>
                <a:gd name="T38" fmla="*/ 2147483646 w 68"/>
                <a:gd name="T39" fmla="*/ 2147483646 h 91"/>
                <a:gd name="T40" fmla="*/ 2147483646 w 68"/>
                <a:gd name="T41" fmla="*/ 2147483646 h 91"/>
                <a:gd name="T42" fmla="*/ 2147483646 w 68"/>
                <a:gd name="T43" fmla="*/ 2147483646 h 91"/>
                <a:gd name="T44" fmla="*/ 2147483646 w 68"/>
                <a:gd name="T45" fmla="*/ 2147483646 h 91"/>
                <a:gd name="T46" fmla="*/ 2147483646 w 68"/>
                <a:gd name="T47" fmla="*/ 2147483646 h 91"/>
                <a:gd name="T48" fmla="*/ 2147483646 w 68"/>
                <a:gd name="T49" fmla="*/ 2147483646 h 91"/>
                <a:gd name="T50" fmla="*/ 2147483646 w 68"/>
                <a:gd name="T51" fmla="*/ 2147483646 h 91"/>
                <a:gd name="T52" fmla="*/ 2147483646 w 68"/>
                <a:gd name="T53" fmla="*/ 2147483646 h 91"/>
                <a:gd name="T54" fmla="*/ 2147483646 w 68"/>
                <a:gd name="T55" fmla="*/ 2147483646 h 91"/>
                <a:gd name="T56" fmla="*/ 2147483646 w 68"/>
                <a:gd name="T57" fmla="*/ 2147483646 h 91"/>
                <a:gd name="T58" fmla="*/ 2147483646 w 68"/>
                <a:gd name="T59" fmla="*/ 2147483646 h 91"/>
                <a:gd name="T60" fmla="*/ 2147483646 w 68"/>
                <a:gd name="T61" fmla="*/ 2147483646 h 91"/>
                <a:gd name="T62" fmla="*/ 2147483646 w 68"/>
                <a:gd name="T63" fmla="*/ 2147483646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91">
                  <a:moveTo>
                    <a:pt x="0" y="91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6" y="7"/>
                  </a:lnTo>
                  <a:lnTo>
                    <a:pt x="60" y="11"/>
                  </a:lnTo>
                  <a:lnTo>
                    <a:pt x="63" y="17"/>
                  </a:lnTo>
                  <a:lnTo>
                    <a:pt x="64" y="24"/>
                  </a:lnTo>
                  <a:lnTo>
                    <a:pt x="63" y="29"/>
                  </a:lnTo>
                  <a:lnTo>
                    <a:pt x="60" y="34"/>
                  </a:lnTo>
                  <a:lnTo>
                    <a:pt x="56" y="39"/>
                  </a:lnTo>
                  <a:lnTo>
                    <a:pt x="51" y="43"/>
                  </a:lnTo>
                  <a:lnTo>
                    <a:pt x="55" y="45"/>
                  </a:lnTo>
                  <a:lnTo>
                    <a:pt x="58" y="46"/>
                  </a:lnTo>
                  <a:lnTo>
                    <a:pt x="61" y="49"/>
                  </a:lnTo>
                  <a:lnTo>
                    <a:pt x="64" y="51"/>
                  </a:lnTo>
                  <a:lnTo>
                    <a:pt x="66" y="54"/>
                  </a:lnTo>
                  <a:lnTo>
                    <a:pt x="67" y="57"/>
                  </a:lnTo>
                  <a:lnTo>
                    <a:pt x="68" y="62"/>
                  </a:lnTo>
                  <a:lnTo>
                    <a:pt x="68" y="65"/>
                  </a:lnTo>
                  <a:lnTo>
                    <a:pt x="68" y="71"/>
                  </a:lnTo>
                  <a:lnTo>
                    <a:pt x="66" y="77"/>
                  </a:lnTo>
                  <a:lnTo>
                    <a:pt x="63" y="82"/>
                  </a:lnTo>
                  <a:lnTo>
                    <a:pt x="58" y="86"/>
                  </a:lnTo>
                  <a:lnTo>
                    <a:pt x="54" y="88"/>
                  </a:lnTo>
                  <a:lnTo>
                    <a:pt x="49" y="90"/>
                  </a:lnTo>
                  <a:lnTo>
                    <a:pt x="43" y="91"/>
                  </a:lnTo>
                  <a:lnTo>
                    <a:pt x="35" y="91"/>
                  </a:lnTo>
                  <a:lnTo>
                    <a:pt x="0" y="91"/>
                  </a:lnTo>
                  <a:close/>
                  <a:moveTo>
                    <a:pt x="12" y="38"/>
                  </a:moveTo>
                  <a:lnTo>
                    <a:pt x="31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0" y="33"/>
                  </a:lnTo>
                  <a:lnTo>
                    <a:pt x="51" y="29"/>
                  </a:lnTo>
                  <a:lnTo>
                    <a:pt x="52" y="25"/>
                  </a:lnTo>
                  <a:lnTo>
                    <a:pt x="51" y="20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4" y="12"/>
                  </a:lnTo>
                  <a:lnTo>
                    <a:pt x="39" y="11"/>
                  </a:lnTo>
                  <a:lnTo>
                    <a:pt x="30" y="11"/>
                  </a:lnTo>
                  <a:lnTo>
                    <a:pt x="12" y="11"/>
                  </a:lnTo>
                  <a:lnTo>
                    <a:pt x="12" y="38"/>
                  </a:lnTo>
                  <a:close/>
                  <a:moveTo>
                    <a:pt x="12" y="81"/>
                  </a:moveTo>
                  <a:lnTo>
                    <a:pt x="35" y="81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6" y="80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4" y="72"/>
                  </a:lnTo>
                  <a:lnTo>
                    <a:pt x="55" y="69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6" y="51"/>
                  </a:lnTo>
                  <a:lnTo>
                    <a:pt x="41" y="50"/>
                  </a:lnTo>
                  <a:lnTo>
                    <a:pt x="32" y="49"/>
                  </a:lnTo>
                  <a:lnTo>
                    <a:pt x="12" y="49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9" name="Freeform 170"/>
            <p:cNvSpPr>
              <a:spLocks noEditPoints="1"/>
            </p:cNvSpPr>
            <p:nvPr/>
          </p:nvSpPr>
          <p:spPr bwMode="auto">
            <a:xfrm>
              <a:off x="1921025" y="1925034"/>
              <a:ext cx="38190" cy="42289"/>
            </a:xfrm>
            <a:custGeom>
              <a:avLst/>
              <a:gdLst>
                <a:gd name="T0" fmla="*/ 0 w 84"/>
                <a:gd name="T1" fmla="*/ 2147483646 h 91"/>
                <a:gd name="T2" fmla="*/ 2147483646 w 84"/>
                <a:gd name="T3" fmla="*/ 0 h 91"/>
                <a:gd name="T4" fmla="*/ 2147483646 w 84"/>
                <a:gd name="T5" fmla="*/ 0 h 91"/>
                <a:gd name="T6" fmla="*/ 2147483646 w 84"/>
                <a:gd name="T7" fmla="*/ 2147483646 h 91"/>
                <a:gd name="T8" fmla="*/ 2147483646 w 84"/>
                <a:gd name="T9" fmla="*/ 2147483646 h 91"/>
                <a:gd name="T10" fmla="*/ 2147483646 w 84"/>
                <a:gd name="T11" fmla="*/ 2147483646 h 91"/>
                <a:gd name="T12" fmla="*/ 2147483646 w 84"/>
                <a:gd name="T13" fmla="*/ 2147483646 h 91"/>
                <a:gd name="T14" fmla="*/ 2147483646 w 84"/>
                <a:gd name="T15" fmla="*/ 2147483646 h 91"/>
                <a:gd name="T16" fmla="*/ 0 w 84"/>
                <a:gd name="T17" fmla="*/ 2147483646 h 91"/>
                <a:gd name="T18" fmla="*/ 2147483646 w 84"/>
                <a:gd name="T19" fmla="*/ 2147483646 h 91"/>
                <a:gd name="T20" fmla="*/ 2147483646 w 84"/>
                <a:gd name="T21" fmla="*/ 2147483646 h 91"/>
                <a:gd name="T22" fmla="*/ 2147483646 w 84"/>
                <a:gd name="T23" fmla="*/ 2147483646 h 91"/>
                <a:gd name="T24" fmla="*/ 2147483646 w 84"/>
                <a:gd name="T25" fmla="*/ 2147483646 h 91"/>
                <a:gd name="T26" fmla="*/ 2147483646 w 84"/>
                <a:gd name="T27" fmla="*/ 2147483646 h 91"/>
                <a:gd name="T28" fmla="*/ 2147483646 w 84"/>
                <a:gd name="T29" fmla="*/ 2147483646 h 91"/>
                <a:gd name="T30" fmla="*/ 2147483646 w 84"/>
                <a:gd name="T31" fmla="*/ 2147483646 h 91"/>
                <a:gd name="T32" fmla="*/ 2147483646 w 84"/>
                <a:gd name="T33" fmla="*/ 214748364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0" y="91"/>
                  </a:moveTo>
                  <a:lnTo>
                    <a:pt x="34" y="0"/>
                  </a:lnTo>
                  <a:lnTo>
                    <a:pt x="47" y="0"/>
                  </a:lnTo>
                  <a:lnTo>
                    <a:pt x="84" y="91"/>
                  </a:lnTo>
                  <a:lnTo>
                    <a:pt x="70" y="91"/>
                  </a:lnTo>
                  <a:lnTo>
                    <a:pt x="59" y="64"/>
                  </a:lnTo>
                  <a:lnTo>
                    <a:pt x="22" y="64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26" y="54"/>
                  </a:moveTo>
                  <a:lnTo>
                    <a:pt x="56" y="54"/>
                  </a:lnTo>
                  <a:lnTo>
                    <a:pt x="47" y="29"/>
                  </a:lnTo>
                  <a:lnTo>
                    <a:pt x="42" y="18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5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0" name="Freeform 171"/>
            <p:cNvSpPr>
              <a:spLocks noEditPoints="1"/>
            </p:cNvSpPr>
            <p:nvPr/>
          </p:nvSpPr>
          <p:spPr bwMode="auto">
            <a:xfrm>
              <a:off x="1963307" y="1925034"/>
              <a:ext cx="35463" cy="42289"/>
            </a:xfrm>
            <a:custGeom>
              <a:avLst/>
              <a:gdLst>
                <a:gd name="T0" fmla="*/ 0 w 79"/>
                <a:gd name="T1" fmla="*/ 2147483646 h 91"/>
                <a:gd name="T2" fmla="*/ 0 w 79"/>
                <a:gd name="T3" fmla="*/ 0 h 91"/>
                <a:gd name="T4" fmla="*/ 2147483646 w 79"/>
                <a:gd name="T5" fmla="*/ 0 h 91"/>
                <a:gd name="T6" fmla="*/ 2147483646 w 79"/>
                <a:gd name="T7" fmla="*/ 0 h 91"/>
                <a:gd name="T8" fmla="*/ 2147483646 w 79"/>
                <a:gd name="T9" fmla="*/ 2147483646 h 91"/>
                <a:gd name="T10" fmla="*/ 2147483646 w 79"/>
                <a:gd name="T11" fmla="*/ 2147483646 h 91"/>
                <a:gd name="T12" fmla="*/ 2147483646 w 79"/>
                <a:gd name="T13" fmla="*/ 2147483646 h 91"/>
                <a:gd name="T14" fmla="*/ 2147483646 w 79"/>
                <a:gd name="T15" fmla="*/ 2147483646 h 91"/>
                <a:gd name="T16" fmla="*/ 2147483646 w 79"/>
                <a:gd name="T17" fmla="*/ 2147483646 h 91"/>
                <a:gd name="T18" fmla="*/ 2147483646 w 79"/>
                <a:gd name="T19" fmla="*/ 2147483646 h 91"/>
                <a:gd name="T20" fmla="*/ 2147483646 w 79"/>
                <a:gd name="T21" fmla="*/ 2147483646 h 91"/>
                <a:gd name="T22" fmla="*/ 2147483646 w 79"/>
                <a:gd name="T23" fmla="*/ 2147483646 h 91"/>
                <a:gd name="T24" fmla="*/ 2147483646 w 79"/>
                <a:gd name="T25" fmla="*/ 2147483646 h 91"/>
                <a:gd name="T26" fmla="*/ 2147483646 w 79"/>
                <a:gd name="T27" fmla="*/ 2147483646 h 91"/>
                <a:gd name="T28" fmla="*/ 2147483646 w 79"/>
                <a:gd name="T29" fmla="*/ 2147483646 h 91"/>
                <a:gd name="T30" fmla="*/ 2147483646 w 79"/>
                <a:gd name="T31" fmla="*/ 2147483646 h 91"/>
                <a:gd name="T32" fmla="*/ 2147483646 w 79"/>
                <a:gd name="T33" fmla="*/ 2147483646 h 91"/>
                <a:gd name="T34" fmla="*/ 2147483646 w 79"/>
                <a:gd name="T35" fmla="*/ 2147483646 h 91"/>
                <a:gd name="T36" fmla="*/ 2147483646 w 79"/>
                <a:gd name="T37" fmla="*/ 2147483646 h 91"/>
                <a:gd name="T38" fmla="*/ 2147483646 w 79"/>
                <a:gd name="T39" fmla="*/ 2147483646 h 91"/>
                <a:gd name="T40" fmla="*/ 2147483646 w 79"/>
                <a:gd name="T41" fmla="*/ 2147483646 h 91"/>
                <a:gd name="T42" fmla="*/ 2147483646 w 79"/>
                <a:gd name="T43" fmla="*/ 2147483646 h 91"/>
                <a:gd name="T44" fmla="*/ 2147483646 w 79"/>
                <a:gd name="T45" fmla="*/ 2147483646 h 91"/>
                <a:gd name="T46" fmla="*/ 2147483646 w 79"/>
                <a:gd name="T47" fmla="*/ 2147483646 h 91"/>
                <a:gd name="T48" fmla="*/ 2147483646 w 79"/>
                <a:gd name="T49" fmla="*/ 2147483646 h 91"/>
                <a:gd name="T50" fmla="*/ 2147483646 w 79"/>
                <a:gd name="T51" fmla="*/ 2147483646 h 91"/>
                <a:gd name="T52" fmla="*/ 2147483646 w 79"/>
                <a:gd name="T53" fmla="*/ 2147483646 h 91"/>
                <a:gd name="T54" fmla="*/ 2147483646 w 79"/>
                <a:gd name="T55" fmla="*/ 2147483646 h 91"/>
                <a:gd name="T56" fmla="*/ 2147483646 w 79"/>
                <a:gd name="T57" fmla="*/ 2147483646 h 91"/>
                <a:gd name="T58" fmla="*/ 2147483646 w 79"/>
                <a:gd name="T59" fmla="*/ 2147483646 h 91"/>
                <a:gd name="T60" fmla="*/ 2147483646 w 79"/>
                <a:gd name="T61" fmla="*/ 2147483646 h 91"/>
                <a:gd name="T62" fmla="*/ 2147483646 w 79"/>
                <a:gd name="T63" fmla="*/ 2147483646 h 91"/>
                <a:gd name="T64" fmla="*/ 2147483646 w 79"/>
                <a:gd name="T65" fmla="*/ 2147483646 h 91"/>
                <a:gd name="T66" fmla="*/ 2147483646 w 79"/>
                <a:gd name="T67" fmla="*/ 2147483646 h 91"/>
                <a:gd name="T68" fmla="*/ 2147483646 w 79"/>
                <a:gd name="T69" fmla="*/ 2147483646 h 91"/>
                <a:gd name="T70" fmla="*/ 2147483646 w 79"/>
                <a:gd name="T71" fmla="*/ 2147483646 h 91"/>
                <a:gd name="T72" fmla="*/ 0 w 79"/>
                <a:gd name="T73" fmla="*/ 2147483646 h 91"/>
                <a:gd name="T74" fmla="*/ 2147483646 w 79"/>
                <a:gd name="T75" fmla="*/ 2147483646 h 91"/>
                <a:gd name="T76" fmla="*/ 2147483646 w 79"/>
                <a:gd name="T77" fmla="*/ 2147483646 h 91"/>
                <a:gd name="T78" fmla="*/ 2147483646 w 79"/>
                <a:gd name="T79" fmla="*/ 2147483646 h 91"/>
                <a:gd name="T80" fmla="*/ 2147483646 w 79"/>
                <a:gd name="T81" fmla="*/ 2147483646 h 91"/>
                <a:gd name="T82" fmla="*/ 2147483646 w 79"/>
                <a:gd name="T83" fmla="*/ 2147483646 h 91"/>
                <a:gd name="T84" fmla="*/ 2147483646 w 79"/>
                <a:gd name="T85" fmla="*/ 2147483646 h 91"/>
                <a:gd name="T86" fmla="*/ 2147483646 w 79"/>
                <a:gd name="T87" fmla="*/ 2147483646 h 91"/>
                <a:gd name="T88" fmla="*/ 2147483646 w 79"/>
                <a:gd name="T89" fmla="*/ 2147483646 h 91"/>
                <a:gd name="T90" fmla="*/ 2147483646 w 79"/>
                <a:gd name="T91" fmla="*/ 2147483646 h 91"/>
                <a:gd name="T92" fmla="*/ 2147483646 w 79"/>
                <a:gd name="T93" fmla="*/ 2147483646 h 91"/>
                <a:gd name="T94" fmla="*/ 2147483646 w 79"/>
                <a:gd name="T95" fmla="*/ 2147483646 h 91"/>
                <a:gd name="T96" fmla="*/ 2147483646 w 79"/>
                <a:gd name="T97" fmla="*/ 2147483646 h 91"/>
                <a:gd name="T98" fmla="*/ 2147483646 w 79"/>
                <a:gd name="T99" fmla="*/ 2147483646 h 91"/>
                <a:gd name="T100" fmla="*/ 2147483646 w 79"/>
                <a:gd name="T101" fmla="*/ 2147483646 h 91"/>
                <a:gd name="T102" fmla="*/ 2147483646 w 79"/>
                <a:gd name="T103" fmla="*/ 2147483646 h 91"/>
                <a:gd name="T104" fmla="*/ 2147483646 w 79"/>
                <a:gd name="T105" fmla="*/ 2147483646 h 91"/>
                <a:gd name="T106" fmla="*/ 2147483646 w 79"/>
                <a:gd name="T107" fmla="*/ 2147483646 h 91"/>
                <a:gd name="T108" fmla="*/ 2147483646 w 79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1">
                  <a:moveTo>
                    <a:pt x="0" y="91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5"/>
                  </a:lnTo>
                  <a:lnTo>
                    <a:pt x="63" y="6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2" y="30"/>
                  </a:lnTo>
                  <a:lnTo>
                    <a:pt x="71" y="34"/>
                  </a:lnTo>
                  <a:lnTo>
                    <a:pt x="68" y="38"/>
                  </a:lnTo>
                  <a:lnTo>
                    <a:pt x="65" y="42"/>
                  </a:lnTo>
                  <a:lnTo>
                    <a:pt x="62" y="45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4"/>
                  </a:lnTo>
                  <a:lnTo>
                    <a:pt x="58" y="60"/>
                  </a:lnTo>
                  <a:lnTo>
                    <a:pt x="63" y="67"/>
                  </a:lnTo>
                  <a:lnTo>
                    <a:pt x="79" y="91"/>
                  </a:lnTo>
                  <a:lnTo>
                    <a:pt x="64" y="91"/>
                  </a:lnTo>
                  <a:lnTo>
                    <a:pt x="52" y="72"/>
                  </a:lnTo>
                  <a:lnTo>
                    <a:pt x="48" y="65"/>
                  </a:lnTo>
                  <a:lnTo>
                    <a:pt x="44" y="60"/>
                  </a:lnTo>
                  <a:lnTo>
                    <a:pt x="41" y="56"/>
                  </a:lnTo>
                  <a:lnTo>
                    <a:pt x="37" y="54"/>
                  </a:lnTo>
                  <a:lnTo>
                    <a:pt x="35" y="52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6" y="51"/>
                  </a:lnTo>
                  <a:lnTo>
                    <a:pt x="12" y="51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12" y="41"/>
                  </a:moveTo>
                  <a:lnTo>
                    <a:pt x="37" y="41"/>
                  </a:lnTo>
                  <a:lnTo>
                    <a:pt x="45" y="41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7" y="33"/>
                  </a:lnTo>
                  <a:lnTo>
                    <a:pt x="59" y="29"/>
                  </a:lnTo>
                  <a:lnTo>
                    <a:pt x="59" y="25"/>
                  </a:lnTo>
                  <a:lnTo>
                    <a:pt x="59" y="21"/>
                  </a:lnTo>
                  <a:lnTo>
                    <a:pt x="58" y="19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2" y="13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12" y="10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1" name="Freeform 172"/>
            <p:cNvSpPr>
              <a:spLocks/>
            </p:cNvSpPr>
            <p:nvPr/>
          </p:nvSpPr>
          <p:spPr bwMode="auto">
            <a:xfrm>
              <a:off x="2004225" y="1925034"/>
              <a:ext cx="31371" cy="42289"/>
            </a:xfrm>
            <a:custGeom>
              <a:avLst/>
              <a:gdLst>
                <a:gd name="T0" fmla="*/ 2147483646 w 71"/>
                <a:gd name="T1" fmla="*/ 0 h 93"/>
                <a:gd name="T2" fmla="*/ 2147483646 w 71"/>
                <a:gd name="T3" fmla="*/ 0 h 93"/>
                <a:gd name="T4" fmla="*/ 2147483646 w 71"/>
                <a:gd name="T5" fmla="*/ 2147483646 h 93"/>
                <a:gd name="T6" fmla="*/ 2147483646 w 71"/>
                <a:gd name="T7" fmla="*/ 2147483646 h 93"/>
                <a:gd name="T8" fmla="*/ 2147483646 w 71"/>
                <a:gd name="T9" fmla="*/ 2147483646 h 93"/>
                <a:gd name="T10" fmla="*/ 2147483646 w 71"/>
                <a:gd name="T11" fmla="*/ 2147483646 h 93"/>
                <a:gd name="T12" fmla="*/ 2147483646 w 71"/>
                <a:gd name="T13" fmla="*/ 2147483646 h 93"/>
                <a:gd name="T14" fmla="*/ 2147483646 w 71"/>
                <a:gd name="T15" fmla="*/ 2147483646 h 93"/>
                <a:gd name="T16" fmla="*/ 2147483646 w 71"/>
                <a:gd name="T17" fmla="*/ 2147483646 h 93"/>
                <a:gd name="T18" fmla="*/ 2147483646 w 71"/>
                <a:gd name="T19" fmla="*/ 2147483646 h 93"/>
                <a:gd name="T20" fmla="*/ 2147483646 w 71"/>
                <a:gd name="T21" fmla="*/ 2147483646 h 93"/>
                <a:gd name="T22" fmla="*/ 2147483646 w 71"/>
                <a:gd name="T23" fmla="*/ 2147483646 h 93"/>
                <a:gd name="T24" fmla="*/ 2147483646 w 71"/>
                <a:gd name="T25" fmla="*/ 2147483646 h 93"/>
                <a:gd name="T26" fmla="*/ 2147483646 w 71"/>
                <a:gd name="T27" fmla="*/ 2147483646 h 93"/>
                <a:gd name="T28" fmla="*/ 2147483646 w 71"/>
                <a:gd name="T29" fmla="*/ 2147483646 h 93"/>
                <a:gd name="T30" fmla="*/ 2147483646 w 71"/>
                <a:gd name="T31" fmla="*/ 2147483646 h 93"/>
                <a:gd name="T32" fmla="*/ 2147483646 w 71"/>
                <a:gd name="T33" fmla="*/ 2147483646 h 93"/>
                <a:gd name="T34" fmla="*/ 2147483646 w 71"/>
                <a:gd name="T35" fmla="*/ 2147483646 h 93"/>
                <a:gd name="T36" fmla="*/ 2147483646 w 71"/>
                <a:gd name="T37" fmla="*/ 2147483646 h 93"/>
                <a:gd name="T38" fmla="*/ 2147483646 w 71"/>
                <a:gd name="T39" fmla="*/ 2147483646 h 93"/>
                <a:gd name="T40" fmla="*/ 2147483646 w 71"/>
                <a:gd name="T41" fmla="*/ 2147483646 h 93"/>
                <a:gd name="T42" fmla="*/ 2147483646 w 71"/>
                <a:gd name="T43" fmla="*/ 2147483646 h 93"/>
                <a:gd name="T44" fmla="*/ 2147483646 w 71"/>
                <a:gd name="T45" fmla="*/ 2147483646 h 93"/>
                <a:gd name="T46" fmla="*/ 0 w 71"/>
                <a:gd name="T47" fmla="*/ 2147483646 h 93"/>
                <a:gd name="T48" fmla="*/ 0 w 71"/>
                <a:gd name="T49" fmla="*/ 2147483646 h 93"/>
                <a:gd name="T50" fmla="*/ 0 w 71"/>
                <a:gd name="T51" fmla="*/ 0 h 93"/>
                <a:gd name="T52" fmla="*/ 2147483646 w 71"/>
                <a:gd name="T53" fmla="*/ 0 h 93"/>
                <a:gd name="T54" fmla="*/ 2147483646 w 71"/>
                <a:gd name="T55" fmla="*/ 2147483646 h 93"/>
                <a:gd name="T56" fmla="*/ 2147483646 w 71"/>
                <a:gd name="T57" fmla="*/ 2147483646 h 93"/>
                <a:gd name="T58" fmla="*/ 2147483646 w 71"/>
                <a:gd name="T59" fmla="*/ 2147483646 h 93"/>
                <a:gd name="T60" fmla="*/ 2147483646 w 71"/>
                <a:gd name="T61" fmla="*/ 2147483646 h 93"/>
                <a:gd name="T62" fmla="*/ 2147483646 w 71"/>
                <a:gd name="T63" fmla="*/ 2147483646 h 93"/>
                <a:gd name="T64" fmla="*/ 2147483646 w 71"/>
                <a:gd name="T65" fmla="*/ 2147483646 h 93"/>
                <a:gd name="T66" fmla="*/ 2147483646 w 71"/>
                <a:gd name="T67" fmla="*/ 2147483646 h 93"/>
                <a:gd name="T68" fmla="*/ 2147483646 w 71"/>
                <a:gd name="T69" fmla="*/ 2147483646 h 93"/>
                <a:gd name="T70" fmla="*/ 2147483646 w 71"/>
                <a:gd name="T71" fmla="*/ 2147483646 h 93"/>
                <a:gd name="T72" fmla="*/ 2147483646 w 71"/>
                <a:gd name="T73" fmla="*/ 2147483646 h 93"/>
                <a:gd name="T74" fmla="*/ 2147483646 w 71"/>
                <a:gd name="T75" fmla="*/ 2147483646 h 93"/>
                <a:gd name="T76" fmla="*/ 2147483646 w 71"/>
                <a:gd name="T77" fmla="*/ 2147483646 h 93"/>
                <a:gd name="T78" fmla="*/ 2147483646 w 71"/>
                <a:gd name="T79" fmla="*/ 2147483646 h 93"/>
                <a:gd name="T80" fmla="*/ 2147483646 w 71"/>
                <a:gd name="T81" fmla="*/ 2147483646 h 93"/>
                <a:gd name="T82" fmla="*/ 2147483646 w 71"/>
                <a:gd name="T83" fmla="*/ 2147483646 h 93"/>
                <a:gd name="T84" fmla="*/ 2147483646 w 71"/>
                <a:gd name="T85" fmla="*/ 0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" h="93">
                  <a:moveTo>
                    <a:pt x="59" y="0"/>
                  </a:moveTo>
                  <a:lnTo>
                    <a:pt x="71" y="0"/>
                  </a:lnTo>
                  <a:lnTo>
                    <a:pt x="71" y="53"/>
                  </a:lnTo>
                  <a:lnTo>
                    <a:pt x="70" y="65"/>
                  </a:lnTo>
                  <a:lnTo>
                    <a:pt x="68" y="74"/>
                  </a:lnTo>
                  <a:lnTo>
                    <a:pt x="65" y="79"/>
                  </a:lnTo>
                  <a:lnTo>
                    <a:pt x="63" y="82"/>
                  </a:lnTo>
                  <a:lnTo>
                    <a:pt x="60" y="85"/>
                  </a:lnTo>
                  <a:lnTo>
                    <a:pt x="57" y="88"/>
                  </a:lnTo>
                  <a:lnTo>
                    <a:pt x="52" y="90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4" y="92"/>
                  </a:lnTo>
                  <a:lnTo>
                    <a:pt x="20" y="90"/>
                  </a:lnTo>
                  <a:lnTo>
                    <a:pt x="15" y="89"/>
                  </a:lnTo>
                  <a:lnTo>
                    <a:pt x="12" y="86"/>
                  </a:lnTo>
                  <a:lnTo>
                    <a:pt x="8" y="83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6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3"/>
                  </a:lnTo>
                  <a:lnTo>
                    <a:pt x="13" y="63"/>
                  </a:lnTo>
                  <a:lnTo>
                    <a:pt x="15" y="70"/>
                  </a:lnTo>
                  <a:lnTo>
                    <a:pt x="18" y="75"/>
                  </a:lnTo>
                  <a:lnTo>
                    <a:pt x="22" y="80"/>
                  </a:lnTo>
                  <a:lnTo>
                    <a:pt x="28" y="82"/>
                  </a:lnTo>
                  <a:lnTo>
                    <a:pt x="34" y="82"/>
                  </a:lnTo>
                  <a:lnTo>
                    <a:pt x="41" y="82"/>
                  </a:lnTo>
                  <a:lnTo>
                    <a:pt x="46" y="81"/>
                  </a:lnTo>
                  <a:lnTo>
                    <a:pt x="50" y="79"/>
                  </a:lnTo>
                  <a:lnTo>
                    <a:pt x="53" y="77"/>
                  </a:lnTo>
                  <a:lnTo>
                    <a:pt x="56" y="72"/>
                  </a:lnTo>
                  <a:lnTo>
                    <a:pt x="57" y="67"/>
                  </a:lnTo>
                  <a:lnTo>
                    <a:pt x="58" y="61"/>
                  </a:lnTo>
                  <a:lnTo>
                    <a:pt x="59" y="5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2" name="Freeform 173"/>
            <p:cNvSpPr>
              <a:spLocks/>
            </p:cNvSpPr>
            <p:nvPr/>
          </p:nvSpPr>
          <p:spPr bwMode="auto">
            <a:xfrm>
              <a:off x="2045144" y="1925034"/>
              <a:ext cx="30007" cy="42289"/>
            </a:xfrm>
            <a:custGeom>
              <a:avLst/>
              <a:gdLst>
                <a:gd name="T0" fmla="*/ 0 w 68"/>
                <a:gd name="T1" fmla="*/ 2147483646 h 91"/>
                <a:gd name="T2" fmla="*/ 0 w 68"/>
                <a:gd name="T3" fmla="*/ 0 h 91"/>
                <a:gd name="T4" fmla="*/ 2147483646 w 68"/>
                <a:gd name="T5" fmla="*/ 0 h 91"/>
                <a:gd name="T6" fmla="*/ 2147483646 w 68"/>
                <a:gd name="T7" fmla="*/ 2147483646 h 91"/>
                <a:gd name="T8" fmla="*/ 2147483646 w 68"/>
                <a:gd name="T9" fmla="*/ 2147483646 h 91"/>
                <a:gd name="T10" fmla="*/ 2147483646 w 68"/>
                <a:gd name="T11" fmla="*/ 2147483646 h 91"/>
                <a:gd name="T12" fmla="*/ 2147483646 w 68"/>
                <a:gd name="T13" fmla="*/ 2147483646 h 91"/>
                <a:gd name="T14" fmla="*/ 2147483646 w 68"/>
                <a:gd name="T15" fmla="*/ 2147483646 h 91"/>
                <a:gd name="T16" fmla="*/ 2147483646 w 68"/>
                <a:gd name="T17" fmla="*/ 2147483646 h 91"/>
                <a:gd name="T18" fmla="*/ 2147483646 w 68"/>
                <a:gd name="T19" fmla="*/ 2147483646 h 91"/>
                <a:gd name="T20" fmla="*/ 2147483646 w 68"/>
                <a:gd name="T21" fmla="*/ 2147483646 h 91"/>
                <a:gd name="T22" fmla="*/ 2147483646 w 68"/>
                <a:gd name="T23" fmla="*/ 2147483646 h 91"/>
                <a:gd name="T24" fmla="*/ 0 w 68"/>
                <a:gd name="T25" fmla="*/ 2147483646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91">
                  <a:moveTo>
                    <a:pt x="0" y="91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1"/>
                  </a:lnTo>
                  <a:lnTo>
                    <a:pt x="13" y="11"/>
                  </a:lnTo>
                  <a:lnTo>
                    <a:pt x="13" y="38"/>
                  </a:lnTo>
                  <a:lnTo>
                    <a:pt x="62" y="38"/>
                  </a:lnTo>
                  <a:lnTo>
                    <a:pt x="62" y="50"/>
                  </a:lnTo>
                  <a:lnTo>
                    <a:pt x="13" y="50"/>
                  </a:lnTo>
                  <a:lnTo>
                    <a:pt x="13" y="81"/>
                  </a:lnTo>
                  <a:lnTo>
                    <a:pt x="68" y="81"/>
                  </a:lnTo>
                  <a:lnTo>
                    <a:pt x="68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3" name="Freeform 174"/>
            <p:cNvSpPr>
              <a:spLocks noEditPoints="1"/>
            </p:cNvSpPr>
            <p:nvPr/>
          </p:nvSpPr>
          <p:spPr bwMode="auto">
            <a:xfrm>
              <a:off x="2083334" y="1925034"/>
              <a:ext cx="35463" cy="42289"/>
            </a:xfrm>
            <a:custGeom>
              <a:avLst/>
              <a:gdLst>
                <a:gd name="T0" fmla="*/ 0 w 79"/>
                <a:gd name="T1" fmla="*/ 2147483646 h 91"/>
                <a:gd name="T2" fmla="*/ 0 w 79"/>
                <a:gd name="T3" fmla="*/ 0 h 91"/>
                <a:gd name="T4" fmla="*/ 2147483646 w 79"/>
                <a:gd name="T5" fmla="*/ 0 h 91"/>
                <a:gd name="T6" fmla="*/ 2147483646 w 79"/>
                <a:gd name="T7" fmla="*/ 0 h 91"/>
                <a:gd name="T8" fmla="*/ 2147483646 w 79"/>
                <a:gd name="T9" fmla="*/ 2147483646 h 91"/>
                <a:gd name="T10" fmla="*/ 2147483646 w 79"/>
                <a:gd name="T11" fmla="*/ 2147483646 h 91"/>
                <a:gd name="T12" fmla="*/ 2147483646 w 79"/>
                <a:gd name="T13" fmla="*/ 2147483646 h 91"/>
                <a:gd name="T14" fmla="*/ 2147483646 w 79"/>
                <a:gd name="T15" fmla="*/ 2147483646 h 91"/>
                <a:gd name="T16" fmla="*/ 2147483646 w 79"/>
                <a:gd name="T17" fmla="*/ 2147483646 h 91"/>
                <a:gd name="T18" fmla="*/ 2147483646 w 79"/>
                <a:gd name="T19" fmla="*/ 2147483646 h 91"/>
                <a:gd name="T20" fmla="*/ 2147483646 w 79"/>
                <a:gd name="T21" fmla="*/ 2147483646 h 91"/>
                <a:gd name="T22" fmla="*/ 2147483646 w 79"/>
                <a:gd name="T23" fmla="*/ 2147483646 h 91"/>
                <a:gd name="T24" fmla="*/ 2147483646 w 79"/>
                <a:gd name="T25" fmla="*/ 2147483646 h 91"/>
                <a:gd name="T26" fmla="*/ 2147483646 w 79"/>
                <a:gd name="T27" fmla="*/ 2147483646 h 91"/>
                <a:gd name="T28" fmla="*/ 2147483646 w 79"/>
                <a:gd name="T29" fmla="*/ 2147483646 h 91"/>
                <a:gd name="T30" fmla="*/ 2147483646 w 79"/>
                <a:gd name="T31" fmla="*/ 2147483646 h 91"/>
                <a:gd name="T32" fmla="*/ 2147483646 w 79"/>
                <a:gd name="T33" fmla="*/ 2147483646 h 91"/>
                <a:gd name="T34" fmla="*/ 2147483646 w 79"/>
                <a:gd name="T35" fmla="*/ 2147483646 h 91"/>
                <a:gd name="T36" fmla="*/ 2147483646 w 79"/>
                <a:gd name="T37" fmla="*/ 2147483646 h 91"/>
                <a:gd name="T38" fmla="*/ 2147483646 w 79"/>
                <a:gd name="T39" fmla="*/ 2147483646 h 91"/>
                <a:gd name="T40" fmla="*/ 2147483646 w 79"/>
                <a:gd name="T41" fmla="*/ 2147483646 h 91"/>
                <a:gd name="T42" fmla="*/ 2147483646 w 79"/>
                <a:gd name="T43" fmla="*/ 2147483646 h 91"/>
                <a:gd name="T44" fmla="*/ 2147483646 w 79"/>
                <a:gd name="T45" fmla="*/ 2147483646 h 91"/>
                <a:gd name="T46" fmla="*/ 2147483646 w 79"/>
                <a:gd name="T47" fmla="*/ 2147483646 h 91"/>
                <a:gd name="T48" fmla="*/ 2147483646 w 79"/>
                <a:gd name="T49" fmla="*/ 2147483646 h 91"/>
                <a:gd name="T50" fmla="*/ 2147483646 w 79"/>
                <a:gd name="T51" fmla="*/ 2147483646 h 91"/>
                <a:gd name="T52" fmla="*/ 2147483646 w 79"/>
                <a:gd name="T53" fmla="*/ 2147483646 h 91"/>
                <a:gd name="T54" fmla="*/ 2147483646 w 79"/>
                <a:gd name="T55" fmla="*/ 2147483646 h 91"/>
                <a:gd name="T56" fmla="*/ 2147483646 w 79"/>
                <a:gd name="T57" fmla="*/ 2147483646 h 91"/>
                <a:gd name="T58" fmla="*/ 2147483646 w 79"/>
                <a:gd name="T59" fmla="*/ 2147483646 h 91"/>
                <a:gd name="T60" fmla="*/ 2147483646 w 79"/>
                <a:gd name="T61" fmla="*/ 2147483646 h 91"/>
                <a:gd name="T62" fmla="*/ 2147483646 w 79"/>
                <a:gd name="T63" fmla="*/ 2147483646 h 91"/>
                <a:gd name="T64" fmla="*/ 2147483646 w 79"/>
                <a:gd name="T65" fmla="*/ 2147483646 h 91"/>
                <a:gd name="T66" fmla="*/ 2147483646 w 79"/>
                <a:gd name="T67" fmla="*/ 2147483646 h 91"/>
                <a:gd name="T68" fmla="*/ 2147483646 w 79"/>
                <a:gd name="T69" fmla="*/ 2147483646 h 91"/>
                <a:gd name="T70" fmla="*/ 2147483646 w 79"/>
                <a:gd name="T71" fmla="*/ 2147483646 h 91"/>
                <a:gd name="T72" fmla="*/ 0 w 79"/>
                <a:gd name="T73" fmla="*/ 2147483646 h 91"/>
                <a:gd name="T74" fmla="*/ 2147483646 w 79"/>
                <a:gd name="T75" fmla="*/ 2147483646 h 91"/>
                <a:gd name="T76" fmla="*/ 2147483646 w 79"/>
                <a:gd name="T77" fmla="*/ 2147483646 h 91"/>
                <a:gd name="T78" fmla="*/ 2147483646 w 79"/>
                <a:gd name="T79" fmla="*/ 2147483646 h 91"/>
                <a:gd name="T80" fmla="*/ 2147483646 w 79"/>
                <a:gd name="T81" fmla="*/ 2147483646 h 91"/>
                <a:gd name="T82" fmla="*/ 2147483646 w 79"/>
                <a:gd name="T83" fmla="*/ 2147483646 h 91"/>
                <a:gd name="T84" fmla="*/ 2147483646 w 79"/>
                <a:gd name="T85" fmla="*/ 2147483646 h 91"/>
                <a:gd name="T86" fmla="*/ 2147483646 w 79"/>
                <a:gd name="T87" fmla="*/ 2147483646 h 91"/>
                <a:gd name="T88" fmla="*/ 2147483646 w 79"/>
                <a:gd name="T89" fmla="*/ 2147483646 h 91"/>
                <a:gd name="T90" fmla="*/ 2147483646 w 79"/>
                <a:gd name="T91" fmla="*/ 2147483646 h 91"/>
                <a:gd name="T92" fmla="*/ 2147483646 w 79"/>
                <a:gd name="T93" fmla="*/ 2147483646 h 91"/>
                <a:gd name="T94" fmla="*/ 2147483646 w 79"/>
                <a:gd name="T95" fmla="*/ 2147483646 h 91"/>
                <a:gd name="T96" fmla="*/ 2147483646 w 79"/>
                <a:gd name="T97" fmla="*/ 2147483646 h 91"/>
                <a:gd name="T98" fmla="*/ 2147483646 w 79"/>
                <a:gd name="T99" fmla="*/ 2147483646 h 91"/>
                <a:gd name="T100" fmla="*/ 2147483646 w 79"/>
                <a:gd name="T101" fmla="*/ 2147483646 h 91"/>
                <a:gd name="T102" fmla="*/ 2147483646 w 79"/>
                <a:gd name="T103" fmla="*/ 2147483646 h 91"/>
                <a:gd name="T104" fmla="*/ 2147483646 w 79"/>
                <a:gd name="T105" fmla="*/ 2147483646 h 91"/>
                <a:gd name="T106" fmla="*/ 2147483646 w 79"/>
                <a:gd name="T107" fmla="*/ 2147483646 h 91"/>
                <a:gd name="T108" fmla="*/ 2147483646 w 79"/>
                <a:gd name="T109" fmla="*/ 2147483646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91">
                  <a:moveTo>
                    <a:pt x="0" y="91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5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8" y="11"/>
                  </a:lnTo>
                  <a:lnTo>
                    <a:pt x="71" y="18"/>
                  </a:lnTo>
                  <a:lnTo>
                    <a:pt x="72" y="25"/>
                  </a:lnTo>
                  <a:lnTo>
                    <a:pt x="72" y="30"/>
                  </a:lnTo>
                  <a:lnTo>
                    <a:pt x="71" y="34"/>
                  </a:lnTo>
                  <a:lnTo>
                    <a:pt x="68" y="38"/>
                  </a:lnTo>
                  <a:lnTo>
                    <a:pt x="65" y="42"/>
                  </a:lnTo>
                  <a:lnTo>
                    <a:pt x="62" y="45"/>
                  </a:lnTo>
                  <a:lnTo>
                    <a:pt x="58" y="47"/>
                  </a:lnTo>
                  <a:lnTo>
                    <a:pt x="53" y="49"/>
                  </a:lnTo>
                  <a:lnTo>
                    <a:pt x="47" y="50"/>
                  </a:lnTo>
                  <a:lnTo>
                    <a:pt x="51" y="52"/>
                  </a:lnTo>
                  <a:lnTo>
                    <a:pt x="54" y="54"/>
                  </a:lnTo>
                  <a:lnTo>
                    <a:pt x="59" y="60"/>
                  </a:lnTo>
                  <a:lnTo>
                    <a:pt x="63" y="67"/>
                  </a:lnTo>
                  <a:lnTo>
                    <a:pt x="79" y="91"/>
                  </a:lnTo>
                  <a:lnTo>
                    <a:pt x="64" y="91"/>
                  </a:lnTo>
                  <a:lnTo>
                    <a:pt x="52" y="72"/>
                  </a:lnTo>
                  <a:lnTo>
                    <a:pt x="48" y="65"/>
                  </a:lnTo>
                  <a:lnTo>
                    <a:pt x="44" y="60"/>
                  </a:lnTo>
                  <a:lnTo>
                    <a:pt x="41" y="56"/>
                  </a:lnTo>
                  <a:lnTo>
                    <a:pt x="37" y="54"/>
                  </a:lnTo>
                  <a:lnTo>
                    <a:pt x="35" y="52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6" y="51"/>
                  </a:lnTo>
                  <a:lnTo>
                    <a:pt x="12" y="51"/>
                  </a:lnTo>
                  <a:lnTo>
                    <a:pt x="12" y="91"/>
                  </a:lnTo>
                  <a:lnTo>
                    <a:pt x="0" y="91"/>
                  </a:lnTo>
                  <a:close/>
                  <a:moveTo>
                    <a:pt x="12" y="41"/>
                  </a:moveTo>
                  <a:lnTo>
                    <a:pt x="37" y="41"/>
                  </a:lnTo>
                  <a:lnTo>
                    <a:pt x="45" y="41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7" y="33"/>
                  </a:lnTo>
                  <a:lnTo>
                    <a:pt x="59" y="29"/>
                  </a:lnTo>
                  <a:lnTo>
                    <a:pt x="59" y="25"/>
                  </a:lnTo>
                  <a:lnTo>
                    <a:pt x="59" y="21"/>
                  </a:lnTo>
                  <a:lnTo>
                    <a:pt x="58" y="19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2" y="13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12" y="10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4" name="Rectangle 175"/>
            <p:cNvSpPr>
              <a:spLocks noChangeArrowheads="1"/>
            </p:cNvSpPr>
            <p:nvPr/>
          </p:nvSpPr>
          <p:spPr bwMode="auto">
            <a:xfrm>
              <a:off x="2124253" y="1925034"/>
              <a:ext cx="5456" cy="4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5" name="Freeform 8"/>
            <p:cNvSpPr>
              <a:spLocks/>
            </p:cNvSpPr>
            <p:nvPr/>
          </p:nvSpPr>
          <p:spPr bwMode="auto">
            <a:xfrm>
              <a:off x="1015497" y="261813"/>
              <a:ext cx="7518400" cy="4564063"/>
            </a:xfrm>
            <a:custGeom>
              <a:avLst/>
              <a:gdLst>
                <a:gd name="T0" fmla="*/ 10081 w 16006"/>
                <a:gd name="T1" fmla="*/ 2972 h 9456"/>
                <a:gd name="T2" fmla="*/ 10706 w 16006"/>
                <a:gd name="T3" fmla="*/ 3127 h 9456"/>
                <a:gd name="T4" fmla="*/ 10346 w 16006"/>
                <a:gd name="T5" fmla="*/ 3349 h 9456"/>
                <a:gd name="T6" fmla="*/ 10392 w 16006"/>
                <a:gd name="T7" fmla="*/ 3388 h 9456"/>
                <a:gd name="T8" fmla="*/ 10500 w 16006"/>
                <a:gd name="T9" fmla="*/ 3430 h 9456"/>
                <a:gd name="T10" fmla="*/ 10799 w 16006"/>
                <a:gd name="T11" fmla="*/ 3498 h 9456"/>
                <a:gd name="T12" fmla="*/ 11362 w 16006"/>
                <a:gd name="T13" fmla="*/ 3840 h 9456"/>
                <a:gd name="T14" fmla="*/ 11994 w 16006"/>
                <a:gd name="T15" fmla="*/ 3555 h 9456"/>
                <a:gd name="T16" fmla="*/ 12514 w 16006"/>
                <a:gd name="T17" fmla="*/ 3245 h 9456"/>
                <a:gd name="T18" fmla="*/ 13356 w 16006"/>
                <a:gd name="T19" fmla="*/ 3201 h 9456"/>
                <a:gd name="T20" fmla="*/ 13826 w 16006"/>
                <a:gd name="T21" fmla="*/ 3140 h 9456"/>
                <a:gd name="T22" fmla="*/ 14520 w 16006"/>
                <a:gd name="T23" fmla="*/ 3450 h 9456"/>
                <a:gd name="T24" fmla="*/ 15492 w 16006"/>
                <a:gd name="T25" fmla="*/ 3375 h 9456"/>
                <a:gd name="T26" fmla="*/ 15988 w 16006"/>
                <a:gd name="T27" fmla="*/ 3759 h 9456"/>
                <a:gd name="T28" fmla="*/ 15492 w 16006"/>
                <a:gd name="T29" fmla="*/ 4254 h 9456"/>
                <a:gd name="T30" fmla="*/ 15201 w 16006"/>
                <a:gd name="T31" fmla="*/ 4551 h 9456"/>
                <a:gd name="T32" fmla="*/ 15003 w 16006"/>
                <a:gd name="T33" fmla="*/ 5122 h 9456"/>
                <a:gd name="T34" fmla="*/ 14266 w 16006"/>
                <a:gd name="T35" fmla="*/ 5449 h 9456"/>
                <a:gd name="T36" fmla="*/ 13802 w 16006"/>
                <a:gd name="T37" fmla="*/ 5226 h 9456"/>
                <a:gd name="T38" fmla="*/ 13201 w 16006"/>
                <a:gd name="T39" fmla="*/ 5177 h 9456"/>
                <a:gd name="T40" fmla="*/ 12539 w 16006"/>
                <a:gd name="T41" fmla="*/ 5419 h 9456"/>
                <a:gd name="T42" fmla="*/ 12291 w 16006"/>
                <a:gd name="T43" fmla="*/ 5047 h 9456"/>
                <a:gd name="T44" fmla="*/ 12247 w 16006"/>
                <a:gd name="T45" fmla="*/ 4527 h 9456"/>
                <a:gd name="T46" fmla="*/ 11504 w 16006"/>
                <a:gd name="T47" fmla="*/ 4911 h 9456"/>
                <a:gd name="T48" fmla="*/ 11350 w 16006"/>
                <a:gd name="T49" fmla="*/ 5412 h 9456"/>
                <a:gd name="T50" fmla="*/ 10793 w 16006"/>
                <a:gd name="T51" fmla="*/ 5933 h 9456"/>
                <a:gd name="T52" fmla="*/ 10706 w 16006"/>
                <a:gd name="T53" fmla="*/ 5331 h 9456"/>
                <a:gd name="T54" fmla="*/ 10222 w 16006"/>
                <a:gd name="T55" fmla="*/ 5913 h 9456"/>
                <a:gd name="T56" fmla="*/ 9572 w 16006"/>
                <a:gd name="T57" fmla="*/ 6285 h 9456"/>
                <a:gd name="T58" fmla="*/ 8656 w 16006"/>
                <a:gd name="T59" fmla="*/ 6781 h 9456"/>
                <a:gd name="T60" fmla="*/ 7789 w 16006"/>
                <a:gd name="T61" fmla="*/ 6688 h 9456"/>
                <a:gd name="T62" fmla="*/ 7121 w 16006"/>
                <a:gd name="T63" fmla="*/ 7041 h 9456"/>
                <a:gd name="T64" fmla="*/ 6210 w 16006"/>
                <a:gd name="T65" fmla="*/ 7604 h 9456"/>
                <a:gd name="T66" fmla="*/ 5691 w 16006"/>
                <a:gd name="T67" fmla="*/ 7721 h 9456"/>
                <a:gd name="T68" fmla="*/ 4984 w 16006"/>
                <a:gd name="T69" fmla="*/ 7957 h 9456"/>
                <a:gd name="T70" fmla="*/ 4074 w 16006"/>
                <a:gd name="T71" fmla="*/ 8031 h 9456"/>
                <a:gd name="T72" fmla="*/ 3820 w 16006"/>
                <a:gd name="T73" fmla="*/ 8960 h 9456"/>
                <a:gd name="T74" fmla="*/ 3455 w 16006"/>
                <a:gd name="T75" fmla="*/ 8842 h 9456"/>
                <a:gd name="T76" fmla="*/ 2309 w 16006"/>
                <a:gd name="T77" fmla="*/ 8552 h 9456"/>
                <a:gd name="T78" fmla="*/ 2080 w 16006"/>
                <a:gd name="T79" fmla="*/ 7889 h 9456"/>
                <a:gd name="T80" fmla="*/ 2402 w 16006"/>
                <a:gd name="T81" fmla="*/ 6855 h 9456"/>
                <a:gd name="T82" fmla="*/ 1369 w 16006"/>
                <a:gd name="T83" fmla="*/ 6892 h 9456"/>
                <a:gd name="T84" fmla="*/ 911 w 16006"/>
                <a:gd name="T85" fmla="*/ 6142 h 9456"/>
                <a:gd name="T86" fmla="*/ 954 w 16006"/>
                <a:gd name="T87" fmla="*/ 4706 h 9456"/>
                <a:gd name="T88" fmla="*/ 217 w 16006"/>
                <a:gd name="T89" fmla="*/ 4391 h 9456"/>
                <a:gd name="T90" fmla="*/ 1084 w 16006"/>
                <a:gd name="T91" fmla="*/ 3040 h 9456"/>
                <a:gd name="T92" fmla="*/ 526 w 16006"/>
                <a:gd name="T93" fmla="*/ 2007 h 9456"/>
                <a:gd name="T94" fmla="*/ 1548 w 16006"/>
                <a:gd name="T95" fmla="*/ 1443 h 9456"/>
                <a:gd name="T96" fmla="*/ 2409 w 16006"/>
                <a:gd name="T97" fmla="*/ 743 h 9456"/>
                <a:gd name="T98" fmla="*/ 3344 w 16006"/>
                <a:gd name="T99" fmla="*/ 502 h 9456"/>
                <a:gd name="T100" fmla="*/ 4446 w 16006"/>
                <a:gd name="T101" fmla="*/ 471 h 9456"/>
                <a:gd name="T102" fmla="*/ 5598 w 16006"/>
                <a:gd name="T103" fmla="*/ 806 h 9456"/>
                <a:gd name="T104" fmla="*/ 6663 w 16006"/>
                <a:gd name="T105" fmla="*/ 211 h 9456"/>
                <a:gd name="T106" fmla="*/ 7300 w 16006"/>
                <a:gd name="T107" fmla="*/ 403 h 9456"/>
                <a:gd name="T108" fmla="*/ 7302 w 16006"/>
                <a:gd name="T109" fmla="*/ 1174 h 9456"/>
                <a:gd name="T110" fmla="*/ 7116 w 16006"/>
                <a:gd name="T111" fmla="*/ 1356 h 9456"/>
                <a:gd name="T112" fmla="*/ 7094 w 16006"/>
                <a:gd name="T113" fmla="*/ 1392 h 9456"/>
                <a:gd name="T114" fmla="*/ 7322 w 16006"/>
                <a:gd name="T115" fmla="*/ 1486 h 9456"/>
                <a:gd name="T116" fmla="*/ 7603 w 16006"/>
                <a:gd name="T117" fmla="*/ 1783 h 9456"/>
                <a:gd name="T118" fmla="*/ 8477 w 16006"/>
                <a:gd name="T119" fmla="*/ 1989 h 9456"/>
                <a:gd name="T120" fmla="*/ 8953 w 16006"/>
                <a:gd name="T121" fmla="*/ 3140 h 9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06" h="9456">
                  <a:moveTo>
                    <a:pt x="9300" y="3394"/>
                  </a:moveTo>
                  <a:lnTo>
                    <a:pt x="9524" y="3301"/>
                  </a:lnTo>
                  <a:lnTo>
                    <a:pt x="9628" y="3165"/>
                  </a:lnTo>
                  <a:lnTo>
                    <a:pt x="9864" y="3072"/>
                  </a:lnTo>
                  <a:lnTo>
                    <a:pt x="10081" y="2972"/>
                  </a:lnTo>
                  <a:lnTo>
                    <a:pt x="10545" y="2855"/>
                  </a:lnTo>
                  <a:lnTo>
                    <a:pt x="10613" y="2873"/>
                  </a:lnTo>
                  <a:lnTo>
                    <a:pt x="10848" y="2768"/>
                  </a:lnTo>
                  <a:lnTo>
                    <a:pt x="10799" y="2979"/>
                  </a:lnTo>
                  <a:lnTo>
                    <a:pt x="10706" y="3127"/>
                  </a:lnTo>
                  <a:lnTo>
                    <a:pt x="10607" y="3078"/>
                  </a:lnTo>
                  <a:lnTo>
                    <a:pt x="10521" y="3133"/>
                  </a:lnTo>
                  <a:lnTo>
                    <a:pt x="10340" y="3337"/>
                  </a:lnTo>
                  <a:lnTo>
                    <a:pt x="10342" y="3344"/>
                  </a:lnTo>
                  <a:lnTo>
                    <a:pt x="10346" y="3349"/>
                  </a:lnTo>
                  <a:lnTo>
                    <a:pt x="10350" y="3355"/>
                  </a:lnTo>
                  <a:lnTo>
                    <a:pt x="10354" y="3360"/>
                  </a:lnTo>
                  <a:lnTo>
                    <a:pt x="10365" y="3370"/>
                  </a:lnTo>
                  <a:lnTo>
                    <a:pt x="10377" y="3380"/>
                  </a:lnTo>
                  <a:lnTo>
                    <a:pt x="10392" y="3388"/>
                  </a:lnTo>
                  <a:lnTo>
                    <a:pt x="10407" y="3397"/>
                  </a:lnTo>
                  <a:lnTo>
                    <a:pt x="10423" y="3404"/>
                  </a:lnTo>
                  <a:lnTo>
                    <a:pt x="10441" y="3411"/>
                  </a:lnTo>
                  <a:lnTo>
                    <a:pt x="10472" y="3422"/>
                  </a:lnTo>
                  <a:lnTo>
                    <a:pt x="10500" y="3430"/>
                  </a:lnTo>
                  <a:lnTo>
                    <a:pt x="10519" y="3436"/>
                  </a:lnTo>
                  <a:lnTo>
                    <a:pt x="10526" y="3437"/>
                  </a:lnTo>
                  <a:lnTo>
                    <a:pt x="10613" y="3382"/>
                  </a:lnTo>
                  <a:lnTo>
                    <a:pt x="10662" y="3326"/>
                  </a:lnTo>
                  <a:lnTo>
                    <a:pt x="10799" y="3498"/>
                  </a:lnTo>
                  <a:lnTo>
                    <a:pt x="10892" y="3400"/>
                  </a:lnTo>
                  <a:lnTo>
                    <a:pt x="11040" y="3468"/>
                  </a:lnTo>
                  <a:lnTo>
                    <a:pt x="11151" y="3598"/>
                  </a:lnTo>
                  <a:lnTo>
                    <a:pt x="11133" y="3734"/>
                  </a:lnTo>
                  <a:lnTo>
                    <a:pt x="11362" y="3840"/>
                  </a:lnTo>
                  <a:lnTo>
                    <a:pt x="11542" y="3784"/>
                  </a:lnTo>
                  <a:lnTo>
                    <a:pt x="11561" y="3623"/>
                  </a:lnTo>
                  <a:lnTo>
                    <a:pt x="11733" y="3679"/>
                  </a:lnTo>
                  <a:lnTo>
                    <a:pt x="11939" y="3636"/>
                  </a:lnTo>
                  <a:lnTo>
                    <a:pt x="11994" y="3555"/>
                  </a:lnTo>
                  <a:lnTo>
                    <a:pt x="12111" y="3555"/>
                  </a:lnTo>
                  <a:lnTo>
                    <a:pt x="12186" y="3387"/>
                  </a:lnTo>
                  <a:lnTo>
                    <a:pt x="12334" y="3282"/>
                  </a:lnTo>
                  <a:lnTo>
                    <a:pt x="12446" y="3332"/>
                  </a:lnTo>
                  <a:lnTo>
                    <a:pt x="12514" y="3245"/>
                  </a:lnTo>
                  <a:lnTo>
                    <a:pt x="12737" y="3276"/>
                  </a:lnTo>
                  <a:lnTo>
                    <a:pt x="12891" y="3350"/>
                  </a:lnTo>
                  <a:lnTo>
                    <a:pt x="13072" y="3369"/>
                  </a:lnTo>
                  <a:lnTo>
                    <a:pt x="13133" y="3269"/>
                  </a:lnTo>
                  <a:lnTo>
                    <a:pt x="13356" y="3201"/>
                  </a:lnTo>
                  <a:lnTo>
                    <a:pt x="13412" y="3103"/>
                  </a:lnTo>
                  <a:lnTo>
                    <a:pt x="13622" y="3078"/>
                  </a:lnTo>
                  <a:lnTo>
                    <a:pt x="13666" y="2979"/>
                  </a:lnTo>
                  <a:lnTo>
                    <a:pt x="13777" y="3022"/>
                  </a:lnTo>
                  <a:lnTo>
                    <a:pt x="13826" y="3140"/>
                  </a:lnTo>
                  <a:lnTo>
                    <a:pt x="13975" y="3226"/>
                  </a:lnTo>
                  <a:lnTo>
                    <a:pt x="14074" y="3430"/>
                  </a:lnTo>
                  <a:lnTo>
                    <a:pt x="14074" y="3498"/>
                  </a:lnTo>
                  <a:lnTo>
                    <a:pt x="14272" y="3530"/>
                  </a:lnTo>
                  <a:lnTo>
                    <a:pt x="14520" y="3450"/>
                  </a:lnTo>
                  <a:lnTo>
                    <a:pt x="14749" y="3487"/>
                  </a:lnTo>
                  <a:lnTo>
                    <a:pt x="14941" y="3487"/>
                  </a:lnTo>
                  <a:lnTo>
                    <a:pt x="15120" y="3480"/>
                  </a:lnTo>
                  <a:lnTo>
                    <a:pt x="15188" y="3425"/>
                  </a:lnTo>
                  <a:lnTo>
                    <a:pt x="15492" y="3375"/>
                  </a:lnTo>
                  <a:lnTo>
                    <a:pt x="15641" y="3282"/>
                  </a:lnTo>
                  <a:lnTo>
                    <a:pt x="15746" y="3430"/>
                  </a:lnTo>
                  <a:lnTo>
                    <a:pt x="15919" y="3493"/>
                  </a:lnTo>
                  <a:lnTo>
                    <a:pt x="16006" y="3573"/>
                  </a:lnTo>
                  <a:lnTo>
                    <a:pt x="15988" y="3759"/>
                  </a:lnTo>
                  <a:lnTo>
                    <a:pt x="15908" y="3852"/>
                  </a:lnTo>
                  <a:lnTo>
                    <a:pt x="15702" y="3895"/>
                  </a:lnTo>
                  <a:lnTo>
                    <a:pt x="15715" y="4019"/>
                  </a:lnTo>
                  <a:lnTo>
                    <a:pt x="15684" y="4173"/>
                  </a:lnTo>
                  <a:lnTo>
                    <a:pt x="15492" y="4254"/>
                  </a:lnTo>
                  <a:lnTo>
                    <a:pt x="15344" y="4298"/>
                  </a:lnTo>
                  <a:lnTo>
                    <a:pt x="15238" y="4211"/>
                  </a:lnTo>
                  <a:lnTo>
                    <a:pt x="15145" y="4354"/>
                  </a:lnTo>
                  <a:lnTo>
                    <a:pt x="15072" y="4465"/>
                  </a:lnTo>
                  <a:lnTo>
                    <a:pt x="15201" y="4551"/>
                  </a:lnTo>
                  <a:lnTo>
                    <a:pt x="15263" y="4737"/>
                  </a:lnTo>
                  <a:lnTo>
                    <a:pt x="15319" y="4898"/>
                  </a:lnTo>
                  <a:lnTo>
                    <a:pt x="15220" y="4998"/>
                  </a:lnTo>
                  <a:lnTo>
                    <a:pt x="15170" y="5122"/>
                  </a:lnTo>
                  <a:lnTo>
                    <a:pt x="15003" y="5122"/>
                  </a:lnTo>
                  <a:lnTo>
                    <a:pt x="14898" y="5177"/>
                  </a:lnTo>
                  <a:lnTo>
                    <a:pt x="14811" y="5326"/>
                  </a:lnTo>
                  <a:lnTo>
                    <a:pt x="14582" y="5356"/>
                  </a:lnTo>
                  <a:lnTo>
                    <a:pt x="14409" y="5505"/>
                  </a:lnTo>
                  <a:lnTo>
                    <a:pt x="14266" y="5449"/>
                  </a:lnTo>
                  <a:lnTo>
                    <a:pt x="14198" y="5487"/>
                  </a:lnTo>
                  <a:lnTo>
                    <a:pt x="14105" y="5399"/>
                  </a:lnTo>
                  <a:lnTo>
                    <a:pt x="13883" y="5431"/>
                  </a:lnTo>
                  <a:lnTo>
                    <a:pt x="13734" y="5356"/>
                  </a:lnTo>
                  <a:lnTo>
                    <a:pt x="13802" y="5226"/>
                  </a:lnTo>
                  <a:lnTo>
                    <a:pt x="13802" y="5097"/>
                  </a:lnTo>
                  <a:lnTo>
                    <a:pt x="13561" y="5022"/>
                  </a:lnTo>
                  <a:lnTo>
                    <a:pt x="13523" y="5183"/>
                  </a:lnTo>
                  <a:lnTo>
                    <a:pt x="13331" y="5140"/>
                  </a:lnTo>
                  <a:lnTo>
                    <a:pt x="13201" y="5177"/>
                  </a:lnTo>
                  <a:lnTo>
                    <a:pt x="13053" y="5183"/>
                  </a:lnTo>
                  <a:lnTo>
                    <a:pt x="12991" y="5301"/>
                  </a:lnTo>
                  <a:lnTo>
                    <a:pt x="12867" y="5369"/>
                  </a:lnTo>
                  <a:lnTo>
                    <a:pt x="12669" y="5326"/>
                  </a:lnTo>
                  <a:lnTo>
                    <a:pt x="12539" y="5419"/>
                  </a:lnTo>
                  <a:lnTo>
                    <a:pt x="12403" y="5295"/>
                  </a:lnTo>
                  <a:lnTo>
                    <a:pt x="12458" y="5190"/>
                  </a:lnTo>
                  <a:lnTo>
                    <a:pt x="12514" y="5072"/>
                  </a:lnTo>
                  <a:lnTo>
                    <a:pt x="12440" y="4985"/>
                  </a:lnTo>
                  <a:lnTo>
                    <a:pt x="12291" y="5047"/>
                  </a:lnTo>
                  <a:lnTo>
                    <a:pt x="12186" y="4966"/>
                  </a:lnTo>
                  <a:lnTo>
                    <a:pt x="12353" y="4787"/>
                  </a:lnTo>
                  <a:lnTo>
                    <a:pt x="12465" y="4613"/>
                  </a:lnTo>
                  <a:lnTo>
                    <a:pt x="12304" y="4608"/>
                  </a:lnTo>
                  <a:lnTo>
                    <a:pt x="12247" y="4527"/>
                  </a:lnTo>
                  <a:lnTo>
                    <a:pt x="12111" y="4551"/>
                  </a:lnTo>
                  <a:lnTo>
                    <a:pt x="11851" y="4564"/>
                  </a:lnTo>
                  <a:lnTo>
                    <a:pt x="11783" y="4564"/>
                  </a:lnTo>
                  <a:lnTo>
                    <a:pt x="11622" y="4688"/>
                  </a:lnTo>
                  <a:lnTo>
                    <a:pt x="11504" y="4911"/>
                  </a:lnTo>
                  <a:lnTo>
                    <a:pt x="11504" y="5029"/>
                  </a:lnTo>
                  <a:lnTo>
                    <a:pt x="11480" y="5158"/>
                  </a:lnTo>
                  <a:lnTo>
                    <a:pt x="11548" y="5238"/>
                  </a:lnTo>
                  <a:lnTo>
                    <a:pt x="11511" y="5356"/>
                  </a:lnTo>
                  <a:lnTo>
                    <a:pt x="11350" y="5412"/>
                  </a:lnTo>
                  <a:lnTo>
                    <a:pt x="11375" y="5492"/>
                  </a:lnTo>
                  <a:lnTo>
                    <a:pt x="11126" y="5610"/>
                  </a:lnTo>
                  <a:lnTo>
                    <a:pt x="11058" y="5747"/>
                  </a:lnTo>
                  <a:lnTo>
                    <a:pt x="10954" y="5901"/>
                  </a:lnTo>
                  <a:lnTo>
                    <a:pt x="10793" y="5933"/>
                  </a:lnTo>
                  <a:lnTo>
                    <a:pt x="10917" y="5691"/>
                  </a:lnTo>
                  <a:lnTo>
                    <a:pt x="10818" y="5610"/>
                  </a:lnTo>
                  <a:lnTo>
                    <a:pt x="10854" y="5512"/>
                  </a:lnTo>
                  <a:lnTo>
                    <a:pt x="10755" y="5468"/>
                  </a:lnTo>
                  <a:lnTo>
                    <a:pt x="10706" y="5331"/>
                  </a:lnTo>
                  <a:lnTo>
                    <a:pt x="10589" y="5530"/>
                  </a:lnTo>
                  <a:lnTo>
                    <a:pt x="10526" y="5654"/>
                  </a:lnTo>
                  <a:lnTo>
                    <a:pt x="10390" y="5610"/>
                  </a:lnTo>
                  <a:lnTo>
                    <a:pt x="10353" y="5784"/>
                  </a:lnTo>
                  <a:lnTo>
                    <a:pt x="10222" y="5913"/>
                  </a:lnTo>
                  <a:lnTo>
                    <a:pt x="9988" y="5840"/>
                  </a:lnTo>
                  <a:lnTo>
                    <a:pt x="9833" y="5951"/>
                  </a:lnTo>
                  <a:lnTo>
                    <a:pt x="9758" y="6074"/>
                  </a:lnTo>
                  <a:lnTo>
                    <a:pt x="9753" y="6242"/>
                  </a:lnTo>
                  <a:lnTo>
                    <a:pt x="9572" y="6285"/>
                  </a:lnTo>
                  <a:lnTo>
                    <a:pt x="9307" y="6199"/>
                  </a:lnTo>
                  <a:lnTo>
                    <a:pt x="9226" y="6459"/>
                  </a:lnTo>
                  <a:lnTo>
                    <a:pt x="9065" y="6577"/>
                  </a:lnTo>
                  <a:lnTo>
                    <a:pt x="8929" y="6582"/>
                  </a:lnTo>
                  <a:lnTo>
                    <a:pt x="8656" y="6781"/>
                  </a:lnTo>
                  <a:lnTo>
                    <a:pt x="8600" y="6719"/>
                  </a:lnTo>
                  <a:lnTo>
                    <a:pt x="8322" y="6719"/>
                  </a:lnTo>
                  <a:lnTo>
                    <a:pt x="8199" y="6651"/>
                  </a:lnTo>
                  <a:lnTo>
                    <a:pt x="8031" y="6700"/>
                  </a:lnTo>
                  <a:lnTo>
                    <a:pt x="7789" y="6688"/>
                  </a:lnTo>
                  <a:lnTo>
                    <a:pt x="7603" y="7121"/>
                  </a:lnTo>
                  <a:lnTo>
                    <a:pt x="7474" y="7115"/>
                  </a:lnTo>
                  <a:lnTo>
                    <a:pt x="7350" y="7139"/>
                  </a:lnTo>
                  <a:lnTo>
                    <a:pt x="7202" y="7096"/>
                  </a:lnTo>
                  <a:lnTo>
                    <a:pt x="7121" y="7041"/>
                  </a:lnTo>
                  <a:lnTo>
                    <a:pt x="6892" y="7134"/>
                  </a:lnTo>
                  <a:lnTo>
                    <a:pt x="6638" y="7159"/>
                  </a:lnTo>
                  <a:lnTo>
                    <a:pt x="6235" y="7139"/>
                  </a:lnTo>
                  <a:lnTo>
                    <a:pt x="6112" y="7468"/>
                  </a:lnTo>
                  <a:lnTo>
                    <a:pt x="6210" y="7604"/>
                  </a:lnTo>
                  <a:lnTo>
                    <a:pt x="6161" y="7809"/>
                  </a:lnTo>
                  <a:lnTo>
                    <a:pt x="6210" y="8136"/>
                  </a:lnTo>
                  <a:lnTo>
                    <a:pt x="5938" y="8167"/>
                  </a:lnTo>
                  <a:lnTo>
                    <a:pt x="5765" y="7938"/>
                  </a:lnTo>
                  <a:lnTo>
                    <a:pt x="5691" y="7721"/>
                  </a:lnTo>
                  <a:lnTo>
                    <a:pt x="5462" y="7821"/>
                  </a:lnTo>
                  <a:lnTo>
                    <a:pt x="5319" y="8068"/>
                  </a:lnTo>
                  <a:lnTo>
                    <a:pt x="5374" y="8217"/>
                  </a:lnTo>
                  <a:lnTo>
                    <a:pt x="5232" y="8316"/>
                  </a:lnTo>
                  <a:lnTo>
                    <a:pt x="4984" y="7957"/>
                  </a:lnTo>
                  <a:lnTo>
                    <a:pt x="4762" y="7882"/>
                  </a:lnTo>
                  <a:lnTo>
                    <a:pt x="4656" y="8088"/>
                  </a:lnTo>
                  <a:lnTo>
                    <a:pt x="4477" y="8050"/>
                  </a:lnTo>
                  <a:lnTo>
                    <a:pt x="4402" y="7975"/>
                  </a:lnTo>
                  <a:lnTo>
                    <a:pt x="4074" y="8031"/>
                  </a:lnTo>
                  <a:lnTo>
                    <a:pt x="3746" y="8038"/>
                  </a:lnTo>
                  <a:lnTo>
                    <a:pt x="3727" y="8396"/>
                  </a:lnTo>
                  <a:lnTo>
                    <a:pt x="3634" y="8582"/>
                  </a:lnTo>
                  <a:lnTo>
                    <a:pt x="3765" y="8700"/>
                  </a:lnTo>
                  <a:lnTo>
                    <a:pt x="3820" y="8960"/>
                  </a:lnTo>
                  <a:lnTo>
                    <a:pt x="3926" y="9264"/>
                  </a:lnTo>
                  <a:lnTo>
                    <a:pt x="3722" y="9443"/>
                  </a:lnTo>
                  <a:lnTo>
                    <a:pt x="3462" y="9456"/>
                  </a:lnTo>
                  <a:lnTo>
                    <a:pt x="3610" y="9035"/>
                  </a:lnTo>
                  <a:lnTo>
                    <a:pt x="3455" y="8842"/>
                  </a:lnTo>
                  <a:lnTo>
                    <a:pt x="3313" y="8675"/>
                  </a:lnTo>
                  <a:lnTo>
                    <a:pt x="3077" y="8650"/>
                  </a:lnTo>
                  <a:lnTo>
                    <a:pt x="2842" y="8768"/>
                  </a:lnTo>
                  <a:lnTo>
                    <a:pt x="2601" y="8806"/>
                  </a:lnTo>
                  <a:lnTo>
                    <a:pt x="2309" y="8552"/>
                  </a:lnTo>
                  <a:lnTo>
                    <a:pt x="2087" y="8682"/>
                  </a:lnTo>
                  <a:lnTo>
                    <a:pt x="1747" y="8564"/>
                  </a:lnTo>
                  <a:lnTo>
                    <a:pt x="1796" y="8353"/>
                  </a:lnTo>
                  <a:lnTo>
                    <a:pt x="2112" y="8006"/>
                  </a:lnTo>
                  <a:lnTo>
                    <a:pt x="2080" y="7889"/>
                  </a:lnTo>
                  <a:lnTo>
                    <a:pt x="2297" y="7697"/>
                  </a:lnTo>
                  <a:lnTo>
                    <a:pt x="2118" y="7468"/>
                  </a:lnTo>
                  <a:lnTo>
                    <a:pt x="2279" y="7320"/>
                  </a:lnTo>
                  <a:lnTo>
                    <a:pt x="2284" y="7071"/>
                  </a:lnTo>
                  <a:lnTo>
                    <a:pt x="2402" y="6855"/>
                  </a:lnTo>
                  <a:lnTo>
                    <a:pt x="2236" y="6706"/>
                  </a:lnTo>
                  <a:lnTo>
                    <a:pt x="1938" y="6849"/>
                  </a:lnTo>
                  <a:lnTo>
                    <a:pt x="1722" y="6762"/>
                  </a:lnTo>
                  <a:lnTo>
                    <a:pt x="1468" y="6966"/>
                  </a:lnTo>
                  <a:lnTo>
                    <a:pt x="1369" y="6892"/>
                  </a:lnTo>
                  <a:lnTo>
                    <a:pt x="1189" y="6855"/>
                  </a:lnTo>
                  <a:lnTo>
                    <a:pt x="1065" y="7084"/>
                  </a:lnTo>
                  <a:lnTo>
                    <a:pt x="743" y="6885"/>
                  </a:lnTo>
                  <a:lnTo>
                    <a:pt x="848" y="6291"/>
                  </a:lnTo>
                  <a:lnTo>
                    <a:pt x="911" y="6142"/>
                  </a:lnTo>
                  <a:lnTo>
                    <a:pt x="830" y="6026"/>
                  </a:lnTo>
                  <a:lnTo>
                    <a:pt x="991" y="5654"/>
                  </a:lnTo>
                  <a:lnTo>
                    <a:pt x="1096" y="5283"/>
                  </a:lnTo>
                  <a:lnTo>
                    <a:pt x="979" y="4985"/>
                  </a:lnTo>
                  <a:lnTo>
                    <a:pt x="954" y="4706"/>
                  </a:lnTo>
                  <a:lnTo>
                    <a:pt x="657" y="4619"/>
                  </a:lnTo>
                  <a:lnTo>
                    <a:pt x="582" y="4520"/>
                  </a:lnTo>
                  <a:lnTo>
                    <a:pt x="700" y="4402"/>
                  </a:lnTo>
                  <a:lnTo>
                    <a:pt x="521" y="4193"/>
                  </a:lnTo>
                  <a:lnTo>
                    <a:pt x="217" y="4391"/>
                  </a:lnTo>
                  <a:lnTo>
                    <a:pt x="0" y="3908"/>
                  </a:lnTo>
                  <a:lnTo>
                    <a:pt x="521" y="3797"/>
                  </a:lnTo>
                  <a:lnTo>
                    <a:pt x="811" y="3493"/>
                  </a:lnTo>
                  <a:lnTo>
                    <a:pt x="1257" y="3437"/>
                  </a:lnTo>
                  <a:lnTo>
                    <a:pt x="1084" y="3040"/>
                  </a:lnTo>
                  <a:lnTo>
                    <a:pt x="923" y="2898"/>
                  </a:lnTo>
                  <a:lnTo>
                    <a:pt x="966" y="2619"/>
                  </a:lnTo>
                  <a:lnTo>
                    <a:pt x="594" y="2502"/>
                  </a:lnTo>
                  <a:lnTo>
                    <a:pt x="607" y="2248"/>
                  </a:lnTo>
                  <a:lnTo>
                    <a:pt x="526" y="2007"/>
                  </a:lnTo>
                  <a:lnTo>
                    <a:pt x="861" y="2044"/>
                  </a:lnTo>
                  <a:lnTo>
                    <a:pt x="775" y="1740"/>
                  </a:lnTo>
                  <a:lnTo>
                    <a:pt x="929" y="1592"/>
                  </a:lnTo>
                  <a:lnTo>
                    <a:pt x="1443" y="1400"/>
                  </a:lnTo>
                  <a:lnTo>
                    <a:pt x="1548" y="1443"/>
                  </a:lnTo>
                  <a:lnTo>
                    <a:pt x="1858" y="1325"/>
                  </a:lnTo>
                  <a:lnTo>
                    <a:pt x="1969" y="1450"/>
                  </a:lnTo>
                  <a:lnTo>
                    <a:pt x="2168" y="1369"/>
                  </a:lnTo>
                  <a:lnTo>
                    <a:pt x="2273" y="781"/>
                  </a:lnTo>
                  <a:lnTo>
                    <a:pt x="2409" y="743"/>
                  </a:lnTo>
                  <a:lnTo>
                    <a:pt x="2662" y="806"/>
                  </a:lnTo>
                  <a:lnTo>
                    <a:pt x="2880" y="806"/>
                  </a:lnTo>
                  <a:lnTo>
                    <a:pt x="3028" y="738"/>
                  </a:lnTo>
                  <a:lnTo>
                    <a:pt x="3052" y="478"/>
                  </a:lnTo>
                  <a:lnTo>
                    <a:pt x="3344" y="502"/>
                  </a:lnTo>
                  <a:lnTo>
                    <a:pt x="3604" y="434"/>
                  </a:lnTo>
                  <a:lnTo>
                    <a:pt x="3771" y="409"/>
                  </a:lnTo>
                  <a:lnTo>
                    <a:pt x="3931" y="440"/>
                  </a:lnTo>
                  <a:lnTo>
                    <a:pt x="4124" y="514"/>
                  </a:lnTo>
                  <a:lnTo>
                    <a:pt x="4446" y="471"/>
                  </a:lnTo>
                  <a:lnTo>
                    <a:pt x="4613" y="514"/>
                  </a:lnTo>
                  <a:lnTo>
                    <a:pt x="4812" y="465"/>
                  </a:lnTo>
                  <a:lnTo>
                    <a:pt x="5134" y="471"/>
                  </a:lnTo>
                  <a:lnTo>
                    <a:pt x="5294" y="806"/>
                  </a:lnTo>
                  <a:lnTo>
                    <a:pt x="5598" y="806"/>
                  </a:lnTo>
                  <a:lnTo>
                    <a:pt x="5666" y="601"/>
                  </a:lnTo>
                  <a:lnTo>
                    <a:pt x="6019" y="465"/>
                  </a:lnTo>
                  <a:lnTo>
                    <a:pt x="6124" y="496"/>
                  </a:lnTo>
                  <a:lnTo>
                    <a:pt x="6260" y="192"/>
                  </a:lnTo>
                  <a:lnTo>
                    <a:pt x="6663" y="211"/>
                  </a:lnTo>
                  <a:lnTo>
                    <a:pt x="6792" y="31"/>
                  </a:lnTo>
                  <a:lnTo>
                    <a:pt x="6960" y="56"/>
                  </a:lnTo>
                  <a:lnTo>
                    <a:pt x="7146" y="0"/>
                  </a:lnTo>
                  <a:lnTo>
                    <a:pt x="7399" y="317"/>
                  </a:lnTo>
                  <a:lnTo>
                    <a:pt x="7300" y="403"/>
                  </a:lnTo>
                  <a:lnTo>
                    <a:pt x="7363" y="552"/>
                  </a:lnTo>
                  <a:lnTo>
                    <a:pt x="7486" y="756"/>
                  </a:lnTo>
                  <a:lnTo>
                    <a:pt x="7480" y="935"/>
                  </a:lnTo>
                  <a:lnTo>
                    <a:pt x="7313" y="1164"/>
                  </a:lnTo>
                  <a:lnTo>
                    <a:pt x="7302" y="1174"/>
                  </a:lnTo>
                  <a:lnTo>
                    <a:pt x="7274" y="1199"/>
                  </a:lnTo>
                  <a:lnTo>
                    <a:pt x="7236" y="1236"/>
                  </a:lnTo>
                  <a:lnTo>
                    <a:pt x="7193" y="1277"/>
                  </a:lnTo>
                  <a:lnTo>
                    <a:pt x="7151" y="1319"/>
                  </a:lnTo>
                  <a:lnTo>
                    <a:pt x="7116" y="1356"/>
                  </a:lnTo>
                  <a:lnTo>
                    <a:pt x="7105" y="1371"/>
                  </a:lnTo>
                  <a:lnTo>
                    <a:pt x="7097" y="1382"/>
                  </a:lnTo>
                  <a:lnTo>
                    <a:pt x="7094" y="1387"/>
                  </a:lnTo>
                  <a:lnTo>
                    <a:pt x="7094" y="1390"/>
                  </a:lnTo>
                  <a:lnTo>
                    <a:pt x="7094" y="1392"/>
                  </a:lnTo>
                  <a:lnTo>
                    <a:pt x="7096" y="1393"/>
                  </a:lnTo>
                  <a:lnTo>
                    <a:pt x="7123" y="1403"/>
                  </a:lnTo>
                  <a:lnTo>
                    <a:pt x="7176" y="1425"/>
                  </a:lnTo>
                  <a:lnTo>
                    <a:pt x="7245" y="1453"/>
                  </a:lnTo>
                  <a:lnTo>
                    <a:pt x="7322" y="1486"/>
                  </a:lnTo>
                  <a:lnTo>
                    <a:pt x="7396" y="1518"/>
                  </a:lnTo>
                  <a:lnTo>
                    <a:pt x="7461" y="1546"/>
                  </a:lnTo>
                  <a:lnTo>
                    <a:pt x="7506" y="1566"/>
                  </a:lnTo>
                  <a:lnTo>
                    <a:pt x="7524" y="1574"/>
                  </a:lnTo>
                  <a:lnTo>
                    <a:pt x="7603" y="1783"/>
                  </a:lnTo>
                  <a:lnTo>
                    <a:pt x="7610" y="2000"/>
                  </a:lnTo>
                  <a:lnTo>
                    <a:pt x="7709" y="2125"/>
                  </a:lnTo>
                  <a:lnTo>
                    <a:pt x="8018" y="2125"/>
                  </a:lnTo>
                  <a:lnTo>
                    <a:pt x="8267" y="1976"/>
                  </a:lnTo>
                  <a:lnTo>
                    <a:pt x="8477" y="1989"/>
                  </a:lnTo>
                  <a:lnTo>
                    <a:pt x="8620" y="2279"/>
                  </a:lnTo>
                  <a:lnTo>
                    <a:pt x="8439" y="2403"/>
                  </a:lnTo>
                  <a:lnTo>
                    <a:pt x="8582" y="2694"/>
                  </a:lnTo>
                  <a:lnTo>
                    <a:pt x="8620" y="2966"/>
                  </a:lnTo>
                  <a:lnTo>
                    <a:pt x="8953" y="3140"/>
                  </a:lnTo>
                  <a:lnTo>
                    <a:pt x="9207" y="3245"/>
                  </a:lnTo>
                  <a:lnTo>
                    <a:pt x="9300" y="3394"/>
                  </a:lnTo>
                  <a:close/>
                </a:path>
              </a:pathLst>
            </a:custGeom>
            <a:noFill/>
            <a:ln w="19050">
              <a:solidFill>
                <a:srgbClr val="FFC000"/>
              </a:solidFill>
              <a:prstDash val="sys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7" name="Elipse 336"/>
          <p:cNvSpPr/>
          <p:nvPr/>
        </p:nvSpPr>
        <p:spPr>
          <a:xfrm rot="2368743">
            <a:off x="3174624" y="-826654"/>
            <a:ext cx="1224788" cy="271574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38" name="CaixaDeTexto 360"/>
          <p:cNvSpPr txBox="1">
            <a:spLocks noChangeArrowheads="1"/>
          </p:cNvSpPr>
          <p:nvPr/>
        </p:nvSpPr>
        <p:spPr bwMode="auto">
          <a:xfrm>
            <a:off x="4460476" y="512325"/>
            <a:ext cx="1001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CANTAREIRA</a:t>
            </a:r>
          </a:p>
        </p:txBody>
      </p:sp>
      <p:sp>
        <p:nvSpPr>
          <p:cNvPr id="339" name="Elipse 338"/>
          <p:cNvSpPr/>
          <p:nvPr/>
        </p:nvSpPr>
        <p:spPr>
          <a:xfrm rot="5057816">
            <a:off x="2210188" y="3068114"/>
            <a:ext cx="968375" cy="10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0" name="Elipse 339"/>
          <p:cNvSpPr/>
          <p:nvPr/>
        </p:nvSpPr>
        <p:spPr>
          <a:xfrm rot="2368743">
            <a:off x="4216297" y="3438004"/>
            <a:ext cx="566738" cy="554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1" name="Elipse 340"/>
          <p:cNvSpPr/>
          <p:nvPr/>
        </p:nvSpPr>
        <p:spPr>
          <a:xfrm rot="2368743">
            <a:off x="1402443" y="2571412"/>
            <a:ext cx="566737" cy="554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2" name="Elipse 341"/>
          <p:cNvSpPr/>
          <p:nvPr/>
        </p:nvSpPr>
        <p:spPr>
          <a:xfrm rot="2368743">
            <a:off x="1680635" y="1693006"/>
            <a:ext cx="566737" cy="554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3" name="Elipse 342"/>
          <p:cNvSpPr/>
          <p:nvPr/>
        </p:nvSpPr>
        <p:spPr>
          <a:xfrm rot="21079191">
            <a:off x="8184157" y="2231791"/>
            <a:ext cx="784260" cy="6307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4" name="Elipse 343"/>
          <p:cNvSpPr/>
          <p:nvPr/>
        </p:nvSpPr>
        <p:spPr>
          <a:xfrm rot="2368743">
            <a:off x="5287460" y="3109788"/>
            <a:ext cx="385763" cy="3921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5" name="CaixaDeTexto 367"/>
          <p:cNvSpPr txBox="1">
            <a:spLocks noChangeArrowheads="1"/>
          </p:cNvSpPr>
          <p:nvPr/>
        </p:nvSpPr>
        <p:spPr bwMode="auto">
          <a:xfrm>
            <a:off x="2024408" y="4091530"/>
            <a:ext cx="1246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GUARAPIRANGA</a:t>
            </a:r>
          </a:p>
        </p:txBody>
      </p:sp>
      <p:sp>
        <p:nvSpPr>
          <p:cNvPr id="346" name="CaixaDeTexto 368"/>
          <p:cNvSpPr txBox="1">
            <a:spLocks noChangeArrowheads="1"/>
          </p:cNvSpPr>
          <p:nvPr/>
        </p:nvSpPr>
        <p:spPr bwMode="auto">
          <a:xfrm>
            <a:off x="764672" y="1477710"/>
            <a:ext cx="1016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BAIXO COTIA</a:t>
            </a:r>
          </a:p>
        </p:txBody>
      </p:sp>
      <p:sp>
        <p:nvSpPr>
          <p:cNvPr id="347" name="CaixaDeTexto 369"/>
          <p:cNvSpPr txBox="1">
            <a:spLocks noChangeArrowheads="1"/>
          </p:cNvSpPr>
          <p:nvPr/>
        </p:nvSpPr>
        <p:spPr bwMode="auto">
          <a:xfrm>
            <a:off x="563508" y="2442453"/>
            <a:ext cx="937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ALTO COTIA</a:t>
            </a:r>
          </a:p>
        </p:txBody>
      </p:sp>
      <p:sp>
        <p:nvSpPr>
          <p:cNvPr id="349" name="CaixaDeTexto 371"/>
          <p:cNvSpPr txBox="1">
            <a:spLocks noChangeArrowheads="1"/>
          </p:cNvSpPr>
          <p:nvPr/>
        </p:nvSpPr>
        <p:spPr bwMode="auto">
          <a:xfrm>
            <a:off x="4246567" y="3004427"/>
            <a:ext cx="1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RIO GRANDE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(BILLINGS)</a:t>
            </a:r>
          </a:p>
        </p:txBody>
      </p:sp>
      <p:sp>
        <p:nvSpPr>
          <p:cNvPr id="350" name="CaixaDeTexto 372"/>
          <p:cNvSpPr txBox="1">
            <a:spLocks noChangeArrowheads="1"/>
          </p:cNvSpPr>
          <p:nvPr/>
        </p:nvSpPr>
        <p:spPr bwMode="auto">
          <a:xfrm>
            <a:off x="8153364" y="2905341"/>
            <a:ext cx="8821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RIO CLARO</a:t>
            </a:r>
          </a:p>
        </p:txBody>
      </p:sp>
      <p:sp>
        <p:nvSpPr>
          <p:cNvPr id="351" name="CaixaDeTexto 373"/>
          <p:cNvSpPr txBox="1">
            <a:spLocks noChangeArrowheads="1"/>
          </p:cNvSpPr>
          <p:nvPr/>
        </p:nvSpPr>
        <p:spPr bwMode="auto">
          <a:xfrm>
            <a:off x="6451097" y="1431801"/>
            <a:ext cx="890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>
                <a:solidFill>
                  <a:prstClr val="white"/>
                </a:solidFill>
                <a:cs typeface="Arial" panose="020B0604020202020204" pitchFamily="34" charset="0"/>
              </a:rPr>
              <a:t>ALTO TIETÊ</a:t>
            </a:r>
          </a:p>
        </p:txBody>
      </p:sp>
      <p:sp>
        <p:nvSpPr>
          <p:cNvPr id="352" name="Elipse 351"/>
          <p:cNvSpPr/>
          <p:nvPr/>
        </p:nvSpPr>
        <p:spPr>
          <a:xfrm rot="5057816">
            <a:off x="6620915" y="522961"/>
            <a:ext cx="1217612" cy="36630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8" name="CaixaDeTexto 370"/>
          <p:cNvSpPr txBox="1">
            <a:spLocks noChangeArrowheads="1"/>
          </p:cNvSpPr>
          <p:nvPr/>
        </p:nvSpPr>
        <p:spPr bwMode="auto">
          <a:xfrm>
            <a:off x="5645918" y="3268139"/>
            <a:ext cx="915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>
                <a:solidFill>
                  <a:prstClr val="white"/>
                </a:solidFill>
                <a:cs typeface="Arial" panose="020B0604020202020204" pitchFamily="34" charset="0"/>
              </a:rPr>
              <a:t>RIB. ESTIVA</a:t>
            </a:r>
          </a:p>
        </p:txBody>
      </p:sp>
      <p:sp>
        <p:nvSpPr>
          <p:cNvPr id="336" name="Retângulo 335"/>
          <p:cNvSpPr/>
          <p:nvPr/>
        </p:nvSpPr>
        <p:spPr bwMode="auto">
          <a:xfrm>
            <a:off x="5789306" y="4248368"/>
            <a:ext cx="3185159" cy="722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DISPONIBILIDADE </a:t>
            </a:r>
            <a:r>
              <a:rPr lang="pt-BR" sz="1200" b="1" dirty="0" smtClean="0"/>
              <a:t>HÍDRICA BACIA ALTO TIETÊ</a:t>
            </a:r>
          </a:p>
          <a:p>
            <a:pPr algn="ctr">
              <a:defRPr/>
            </a:pPr>
            <a:r>
              <a:rPr lang="pt-BR" sz="1200" b="1" dirty="0" smtClean="0"/>
              <a:t> =  140 </a:t>
            </a:r>
            <a:r>
              <a:rPr lang="pt-BR" sz="1200" b="1" dirty="0"/>
              <a:t>m</a:t>
            </a:r>
            <a:r>
              <a:rPr lang="pt-BR" sz="1200" b="1" baseline="30000" dirty="0"/>
              <a:t>3</a:t>
            </a:r>
            <a:r>
              <a:rPr lang="pt-BR" sz="1200" b="1" dirty="0"/>
              <a:t>/</a:t>
            </a:r>
            <a:r>
              <a:rPr lang="pt-BR" sz="1200" b="1" dirty="0" err="1"/>
              <a:t>hab</a:t>
            </a:r>
            <a:r>
              <a:rPr lang="pt-BR" sz="1200" b="1" dirty="0"/>
              <a:t>/ano</a:t>
            </a:r>
          </a:p>
          <a:p>
            <a:pPr algn="ctr">
              <a:defRPr/>
            </a:pPr>
            <a:r>
              <a:rPr lang="pt-BR" sz="800" i="1" dirty="0" smtClean="0"/>
              <a:t>Sustentabilidade </a:t>
            </a:r>
            <a:r>
              <a:rPr lang="pt-BR" sz="800" i="1" dirty="0"/>
              <a:t>Hídrica </a:t>
            </a:r>
            <a:r>
              <a:rPr lang="pt-BR" sz="800" i="1" dirty="0" smtClean="0"/>
              <a:t>= </a:t>
            </a:r>
            <a:r>
              <a:rPr lang="pt-BR" sz="800" i="1" dirty="0"/>
              <a:t>1.500 a 2.000 </a:t>
            </a:r>
            <a:r>
              <a:rPr lang="pt-BR" sz="800" i="1" dirty="0" smtClean="0"/>
              <a:t>m</a:t>
            </a:r>
            <a:r>
              <a:rPr lang="pt-BR" sz="800" i="1" baseline="30000" dirty="0" smtClean="0"/>
              <a:t>3</a:t>
            </a:r>
            <a:r>
              <a:rPr lang="pt-BR" sz="800" i="1" dirty="0" smtClean="0"/>
              <a:t>/</a:t>
            </a:r>
            <a:r>
              <a:rPr lang="pt-BR" sz="800" i="1" dirty="0" err="1" smtClean="0"/>
              <a:t>hab</a:t>
            </a:r>
            <a:r>
              <a:rPr lang="pt-BR" sz="800" i="1" dirty="0" smtClean="0"/>
              <a:t>/ano (ref. ONU)</a:t>
            </a:r>
            <a:r>
              <a:rPr lang="pt-BR" sz="1000" b="1" i="1" dirty="0" smtClean="0"/>
              <a:t> </a:t>
            </a:r>
            <a:endParaRPr lang="pt-BR" sz="1000" b="1" i="1" dirty="0"/>
          </a:p>
        </p:txBody>
      </p:sp>
      <p:pic>
        <p:nvPicPr>
          <p:cNvPr id="354" name="Imagem 353" descr="importa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348" y="4341599"/>
            <a:ext cx="514734" cy="5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" name="Elipse 354"/>
          <p:cNvSpPr/>
          <p:nvPr/>
        </p:nvSpPr>
        <p:spPr>
          <a:xfrm rot="2368743">
            <a:off x="890940" y="3618665"/>
            <a:ext cx="566737" cy="554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56" name="CaixaDeTexto 369"/>
          <p:cNvSpPr txBox="1">
            <a:spLocks noChangeArrowheads="1"/>
          </p:cNvSpPr>
          <p:nvPr/>
        </p:nvSpPr>
        <p:spPr bwMode="auto">
          <a:xfrm>
            <a:off x="265931" y="4151167"/>
            <a:ext cx="1201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SÃO LOURENÇO</a:t>
            </a:r>
            <a:endParaRPr lang="pt-BR" altLang="pt-BR" sz="1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7472" y="368841"/>
            <a:ext cx="965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C000"/>
                </a:solidFill>
              </a:rPr>
              <a:t>Bacia do Alto Tietê</a:t>
            </a:r>
            <a:endParaRPr lang="pt-BR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432048"/>
          </a:xfrm>
        </p:spPr>
        <p:txBody>
          <a:bodyPr/>
          <a:lstStyle/>
          <a:p>
            <a:r>
              <a:rPr lang="pt-BR" sz="2000" dirty="0" smtClean="0"/>
              <a:t>Evento Climático Extremo</a:t>
            </a:r>
            <a:endParaRPr lang="pt-BR" sz="2000" dirty="0"/>
          </a:p>
        </p:txBody>
      </p:sp>
      <p:pic>
        <p:nvPicPr>
          <p:cNvPr id="3" name="Imagem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53"/>
          <a:stretch/>
        </p:blipFill>
        <p:spPr bwMode="auto">
          <a:xfrm>
            <a:off x="179512" y="699502"/>
            <a:ext cx="3528392" cy="2451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3160" y="3012549"/>
            <a:ext cx="2139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CEMADEN e CPTEC/INPE</a:t>
            </a:r>
            <a:endParaRPr lang="pt-BR" sz="12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74247"/>
            <a:ext cx="5850006" cy="3723413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4782084" y="4194149"/>
            <a:ext cx="3822364" cy="605826"/>
          </a:xfrm>
          <a:prstGeom prst="roundRect">
            <a:avLst>
              <a:gd name="adj" fmla="val 458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6" name="Retângulo 15"/>
          <p:cNvSpPr/>
          <p:nvPr/>
        </p:nvSpPr>
        <p:spPr>
          <a:xfrm>
            <a:off x="4644008" y="4153644"/>
            <a:ext cx="41764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Sistema Cantareira abastece,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normais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quase a metade da população da </a:t>
            </a: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Metropolitana de São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782084" y="4873724"/>
            <a:ext cx="3822364" cy="276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dirty="0" smtClean="0"/>
              <a:t>Probabilidade de Ocorrência: P(Q&lt;q</a:t>
            </a:r>
            <a:r>
              <a:rPr lang="pt-BR" sz="900" dirty="0" smtClean="0"/>
              <a:t>2014</a:t>
            </a:r>
            <a:r>
              <a:rPr lang="pt-BR" sz="1200" dirty="0" smtClean="0"/>
              <a:t> </a:t>
            </a:r>
            <a:r>
              <a:rPr lang="pt-BR" sz="1400" dirty="0" smtClean="0"/>
              <a:t>= 0.004)</a:t>
            </a:r>
            <a:endParaRPr lang="en-US" sz="14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14"/>
          <a:stretch/>
        </p:blipFill>
        <p:spPr>
          <a:xfrm rot="218967">
            <a:off x="188269" y="3380864"/>
            <a:ext cx="2088232" cy="186692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9548">
            <a:off x="2242678" y="4168676"/>
            <a:ext cx="2337786" cy="14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699792" y="193204"/>
            <a:ext cx="3802397" cy="504056"/>
          </a:xfrm>
        </p:spPr>
        <p:txBody>
          <a:bodyPr/>
          <a:lstStyle/>
          <a:p>
            <a:r>
              <a:rPr 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  <a:t>Estratégia de enfrentamento da </a:t>
            </a:r>
            <a:r>
              <a:rPr lang="pt-BR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Crise</a:t>
            </a:r>
            <a:endParaRPr lang="pt-BR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8491" r="6708" b="8219"/>
          <a:stretch/>
        </p:blipFill>
        <p:spPr>
          <a:xfrm>
            <a:off x="2093794" y="1066622"/>
            <a:ext cx="4680519" cy="33030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aixaDeTexto 19"/>
          <p:cNvSpPr txBox="1"/>
          <p:nvPr/>
        </p:nvSpPr>
        <p:spPr>
          <a:xfrm>
            <a:off x="5982226" y="128264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Incentivo ao uso racional de água</a:t>
            </a:r>
            <a:endParaRPr lang="pt-BR" sz="2000" b="1" i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83568" y="27572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 smtClean="0"/>
              <a:t>Transferências entre sistemas</a:t>
            </a:r>
            <a:endParaRPr lang="pt-BR" sz="2000" b="1" i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69658" y="142666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 smtClean="0"/>
              <a:t>Uso das</a:t>
            </a:r>
          </a:p>
          <a:p>
            <a:pPr algn="r"/>
            <a:r>
              <a:rPr lang="pt-BR" sz="2000" b="1" i="1" dirty="0" smtClean="0"/>
              <a:t> reservas técnicas</a:t>
            </a:r>
            <a:endParaRPr lang="pt-BR" sz="2000" b="1" i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234254" y="2898760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Atuação em Perdas </a:t>
            </a:r>
            <a:endParaRPr lang="pt-BR" sz="2000" b="1" i="1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54" y="4178086"/>
            <a:ext cx="2257858" cy="1499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CaixaDeTexto 30"/>
          <p:cNvSpPr txBox="1"/>
          <p:nvPr/>
        </p:nvSpPr>
        <p:spPr>
          <a:xfrm>
            <a:off x="4984013" y="4743598"/>
            <a:ext cx="184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Reuniões semanais de acompanhamento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2898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74450"/>
              </p:ext>
            </p:extLst>
          </p:nvPr>
        </p:nvGraphicFramePr>
        <p:xfrm>
          <a:off x="103555" y="841276"/>
          <a:ext cx="8678072" cy="44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Reservas Técnicas possibilitaram manter abastecimento da RMSP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50651" y="59505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hm³</a:t>
            </a:r>
            <a:endParaRPr lang="pt-BR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07904" y="2662993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i="1" dirty="0" smtClean="0">
                <a:solidFill>
                  <a:schemeClr val="accent1"/>
                </a:solidFill>
              </a:rPr>
              <a:t>COM reservas técnicas</a:t>
            </a:r>
            <a:endParaRPr lang="pt-BR" sz="1000" b="1" i="1" dirty="0">
              <a:solidFill>
                <a:schemeClr val="accent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3568" y="352149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i="1" dirty="0" smtClean="0"/>
              <a:t>SEM reservas técnicas</a:t>
            </a:r>
            <a:endParaRPr lang="pt-BR" sz="1000" b="1" i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1560" y="985292"/>
            <a:ext cx="3980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i="1" dirty="0" smtClean="0"/>
              <a:t>Volume total disponível nos mananciais da RMSP: 1.869,420 hm³</a:t>
            </a:r>
            <a:endParaRPr lang="pt-BR" sz="1100" b="1" i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1688" y="1489348"/>
            <a:ext cx="1440160" cy="9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G:\trabalhos 2015\protti\RT 2_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0815" y="1561356"/>
            <a:ext cx="1541145" cy="9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360196" y="2399846"/>
            <a:ext cx="259476" cy="263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2915816" y="2420672"/>
            <a:ext cx="395833" cy="1100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0336" r="21007" b="24489"/>
          <a:stretch/>
        </p:blipFill>
        <p:spPr bwMode="auto">
          <a:xfrm>
            <a:off x="85076" y="3582357"/>
            <a:ext cx="3452436" cy="1663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52" y="121196"/>
            <a:ext cx="2144323" cy="15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745536"/>
            <a:ext cx="2252459" cy="15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3086894"/>
            <a:ext cx="2784309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766" y="134163"/>
            <a:ext cx="3156751" cy="2363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320496" y="130942"/>
            <a:ext cx="3396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/>
              <a:t>Inovação e agilidade na definição dos equipamentos e conclusão das obras </a:t>
            </a:r>
            <a:endParaRPr lang="pt-BR" sz="1600" b="1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56" y="769268"/>
            <a:ext cx="2702664" cy="2062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3" descr="G:\trabalhos 2015\protti\RT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7531"/>
            <a:ext cx="2520281" cy="1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374518"/>
            <a:ext cx="2016223" cy="3459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pt-BR" sz="900" i="1" dirty="0" smtClean="0"/>
              <a:t>Total empenho da força de trabalho na</a:t>
            </a:r>
          </a:p>
          <a:p>
            <a:pPr algn="ctr"/>
            <a:r>
              <a:rPr lang="pt-BR" sz="900" i="1" dirty="0" smtClean="0"/>
              <a:t>conclusão das obras.</a:t>
            </a:r>
            <a:endParaRPr lang="pt-BR" sz="900" i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57670" y="3086935"/>
            <a:ext cx="1970114" cy="16244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Inovação na escolha das bombas. </a:t>
            </a:r>
            <a:endParaRPr lang="pt-BR" sz="900" i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01685" y="5061701"/>
            <a:ext cx="2546179" cy="22772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Bombeamento entre sistemas produtores. </a:t>
            </a:r>
            <a:endParaRPr lang="pt-BR" sz="900" i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51921" y="4822766"/>
            <a:ext cx="1584176" cy="35236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Execução das reservas técnicas</a:t>
            </a:r>
          </a:p>
          <a:p>
            <a:pPr algn="ctr"/>
            <a:r>
              <a:rPr lang="pt-BR" sz="900" i="1" dirty="0" smtClean="0"/>
              <a:t> em  tempo recorde.</a:t>
            </a:r>
            <a:endParaRPr lang="pt-BR" sz="900" i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26568" y="2379896"/>
            <a:ext cx="2421896" cy="23512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Utilização de membranas de ultrafiltração.</a:t>
            </a:r>
            <a:endParaRPr lang="pt-BR" sz="900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444208" y="5044116"/>
            <a:ext cx="2421896" cy="23512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Agilidade e inovação na execução das obras..</a:t>
            </a:r>
            <a:endParaRPr lang="pt-BR" sz="900" i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59832" y="2703172"/>
            <a:ext cx="2421896" cy="23512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900" i="1" dirty="0" smtClean="0"/>
              <a:t>Conhecimento técnico da equipe.</a:t>
            </a:r>
            <a:endParaRPr lang="pt-BR" sz="900" i="1" dirty="0"/>
          </a:p>
        </p:txBody>
      </p:sp>
    </p:spTree>
    <p:extLst>
      <p:ext uri="{BB962C8B-B14F-4D97-AF65-F5344CB8AC3E}">
        <p14:creationId xmlns:p14="http://schemas.microsoft.com/office/powerpoint/2010/main" val="3418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353" y="0"/>
            <a:ext cx="8348647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771" y="3435305"/>
            <a:ext cx="2503488" cy="221639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985066" y="4446766"/>
            <a:ext cx="1944216" cy="615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695862" y="4018745"/>
            <a:ext cx="1608026" cy="140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982" y="3605465"/>
            <a:ext cx="1646893" cy="20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874" y="3417208"/>
            <a:ext cx="1665475" cy="1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724128" y="174154"/>
            <a:ext cx="3240360" cy="45109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t-BR" sz="2000" b="1" i="1" dirty="0" smtClean="0"/>
              <a:t>2014/2015</a:t>
            </a:r>
            <a:br>
              <a:rPr lang="pt-BR" sz="2000" b="1" i="1" dirty="0" smtClean="0"/>
            </a:br>
            <a:r>
              <a:rPr lang="pt-BR" sz="1800" b="1" i="1" dirty="0" smtClean="0"/>
              <a:t>Execução de dezenas de obras de adução e distribuição</a:t>
            </a:r>
            <a:endParaRPr lang="pt-BR" sz="1800" b="1" i="1" dirty="0"/>
          </a:p>
        </p:txBody>
      </p:sp>
      <p:pic>
        <p:nvPicPr>
          <p:cNvPr id="6" name="Picture 2" descr="G:\trabalhos 2015\comunicação\reservatorio_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2" y="3857625"/>
            <a:ext cx="2491247" cy="17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0012" y="343530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 smtClean="0"/>
              <a:t>Ampliação da reservação:</a:t>
            </a:r>
          </a:p>
          <a:p>
            <a:pPr algn="ctr"/>
            <a:r>
              <a:rPr lang="pt-BR" sz="1100" i="1" dirty="0" smtClean="0"/>
              <a:t>Entrega de 24 reservatórios metálicos e mais 7 em obras (235 mil m</a:t>
            </a:r>
            <a:r>
              <a:rPr lang="pt-BR" sz="1100" i="1" baseline="30000" dirty="0" smtClean="0"/>
              <a:t>3</a:t>
            </a:r>
            <a:r>
              <a:rPr lang="pt-BR" sz="1100" i="1" dirty="0" smtClean="0"/>
              <a:t>).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3259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921</Words>
  <Application>Microsoft Office PowerPoint</Application>
  <PresentationFormat>Apresentação na tela (16:10)</PresentationFormat>
  <Paragraphs>199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Região Metropolitana de São Paulo</vt:lpstr>
      <vt:lpstr>Apresentação do PowerPoint</vt:lpstr>
      <vt:lpstr>Evento Climático Extremo</vt:lpstr>
      <vt:lpstr>Estratégia de enfrentamento da Crise</vt:lpstr>
      <vt:lpstr>Reservas Técnicas possibilitaram manter abastecimento da RMSP</vt:lpstr>
      <vt:lpstr>Apresentação do PowerPoint</vt:lpstr>
      <vt:lpstr>2014/2015 Execução de dezenas de obras de adução e distribuição</vt:lpstr>
      <vt:lpstr>Aumento da transferência de água entre Sistemas Produtores</vt:lpstr>
      <vt:lpstr>Programa de Incentivo à Redução de Consumo   /  Tarifa de Contingência</vt:lpstr>
      <vt:lpstr>83% da população da RMSP economizou água. </vt:lpstr>
      <vt:lpstr>Atuação em Perdas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Lopes Protti</dc:creator>
  <cp:lastModifiedBy>Rodolfo Lopes Protti</cp:lastModifiedBy>
  <cp:revision>997</cp:revision>
  <cp:lastPrinted>2016-11-28T15:24:52Z</cp:lastPrinted>
  <dcterms:created xsi:type="dcterms:W3CDTF">2014-08-19T18:42:22Z</dcterms:created>
  <dcterms:modified xsi:type="dcterms:W3CDTF">2016-11-28T18:47:18Z</dcterms:modified>
</cp:coreProperties>
</file>